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364163" cy="3600450"/>
  <p:notesSz cx="6858000" cy="9144000"/>
  <p:defaultTextStyle>
    <a:defPPr>
      <a:defRPr lang="zh-CN"/>
    </a:defPPr>
    <a:lvl1pPr marL="0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1pPr>
    <a:lvl2pPr marL="215113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2pPr>
    <a:lvl3pPr marL="430225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3pPr>
    <a:lvl4pPr marL="645338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4pPr>
    <a:lvl5pPr marL="860450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5pPr>
    <a:lvl6pPr marL="1075563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6pPr>
    <a:lvl7pPr marL="1290676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7pPr>
    <a:lvl8pPr marL="1505788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8pPr>
    <a:lvl9pPr marL="1720901" algn="l" defTabSz="430225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0521" y="589241"/>
            <a:ext cx="4023122" cy="1253490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521" y="1891070"/>
            <a:ext cx="4023122" cy="869275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5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38729" y="191691"/>
            <a:ext cx="1156648" cy="30512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8786" y="191691"/>
            <a:ext cx="3402891" cy="305121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7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992" y="897613"/>
            <a:ext cx="4626591" cy="149768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5992" y="2409468"/>
            <a:ext cx="4626591" cy="787598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8786" y="958453"/>
            <a:ext cx="2279769" cy="22844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15608" y="958453"/>
            <a:ext cx="2279769" cy="22844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85" y="191691"/>
            <a:ext cx="4626591" cy="695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9485" y="882610"/>
            <a:ext cx="2269292" cy="432554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9485" y="1315164"/>
            <a:ext cx="2269292" cy="193440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715607" y="882610"/>
            <a:ext cx="2280468" cy="432554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715607" y="1315164"/>
            <a:ext cx="2280468" cy="193440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3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85" y="240030"/>
            <a:ext cx="1730082" cy="840105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0468" y="518398"/>
            <a:ext cx="2715608" cy="2558653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9485" y="1080135"/>
            <a:ext cx="1730082" cy="2001084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485" y="240030"/>
            <a:ext cx="1730082" cy="840105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0468" y="518398"/>
            <a:ext cx="2715608" cy="2558653"/>
          </a:xfrm>
        </p:spPr>
        <p:txBody>
          <a:bodyPr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9485" y="1080135"/>
            <a:ext cx="1730082" cy="2001084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68786" y="191691"/>
            <a:ext cx="462659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786" y="958453"/>
            <a:ext cx="462659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8786" y="3337084"/>
            <a:ext cx="120693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DD38-1FB7-4253-817A-DC75A08D042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76879" y="3337084"/>
            <a:ext cx="18104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88440" y="3337084"/>
            <a:ext cx="120693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CD0C-F110-4555-BBFB-9F5356966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561" y="314476"/>
            <a:ext cx="4547810" cy="2719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发射天线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6400" y="1553029"/>
            <a:ext cx="4538133" cy="1475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1238" y="304800"/>
            <a:ext cx="4533295" cy="1354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1238" y="2883505"/>
            <a:ext cx="4538133" cy="1451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6400" y="304800"/>
            <a:ext cx="145143" cy="27141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4876" y="304800"/>
            <a:ext cx="164496" cy="2723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267" y="1233714"/>
            <a:ext cx="82247" cy="822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36134" y="1236133"/>
            <a:ext cx="82247" cy="822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24477" y="1236133"/>
            <a:ext cx="82247" cy="82247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12344" y="1238552"/>
            <a:ext cx="82247" cy="82247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9904" y="13062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发射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4057" y="13062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46590" y="1286933"/>
            <a:ext cx="2612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08590" y="1013582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天线行进距离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4.6m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7048" y="3159276"/>
            <a:ext cx="4586514" cy="9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1124" y="313266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6m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505" y="304800"/>
            <a:ext cx="0" cy="2714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895" y="155786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3m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318382" y="2348895"/>
                <a:ext cx="30092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拟真</a:t>
                </a:r>
                <a:r>
                  <a:rPr lang="zh-CN" altLang="en-US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土壤，沙土和粘土各占</a:t>
                </a:r>
                <a:r>
                  <a:rPr lang="en-US" altLang="zh-CN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50%</a:t>
                </a:r>
                <a:r>
                  <a:rPr lang="zh-CN" altLang="en-US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，密度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sSup>
                      <m:sSup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105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含水率变化范围为</a:t>
                </a:r>
                <a:r>
                  <a:rPr lang="en-US" altLang="zh-CN" sz="105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0.1%-2%</a:t>
                </a:r>
                <a:endPara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82" y="2348895"/>
                <a:ext cx="3009222" cy="415498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496457" y="2830286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PML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450495" y="244324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PML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01562" y="1151467"/>
            <a:ext cx="6047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96648" y="1151467"/>
            <a:ext cx="3338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148667" y="1153886"/>
            <a:ext cx="3338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38591" y="90956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0.4m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1715" y="9023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0.5m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75239" y="90956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0.5m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4477658" y="1156305"/>
            <a:ext cx="481390" cy="2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00286" y="90714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0.4m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012648" y="1277257"/>
            <a:ext cx="4838" cy="280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017486" y="129660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72266" y="1562706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土壤与空气界面随机起伏，</a:t>
            </a:r>
            <a:endParaRPr lang="en-US" altLang="zh-CN" sz="105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起伏范围为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-5cm</a:t>
            </a:r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5cm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2323" y="447525"/>
            <a:ext cx="2556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信号源为中心频率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200MHz</a:t>
            </a:r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的高斯脉冲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58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9</cp:revision>
  <dcterms:created xsi:type="dcterms:W3CDTF">2019-03-25T03:30:42Z</dcterms:created>
  <dcterms:modified xsi:type="dcterms:W3CDTF">2019-03-25T12:27:48Z</dcterms:modified>
</cp:coreProperties>
</file>