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9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3E7D-D4A3-46C5-97B0-9DCCF5D174BC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4198-2AFC-4A26-91AC-D7D54273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3951" y="933450"/>
            <a:ext cx="752474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启动调度进程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5840" y="423862"/>
            <a:ext cx="1019174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输入参数范围及模型数量 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3951" y="1964525"/>
            <a:ext cx="752474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生成配置文件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951" y="2501901"/>
            <a:ext cx="752474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执行仿真计算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3952" y="1423984"/>
            <a:ext cx="752474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生成随机参数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866776" y="3036888"/>
            <a:ext cx="1276350" cy="6762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当前模型数</a:t>
            </a:r>
            <a:r>
              <a:rPr lang="en-US" altLang="zh-CN" sz="105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&lt;n?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endCxn id="5" idx="0"/>
          </p:cNvCxnSpPr>
          <p:nvPr/>
        </p:nvCxnSpPr>
        <p:spPr>
          <a:xfrm>
            <a:off x="1500188" y="800100"/>
            <a:ext cx="0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00188" y="1304924"/>
            <a:ext cx="1" cy="11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</p:cNvCxnSpPr>
          <p:nvPr/>
        </p:nvCxnSpPr>
        <p:spPr>
          <a:xfrm flipH="1">
            <a:off x="1500188" y="1795459"/>
            <a:ext cx="1" cy="16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</p:cNvCxnSpPr>
          <p:nvPr/>
        </p:nvCxnSpPr>
        <p:spPr>
          <a:xfrm>
            <a:off x="1500188" y="2336000"/>
            <a:ext cx="0" cy="15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1500188" y="2873376"/>
            <a:ext cx="4763" cy="16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flipH="1">
            <a:off x="1504950" y="3713163"/>
            <a:ext cx="1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23963" y="3981452"/>
            <a:ext cx="557212" cy="29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62088" y="366553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cxnSp>
        <p:nvCxnSpPr>
          <p:cNvPr id="31" name="肘形连接符 30"/>
          <p:cNvCxnSpPr>
            <a:stCxn id="12" idx="3"/>
            <a:endCxn id="10" idx="3"/>
          </p:cNvCxnSpPr>
          <p:nvPr/>
        </p:nvCxnSpPr>
        <p:spPr>
          <a:xfrm flipH="1" flipV="1">
            <a:off x="1876425" y="2687639"/>
            <a:ext cx="266701" cy="687387"/>
          </a:xfrm>
          <a:prstGeom prst="bentConnector3">
            <a:avLst>
              <a:gd name="adj1" fmla="val -85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89150" y="314007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zh-CN" altLang="en-US" sz="105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96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7</cp:revision>
  <dcterms:created xsi:type="dcterms:W3CDTF">2019-03-23T22:34:30Z</dcterms:created>
  <dcterms:modified xsi:type="dcterms:W3CDTF">2019-03-25T12:27:52Z</dcterms:modified>
</cp:coreProperties>
</file>