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2700338"/>
  <p:notesSz cx="6858000" cy="9144000"/>
  <p:defaultTextStyle>
    <a:defPPr>
      <a:defRPr lang="zh-CN"/>
    </a:defPPr>
    <a:lvl1pPr marL="0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185760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371521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557281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743041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928802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114562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300323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1486083" algn="l" defTabSz="371521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7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1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41930"/>
            <a:ext cx="3780235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418303"/>
            <a:ext cx="3780235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43768"/>
            <a:ext cx="1086817" cy="2288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43768"/>
            <a:ext cx="3197449" cy="22884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673210"/>
            <a:ext cx="4347270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807101"/>
            <a:ext cx="4347270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718840"/>
            <a:ext cx="2142133" cy="17133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718840"/>
            <a:ext cx="2142133" cy="17133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3768"/>
            <a:ext cx="4347270" cy="5219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61958"/>
            <a:ext cx="2132288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986373"/>
            <a:ext cx="2132288" cy="1450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61958"/>
            <a:ext cx="2142790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986373"/>
            <a:ext cx="2142790" cy="1450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4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0022"/>
            <a:ext cx="1625632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88799"/>
            <a:ext cx="2551658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10101"/>
            <a:ext cx="1625632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3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0022"/>
            <a:ext cx="1625632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88799"/>
            <a:ext cx="2551658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10101"/>
            <a:ext cx="1625632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43768"/>
            <a:ext cx="434727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718840"/>
            <a:ext cx="434727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502813"/>
            <a:ext cx="113407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2D10-8496-474D-A150-9DC69577F61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502813"/>
            <a:ext cx="170110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502813"/>
            <a:ext cx="113407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BA8A-B59E-4504-88AF-A4D0A265B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9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72" y="139326"/>
            <a:ext cx="4949727" cy="24516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91071" y="594013"/>
            <a:ext cx="36783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4588" y="458933"/>
            <a:ext cx="10391" cy="1215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1071" y="1520537"/>
            <a:ext cx="36783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62080" y="458933"/>
            <a:ext cx="10391" cy="1215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311806" y="458933"/>
            <a:ext cx="10391" cy="1215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26550" y="458933"/>
            <a:ext cx="10391" cy="1215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8679" y="718703"/>
            <a:ext cx="394855" cy="6650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斜纹 22"/>
          <p:cNvSpPr/>
          <p:nvPr/>
        </p:nvSpPr>
        <p:spPr>
          <a:xfrm rot="19034974">
            <a:off x="3049318" y="900191"/>
            <a:ext cx="315190" cy="342900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/>
        </p:nvSpPr>
        <p:spPr>
          <a:xfrm rot="19034974" flipH="1" flipV="1">
            <a:off x="3491542" y="898724"/>
            <a:ext cx="305548" cy="336384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流程图: 接点 26"/>
          <p:cNvSpPr/>
          <p:nvPr/>
        </p:nvSpPr>
        <p:spPr>
          <a:xfrm>
            <a:off x="912534" y="1020041"/>
            <a:ext cx="98712" cy="987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1439010" y="1016576"/>
            <a:ext cx="98712" cy="987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/>
          <p:cNvSpPr/>
          <p:nvPr/>
        </p:nvSpPr>
        <p:spPr>
          <a:xfrm>
            <a:off x="1923920" y="1023502"/>
            <a:ext cx="98712" cy="987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/>
          <p:cNvSpPr/>
          <p:nvPr/>
        </p:nvSpPr>
        <p:spPr>
          <a:xfrm>
            <a:off x="2429611" y="1030429"/>
            <a:ext cx="98712" cy="987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/>
          <p:cNvSpPr/>
          <p:nvPr/>
        </p:nvSpPr>
        <p:spPr>
          <a:xfrm>
            <a:off x="2945696" y="1026964"/>
            <a:ext cx="98712" cy="987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03123" y="1633104"/>
            <a:ext cx="200705" cy="288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flipH="1">
            <a:off x="805833" y="1051212"/>
            <a:ext cx="31796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 flipH="1">
            <a:off x="1806375" y="1067883"/>
            <a:ext cx="31796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 flipH="1">
            <a:off x="1329384" y="1065929"/>
            <a:ext cx="31796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 flipH="1">
            <a:off x="2841443" y="1072858"/>
            <a:ext cx="31796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 flipH="1">
            <a:off x="2328691" y="1065929"/>
            <a:ext cx="31796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 flipH="1">
            <a:off x="60161" y="1970719"/>
            <a:ext cx="109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木架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flipH="1">
            <a:off x="2270818" y="2241235"/>
            <a:ext cx="109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沙坑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952713" y="1268356"/>
            <a:ext cx="199488" cy="469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2450011" y="1730811"/>
            <a:ext cx="989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发射天线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3662109" y="1255582"/>
            <a:ext cx="70015" cy="647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flipH="1">
            <a:off x="3173259" y="1946059"/>
            <a:ext cx="989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接收天线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rot="1045369">
            <a:off x="1717879" y="654576"/>
            <a:ext cx="1496291" cy="426083"/>
          </a:xfrm>
          <a:custGeom>
            <a:avLst/>
            <a:gdLst>
              <a:gd name="connsiteX0" fmla="*/ 0 w 1496291"/>
              <a:gd name="connsiteY0" fmla="*/ 0 h 426083"/>
              <a:gd name="connsiteX1" fmla="*/ 613064 w 1496291"/>
              <a:gd name="connsiteY1" fmla="*/ 426027 h 426083"/>
              <a:gd name="connsiteX2" fmla="*/ 1018309 w 1496291"/>
              <a:gd name="connsiteY2" fmla="*/ 31173 h 426083"/>
              <a:gd name="connsiteX3" fmla="*/ 1496291 w 1496291"/>
              <a:gd name="connsiteY3" fmla="*/ 166255 h 426083"/>
              <a:gd name="connsiteX4" fmla="*/ 1496291 w 1496291"/>
              <a:gd name="connsiteY4" fmla="*/ 166255 h 4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1" h="426083">
                <a:moveTo>
                  <a:pt x="0" y="0"/>
                </a:moveTo>
                <a:cubicBezTo>
                  <a:pt x="221673" y="210416"/>
                  <a:pt x="443346" y="420832"/>
                  <a:pt x="613064" y="426027"/>
                </a:cubicBezTo>
                <a:cubicBezTo>
                  <a:pt x="782782" y="431222"/>
                  <a:pt x="871105" y="74468"/>
                  <a:pt x="1018309" y="31173"/>
                </a:cubicBezTo>
                <a:cubicBezTo>
                  <a:pt x="1165514" y="-12122"/>
                  <a:pt x="1496291" y="166255"/>
                  <a:pt x="1496291" y="166255"/>
                </a:cubicBezTo>
                <a:lnTo>
                  <a:pt x="1496291" y="166255"/>
                </a:lnTo>
              </a:path>
            </a:pathLst>
          </a:cu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20986194">
            <a:off x="3660623" y="964454"/>
            <a:ext cx="871219" cy="297356"/>
          </a:xfrm>
          <a:custGeom>
            <a:avLst/>
            <a:gdLst>
              <a:gd name="connsiteX0" fmla="*/ 0 w 1496291"/>
              <a:gd name="connsiteY0" fmla="*/ 0 h 426083"/>
              <a:gd name="connsiteX1" fmla="*/ 613064 w 1496291"/>
              <a:gd name="connsiteY1" fmla="*/ 426027 h 426083"/>
              <a:gd name="connsiteX2" fmla="*/ 1018309 w 1496291"/>
              <a:gd name="connsiteY2" fmla="*/ 31173 h 426083"/>
              <a:gd name="connsiteX3" fmla="*/ 1496291 w 1496291"/>
              <a:gd name="connsiteY3" fmla="*/ 166255 h 426083"/>
              <a:gd name="connsiteX4" fmla="*/ 1496291 w 1496291"/>
              <a:gd name="connsiteY4" fmla="*/ 166255 h 4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1" h="426083">
                <a:moveTo>
                  <a:pt x="0" y="0"/>
                </a:moveTo>
                <a:cubicBezTo>
                  <a:pt x="221673" y="210416"/>
                  <a:pt x="443346" y="420832"/>
                  <a:pt x="613064" y="426027"/>
                </a:cubicBezTo>
                <a:cubicBezTo>
                  <a:pt x="782782" y="431222"/>
                  <a:pt x="871105" y="74468"/>
                  <a:pt x="1018309" y="31173"/>
                </a:cubicBezTo>
                <a:cubicBezTo>
                  <a:pt x="1165514" y="-12122"/>
                  <a:pt x="1496291" y="166255"/>
                  <a:pt x="1496291" y="166255"/>
                </a:cubicBezTo>
                <a:lnTo>
                  <a:pt x="1496291" y="166255"/>
                </a:lnTo>
              </a:path>
            </a:pathLst>
          </a:cu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 flipH="1">
            <a:off x="1589715" y="188635"/>
            <a:ext cx="625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绳子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4455378" y="911257"/>
            <a:ext cx="55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绳子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78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47724</TotalTime>
  <Words>12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廖半导体</dc:creator>
  <cp:lastModifiedBy>廖 半导体</cp:lastModifiedBy>
  <cp:revision>11</cp:revision>
  <dcterms:created xsi:type="dcterms:W3CDTF">2017-12-08T02:12:30Z</dcterms:created>
  <dcterms:modified xsi:type="dcterms:W3CDTF">2019-03-28T08:30:47Z</dcterms:modified>
</cp:coreProperties>
</file>