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Программа для управления личными финансами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rPr dirty="0" err="1"/>
              <a:t>Добро</a:t>
            </a:r>
            <a:r>
              <a:rPr dirty="0"/>
              <a:t> </a:t>
            </a:r>
            <a:r>
              <a:rPr dirty="0" err="1"/>
              <a:t>пожаловать</a:t>
            </a:r>
            <a:r>
              <a:rPr dirty="0"/>
              <a:t> в </a:t>
            </a:r>
            <a:r>
              <a:rPr dirty="0" err="1"/>
              <a:t>презентацию</a:t>
            </a:r>
            <a:r>
              <a:rPr dirty="0"/>
              <a:t> </a:t>
            </a:r>
            <a:r>
              <a:rPr dirty="0" err="1"/>
              <a:t>нашего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!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разработали</a:t>
            </a:r>
            <a:r>
              <a:rPr dirty="0"/>
              <a:t> </a:t>
            </a:r>
            <a:r>
              <a:rPr dirty="0" err="1"/>
              <a:t>удобное</a:t>
            </a:r>
            <a:r>
              <a:rPr dirty="0"/>
              <a:t> и </a:t>
            </a:r>
            <a:r>
              <a:rPr dirty="0" err="1"/>
              <a:t>простое</a:t>
            </a:r>
            <a:r>
              <a:rPr dirty="0"/>
              <a:t> в </a:t>
            </a:r>
            <a:r>
              <a:rPr dirty="0" err="1"/>
              <a:t>использовании</a:t>
            </a:r>
            <a:r>
              <a:rPr dirty="0"/>
              <a:t> </a:t>
            </a:r>
            <a:r>
              <a:rPr dirty="0" err="1"/>
              <a:t>приложение</a:t>
            </a:r>
            <a:r>
              <a:rPr dirty="0"/>
              <a:t>, </a:t>
            </a:r>
            <a:r>
              <a:rPr dirty="0" err="1"/>
              <a:t>которое</a:t>
            </a:r>
            <a:r>
              <a:rPr dirty="0"/>
              <a:t> </a:t>
            </a:r>
            <a:r>
              <a:rPr dirty="0" err="1"/>
              <a:t>помогает</a:t>
            </a:r>
            <a:r>
              <a:rPr dirty="0"/>
              <a:t> </a:t>
            </a:r>
            <a:r>
              <a:rPr dirty="0" err="1"/>
              <a:t>людям</a:t>
            </a:r>
            <a:r>
              <a:rPr dirty="0"/>
              <a:t> </a:t>
            </a:r>
            <a:r>
              <a:rPr dirty="0" err="1"/>
              <a:t>эффективно</a:t>
            </a:r>
            <a:r>
              <a:rPr dirty="0"/>
              <a:t> </a:t>
            </a:r>
            <a:r>
              <a:rPr dirty="0" err="1"/>
              <a:t>управлять</a:t>
            </a:r>
            <a:r>
              <a:rPr dirty="0"/>
              <a:t> </a:t>
            </a:r>
            <a:r>
              <a:rPr dirty="0" err="1"/>
              <a:t>своими</a:t>
            </a:r>
            <a:r>
              <a:rPr dirty="0"/>
              <a:t> </a:t>
            </a:r>
            <a:r>
              <a:rPr dirty="0" err="1"/>
              <a:t>финансами</a:t>
            </a:r>
            <a:r>
              <a:rPr dirty="0"/>
              <a:t>, </a:t>
            </a:r>
            <a:r>
              <a:rPr dirty="0" err="1"/>
              <a:t>экономить</a:t>
            </a:r>
            <a:r>
              <a:rPr dirty="0"/>
              <a:t> </a:t>
            </a:r>
            <a:r>
              <a:rPr dirty="0" err="1"/>
              <a:t>деньги</a:t>
            </a:r>
            <a:r>
              <a:rPr dirty="0"/>
              <a:t> и </a:t>
            </a:r>
            <a:r>
              <a:rPr dirty="0" err="1"/>
              <a:t>достигать</a:t>
            </a:r>
            <a:r>
              <a:rPr dirty="0"/>
              <a:t> </a:t>
            </a:r>
            <a:r>
              <a:rPr dirty="0" err="1"/>
              <a:t>финансовых</a:t>
            </a:r>
            <a:r>
              <a:rPr dirty="0"/>
              <a:t> </a:t>
            </a:r>
            <a:r>
              <a:rPr dirty="0" err="1"/>
              <a:t>целей</a:t>
            </a:r>
            <a:r>
              <a:rPr dirty="0"/>
              <a:t>.</a:t>
            </a:r>
          </a:p>
          <a:p>
            <a:endParaRPr dirty="0"/>
          </a:p>
          <a:p>
            <a:r>
              <a:rPr sz="2000" b="1" dirty="0" err="1"/>
              <a:t>Наш</a:t>
            </a:r>
            <a:r>
              <a:rPr sz="2000" b="1" dirty="0"/>
              <a:t> </a:t>
            </a:r>
            <a:r>
              <a:rPr sz="2000" b="1" dirty="0" err="1"/>
              <a:t>подход</a:t>
            </a:r>
            <a:r>
              <a:rPr sz="2000" b="1" dirty="0"/>
              <a:t> </a:t>
            </a:r>
            <a:r>
              <a:rPr sz="2000" b="1" dirty="0" err="1"/>
              <a:t>основан</a:t>
            </a:r>
            <a:r>
              <a:rPr sz="2000" b="1" dirty="0"/>
              <a:t> </a:t>
            </a:r>
            <a:r>
              <a:rPr sz="2000" b="1" dirty="0" err="1"/>
              <a:t>на</a:t>
            </a:r>
            <a:r>
              <a:rPr sz="2000" b="1" dirty="0"/>
              <a:t> </a:t>
            </a:r>
            <a:r>
              <a:rPr sz="2000" b="1" dirty="0" err="1"/>
              <a:t>автоматизации</a:t>
            </a:r>
            <a:r>
              <a:rPr sz="2000" b="1" dirty="0"/>
              <a:t> </a:t>
            </a:r>
            <a:r>
              <a:rPr sz="2000" b="1" dirty="0" err="1"/>
              <a:t>процессов</a:t>
            </a:r>
            <a:r>
              <a:rPr sz="2000" b="1" dirty="0"/>
              <a:t> и </a:t>
            </a:r>
            <a:r>
              <a:rPr sz="2000" b="1" dirty="0" err="1"/>
              <a:t>персональных</a:t>
            </a:r>
            <a:r>
              <a:rPr sz="2000" b="1" dirty="0"/>
              <a:t> </a:t>
            </a:r>
            <a:r>
              <a:rPr sz="2000" b="1" dirty="0" err="1"/>
              <a:t>рекомендациях</a:t>
            </a:r>
            <a:r>
              <a:rPr sz="2000" b="1" dirty="0"/>
              <a:t>, </a:t>
            </a:r>
            <a:r>
              <a:rPr sz="2000" b="1" dirty="0" err="1"/>
              <a:t>которые</a:t>
            </a:r>
            <a:r>
              <a:rPr sz="2000" b="1" dirty="0"/>
              <a:t> </a:t>
            </a:r>
            <a:r>
              <a:rPr sz="2000" b="1" dirty="0" err="1"/>
              <a:t>делают</a:t>
            </a:r>
            <a:r>
              <a:rPr sz="2000" b="1" dirty="0"/>
              <a:t> </a:t>
            </a:r>
            <a:r>
              <a:rPr sz="2000" b="1" dirty="0" err="1"/>
              <a:t>финансовое</a:t>
            </a:r>
            <a:r>
              <a:rPr sz="2000" b="1" dirty="0"/>
              <a:t> </a:t>
            </a:r>
            <a:r>
              <a:rPr sz="2000" b="1" dirty="0" err="1"/>
              <a:t>планирование</a:t>
            </a:r>
            <a:r>
              <a:rPr sz="2000" b="1" dirty="0"/>
              <a:t> </a:t>
            </a:r>
            <a:r>
              <a:rPr sz="2000" b="1" dirty="0" err="1"/>
              <a:t>доступным</a:t>
            </a:r>
            <a:r>
              <a:rPr sz="2000" b="1" dirty="0"/>
              <a:t> </a:t>
            </a:r>
            <a:r>
              <a:rPr sz="2000" b="1" dirty="0" err="1"/>
              <a:t>для</a:t>
            </a:r>
            <a:r>
              <a:rPr sz="2000" b="1" dirty="0"/>
              <a:t> </a:t>
            </a:r>
            <a:r>
              <a:rPr sz="2000" b="1" dirty="0" err="1"/>
              <a:t>всех</a:t>
            </a:r>
            <a:r>
              <a:rPr b="1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Примеры Интерфейса</a:t>
            </a:r>
            <a:endParaRPr lang="ru-RU" sz="3200" dirty="0">
              <a:solidFill>
                <a:srgbClr val="002060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53"/>
            <a:ext cx="186368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81" y="497542"/>
            <a:ext cx="1807304" cy="383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85" y="443753"/>
            <a:ext cx="1752619" cy="388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04" y="502866"/>
            <a:ext cx="1757012" cy="3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41" y="502867"/>
            <a:ext cx="1748092" cy="3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34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Структура  </a:t>
            </a:r>
            <a:endParaRPr lang="ru-RU" sz="3200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88" y="430305"/>
            <a:ext cx="4840941" cy="4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85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>
                <a:solidFill>
                  <a:srgbClr val="002060"/>
                </a:solidFill>
              </a:rPr>
              <a:t>Проблема</a:t>
            </a:r>
            <a:r>
              <a:rPr dirty="0"/>
              <a:t> и </a:t>
            </a:r>
            <a:r>
              <a:rPr dirty="0" err="1"/>
              <a:t>Решение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2000"/>
            </a:pPr>
            <a:r>
              <a:rPr dirty="0" err="1"/>
              <a:t>Многие</a:t>
            </a:r>
            <a:r>
              <a:rPr dirty="0"/>
              <a:t> </a:t>
            </a:r>
            <a:r>
              <a:rPr dirty="0" err="1"/>
              <a:t>люди</a:t>
            </a:r>
            <a:r>
              <a:rPr dirty="0"/>
              <a:t> </a:t>
            </a:r>
            <a:r>
              <a:rPr dirty="0" err="1"/>
              <a:t>сталкиваются</a:t>
            </a:r>
            <a:r>
              <a:rPr dirty="0"/>
              <a:t> с </a:t>
            </a:r>
            <a:r>
              <a:rPr dirty="0" err="1"/>
              <a:t>тем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деньги</a:t>
            </a:r>
            <a:r>
              <a:rPr dirty="0"/>
              <a:t> </a:t>
            </a:r>
            <a:r>
              <a:rPr dirty="0" err="1"/>
              <a:t>словно</a:t>
            </a:r>
            <a:r>
              <a:rPr dirty="0"/>
              <a:t> </a:t>
            </a:r>
            <a:r>
              <a:rPr dirty="0" err="1"/>
              <a:t>утекают</a:t>
            </a:r>
            <a:r>
              <a:rPr dirty="0"/>
              <a:t> </a:t>
            </a:r>
            <a:r>
              <a:rPr dirty="0" err="1"/>
              <a:t>сквозь</a:t>
            </a:r>
            <a:r>
              <a:rPr dirty="0"/>
              <a:t> </a:t>
            </a:r>
            <a:r>
              <a:rPr dirty="0" err="1"/>
              <a:t>пальцы</a:t>
            </a:r>
            <a:r>
              <a:rPr dirty="0"/>
              <a:t>.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четкого</a:t>
            </a:r>
            <a:r>
              <a:rPr dirty="0"/>
              <a:t> </a:t>
            </a:r>
            <a:r>
              <a:rPr dirty="0" err="1"/>
              <a:t>понимания</a:t>
            </a:r>
            <a:r>
              <a:rPr dirty="0"/>
              <a:t> </a:t>
            </a:r>
            <a:r>
              <a:rPr dirty="0" err="1"/>
              <a:t>своих</a:t>
            </a:r>
            <a:r>
              <a:rPr dirty="0"/>
              <a:t> </a:t>
            </a:r>
            <a:r>
              <a:rPr dirty="0" err="1"/>
              <a:t>расходов</a:t>
            </a:r>
            <a:r>
              <a:rPr dirty="0"/>
              <a:t>, </a:t>
            </a:r>
            <a:r>
              <a:rPr dirty="0" err="1"/>
              <a:t>импульсивные</a:t>
            </a:r>
            <a:r>
              <a:rPr dirty="0"/>
              <a:t> </a:t>
            </a:r>
            <a:r>
              <a:rPr dirty="0" err="1"/>
              <a:t>покупки</a:t>
            </a:r>
            <a:r>
              <a:rPr dirty="0"/>
              <a:t> и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финансовой</a:t>
            </a:r>
            <a:r>
              <a:rPr dirty="0"/>
              <a:t> </a:t>
            </a:r>
            <a:r>
              <a:rPr dirty="0" err="1"/>
              <a:t>стратегии</a:t>
            </a:r>
            <a:r>
              <a:rPr dirty="0"/>
              <a:t> – </a:t>
            </a:r>
            <a:r>
              <a:rPr dirty="0" err="1"/>
              <a:t>всё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приводит</a:t>
            </a:r>
            <a:r>
              <a:rPr dirty="0"/>
              <a:t> к </a:t>
            </a:r>
            <a:r>
              <a:rPr dirty="0" err="1"/>
              <a:t>денежным</a:t>
            </a:r>
            <a:r>
              <a:rPr dirty="0"/>
              <a:t> </a:t>
            </a:r>
            <a:r>
              <a:rPr dirty="0" err="1"/>
              <a:t>затруднениям</a:t>
            </a:r>
            <a:r>
              <a:rPr dirty="0"/>
              <a:t>.</a:t>
            </a:r>
          </a:p>
          <a:p>
            <a:endParaRPr dirty="0"/>
          </a:p>
          <a:p>
            <a:r>
              <a:rPr sz="2200" b="1" dirty="0" err="1"/>
              <a:t>Наша</a:t>
            </a:r>
            <a:r>
              <a:rPr sz="2200" b="1" dirty="0"/>
              <a:t> </a:t>
            </a:r>
            <a:r>
              <a:rPr sz="2200" b="1" dirty="0" err="1"/>
              <a:t>программа</a:t>
            </a:r>
            <a:r>
              <a:rPr sz="2200" b="1" dirty="0"/>
              <a:t> </a:t>
            </a:r>
            <a:r>
              <a:rPr sz="2200" b="1" dirty="0" err="1"/>
              <a:t>помогает</a:t>
            </a:r>
            <a:r>
              <a:rPr sz="2200" b="1" dirty="0"/>
              <a:t>:</a:t>
            </a:r>
          </a:p>
          <a:p>
            <a:r>
              <a:rPr sz="2200" b="1" dirty="0"/>
              <a:t>- </a:t>
            </a:r>
            <a:r>
              <a:rPr sz="2200" b="1" dirty="0" err="1"/>
              <a:t>Автоматически</a:t>
            </a:r>
            <a:r>
              <a:rPr sz="2200" b="1" dirty="0"/>
              <a:t> </a:t>
            </a:r>
            <a:r>
              <a:rPr sz="2200" b="1" dirty="0" err="1"/>
              <a:t>учитывать</a:t>
            </a:r>
            <a:r>
              <a:rPr sz="2200" b="1" dirty="0"/>
              <a:t> </a:t>
            </a:r>
            <a:r>
              <a:rPr sz="2200" b="1" dirty="0" err="1"/>
              <a:t>доходы</a:t>
            </a:r>
            <a:r>
              <a:rPr sz="2200" b="1" dirty="0"/>
              <a:t> и </a:t>
            </a:r>
            <a:r>
              <a:rPr sz="2200" b="1" dirty="0" err="1"/>
              <a:t>расходы</a:t>
            </a:r>
            <a:endParaRPr sz="2200" b="1" dirty="0"/>
          </a:p>
          <a:p>
            <a:r>
              <a:rPr sz="2200" b="1" dirty="0"/>
              <a:t>- </a:t>
            </a:r>
            <a:r>
              <a:rPr sz="2200" b="1" dirty="0" err="1"/>
              <a:t>Давать</a:t>
            </a:r>
            <a:r>
              <a:rPr sz="2200" b="1" dirty="0"/>
              <a:t> </a:t>
            </a:r>
            <a:r>
              <a:rPr sz="2200" b="1" dirty="0" err="1"/>
              <a:t>персонализированные</a:t>
            </a:r>
            <a:r>
              <a:rPr sz="2200" b="1" dirty="0"/>
              <a:t> </a:t>
            </a:r>
            <a:r>
              <a:rPr sz="2200" b="1" dirty="0" err="1"/>
              <a:t>советы</a:t>
            </a:r>
            <a:r>
              <a:rPr sz="2200" b="1" dirty="0"/>
              <a:t> </a:t>
            </a:r>
            <a:r>
              <a:rPr sz="2200" b="1" dirty="0" err="1"/>
              <a:t>по</a:t>
            </a:r>
            <a:r>
              <a:rPr sz="2200" b="1" dirty="0"/>
              <a:t> </a:t>
            </a:r>
            <a:r>
              <a:rPr sz="2200" b="1" dirty="0" err="1"/>
              <a:t>управлению</a:t>
            </a:r>
            <a:r>
              <a:rPr sz="2200" b="1" dirty="0"/>
              <a:t> </a:t>
            </a:r>
            <a:r>
              <a:rPr sz="2200" b="1" dirty="0" err="1"/>
              <a:t>бюджетом</a:t>
            </a:r>
            <a:endParaRPr sz="2200" b="1" dirty="0"/>
          </a:p>
          <a:p>
            <a:r>
              <a:rPr sz="2200" b="1" dirty="0"/>
              <a:t>- </a:t>
            </a:r>
            <a:r>
              <a:rPr sz="2200" b="1" dirty="0" err="1"/>
              <a:t>Формировать</a:t>
            </a:r>
            <a:r>
              <a:rPr sz="2200" b="1" dirty="0"/>
              <a:t> </a:t>
            </a:r>
            <a:r>
              <a:rPr sz="2200" b="1" dirty="0" err="1"/>
              <a:t>полезные</a:t>
            </a:r>
            <a:r>
              <a:rPr sz="2200" b="1" dirty="0"/>
              <a:t> </a:t>
            </a:r>
            <a:r>
              <a:rPr sz="2200" b="1" dirty="0" err="1"/>
              <a:t>финансовые</a:t>
            </a:r>
            <a:r>
              <a:rPr sz="2200" b="1" dirty="0"/>
              <a:t> </a:t>
            </a:r>
            <a:r>
              <a:rPr sz="2200" b="1" dirty="0" err="1"/>
              <a:t>привычки</a:t>
            </a:r>
            <a:endParaRPr sz="2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Бизнес-модель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defRPr sz="2000"/>
            </a:pP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монетизироваться</a:t>
            </a:r>
            <a:r>
              <a:rPr dirty="0"/>
              <a:t> </a:t>
            </a:r>
            <a:r>
              <a:rPr dirty="0" err="1"/>
              <a:t>проект</a:t>
            </a:r>
            <a:r>
              <a:rPr dirty="0"/>
              <a:t>?</a:t>
            </a:r>
          </a:p>
          <a:p>
            <a:endParaRPr dirty="0"/>
          </a:p>
          <a:p>
            <a:r>
              <a:rPr sz="2200" b="1" dirty="0"/>
              <a:t>1. </a:t>
            </a:r>
            <a:r>
              <a:rPr sz="2200" b="1" dirty="0" err="1"/>
              <a:t>Подписка</a:t>
            </a:r>
            <a:r>
              <a:rPr sz="2200" b="1" dirty="0"/>
              <a:t>: </a:t>
            </a:r>
            <a:r>
              <a:rPr sz="2200" b="1" dirty="0" err="1"/>
              <a:t>базовый</a:t>
            </a:r>
            <a:r>
              <a:rPr sz="2200" b="1" dirty="0"/>
              <a:t> </a:t>
            </a:r>
            <a:r>
              <a:rPr sz="2200" b="1" dirty="0" err="1"/>
              <a:t>функционал</a:t>
            </a:r>
            <a:r>
              <a:rPr sz="2200" b="1" dirty="0"/>
              <a:t> </a:t>
            </a:r>
            <a:r>
              <a:rPr sz="2200" b="1" dirty="0" err="1"/>
              <a:t>бесплатный</a:t>
            </a:r>
            <a:r>
              <a:rPr sz="2200" b="1" dirty="0"/>
              <a:t>, </a:t>
            </a:r>
            <a:r>
              <a:rPr sz="2200" b="1" dirty="0" err="1"/>
              <a:t>премиум-функции</a:t>
            </a:r>
            <a:r>
              <a:rPr sz="2200" b="1" dirty="0"/>
              <a:t> </a:t>
            </a:r>
            <a:r>
              <a:rPr sz="2200" b="1" dirty="0" err="1"/>
              <a:t>доступны</a:t>
            </a:r>
            <a:r>
              <a:rPr sz="2200" b="1" dirty="0"/>
              <a:t> </a:t>
            </a:r>
            <a:r>
              <a:rPr sz="2200" b="1" dirty="0" err="1"/>
              <a:t>за</a:t>
            </a:r>
            <a:r>
              <a:rPr sz="2200" b="1" dirty="0"/>
              <a:t> </a:t>
            </a:r>
            <a:r>
              <a:rPr sz="2200" b="1" dirty="0" err="1"/>
              <a:t>небольшую</a:t>
            </a:r>
            <a:r>
              <a:rPr sz="2200" b="1" dirty="0"/>
              <a:t> </a:t>
            </a:r>
            <a:r>
              <a:rPr sz="2200" b="1" dirty="0" err="1"/>
              <a:t>ежемесячную</a:t>
            </a:r>
            <a:r>
              <a:rPr sz="2200" b="1" dirty="0"/>
              <a:t> </a:t>
            </a:r>
            <a:r>
              <a:rPr sz="2200" b="1" dirty="0" err="1"/>
              <a:t>плату</a:t>
            </a:r>
            <a:r>
              <a:rPr sz="2200" b="1" dirty="0"/>
              <a:t>.</a:t>
            </a:r>
          </a:p>
          <a:p>
            <a:r>
              <a:rPr sz="2200" b="1" dirty="0"/>
              <a:t>2. </a:t>
            </a:r>
            <a:r>
              <a:rPr sz="2200" b="1" dirty="0" err="1"/>
              <a:t>Партнерские</a:t>
            </a:r>
            <a:r>
              <a:rPr sz="2200" b="1" dirty="0"/>
              <a:t> </a:t>
            </a:r>
            <a:r>
              <a:rPr sz="2200" b="1" dirty="0" err="1"/>
              <a:t>программы</a:t>
            </a:r>
            <a:r>
              <a:rPr sz="2200" b="1" dirty="0"/>
              <a:t>: </a:t>
            </a:r>
            <a:r>
              <a:rPr sz="2200" b="1" dirty="0" err="1"/>
              <a:t>интеграция</a:t>
            </a:r>
            <a:r>
              <a:rPr sz="2200" b="1" dirty="0"/>
              <a:t> с </a:t>
            </a:r>
            <a:r>
              <a:rPr sz="2200" b="1" dirty="0" err="1"/>
              <a:t>банками</a:t>
            </a:r>
            <a:r>
              <a:rPr sz="2200" b="1" dirty="0"/>
              <a:t> и </a:t>
            </a:r>
            <a:r>
              <a:rPr sz="2200" b="1" dirty="0" err="1"/>
              <a:t>финансовыми</a:t>
            </a:r>
            <a:r>
              <a:rPr sz="2200" b="1" dirty="0"/>
              <a:t> </a:t>
            </a:r>
            <a:r>
              <a:rPr sz="2200" b="1" dirty="0" err="1"/>
              <a:t>сервисами</a:t>
            </a:r>
            <a:r>
              <a:rPr sz="2200" b="1" dirty="0"/>
              <a:t>.</a:t>
            </a:r>
          </a:p>
          <a:p>
            <a:r>
              <a:rPr sz="2200" b="1" dirty="0"/>
              <a:t>3. </a:t>
            </a:r>
            <a:r>
              <a:rPr sz="2200" b="1" dirty="0" err="1"/>
              <a:t>Комиссии</a:t>
            </a:r>
            <a:r>
              <a:rPr sz="2200" b="1" dirty="0"/>
              <a:t> с </a:t>
            </a:r>
            <a:r>
              <a:rPr sz="2200" b="1" dirty="0" err="1"/>
              <a:t>финансовых</a:t>
            </a:r>
            <a:r>
              <a:rPr sz="2200" b="1" dirty="0"/>
              <a:t> </a:t>
            </a:r>
            <a:r>
              <a:rPr sz="2200" b="1" dirty="0" err="1"/>
              <a:t>операций</a:t>
            </a:r>
            <a:r>
              <a:rPr sz="2200" b="1" dirty="0"/>
              <a:t>: </a:t>
            </a:r>
            <a:r>
              <a:rPr sz="2200" b="1" dirty="0" err="1"/>
              <a:t>кэшбэк</a:t>
            </a:r>
            <a:r>
              <a:rPr sz="2200" b="1" dirty="0"/>
              <a:t>, </a:t>
            </a:r>
            <a:r>
              <a:rPr sz="2200" b="1" dirty="0" err="1"/>
              <a:t>инвестиционные</a:t>
            </a:r>
            <a:r>
              <a:rPr sz="2200" b="1" dirty="0"/>
              <a:t> </a:t>
            </a:r>
            <a:r>
              <a:rPr sz="2200" b="1" dirty="0" err="1"/>
              <a:t>сервисы</a:t>
            </a:r>
            <a:r>
              <a:rPr sz="2200" b="1" dirty="0"/>
              <a:t>.</a:t>
            </a:r>
          </a:p>
          <a:p>
            <a:r>
              <a:rPr sz="2200" b="1" dirty="0"/>
              <a:t>4. </a:t>
            </a:r>
            <a:r>
              <a:rPr sz="2200" b="1" dirty="0" err="1"/>
              <a:t>Продажа</a:t>
            </a:r>
            <a:r>
              <a:rPr sz="2200" b="1" dirty="0"/>
              <a:t> </a:t>
            </a:r>
            <a:r>
              <a:rPr sz="2200" b="1" dirty="0" err="1"/>
              <a:t>анонимизированных</a:t>
            </a:r>
            <a:r>
              <a:rPr sz="2200" b="1" dirty="0"/>
              <a:t> </a:t>
            </a:r>
            <a:r>
              <a:rPr sz="2200" b="1" dirty="0" err="1"/>
              <a:t>данных</a:t>
            </a:r>
            <a:r>
              <a:rPr sz="2200" b="1" dirty="0"/>
              <a:t> </a:t>
            </a:r>
            <a:r>
              <a:rPr sz="2200" b="1" dirty="0" err="1"/>
              <a:t>для</a:t>
            </a:r>
            <a:r>
              <a:rPr sz="2200" b="1" dirty="0"/>
              <a:t> </a:t>
            </a:r>
            <a:r>
              <a:rPr sz="2200" b="1" dirty="0" err="1"/>
              <a:t>анализа</a:t>
            </a:r>
            <a:r>
              <a:rPr sz="2200" b="1" dirty="0"/>
              <a:t> </a:t>
            </a:r>
            <a:r>
              <a:rPr sz="2200" b="1" dirty="0" err="1"/>
              <a:t>потребительского</a:t>
            </a:r>
            <a:r>
              <a:rPr sz="2200" b="1" dirty="0"/>
              <a:t> </a:t>
            </a:r>
            <a:r>
              <a:rPr sz="2200" b="1" dirty="0" err="1"/>
              <a:t>поведения</a:t>
            </a:r>
            <a:r>
              <a:rPr sz="2200" b="1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Потенциал рынка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defRPr sz="2000"/>
            </a:pPr>
            <a:r>
              <a:rPr dirty="0" err="1"/>
              <a:t>Финансовые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</a:t>
            </a:r>
            <a:r>
              <a:rPr dirty="0" err="1"/>
              <a:t>сегодня</a:t>
            </a:r>
            <a:r>
              <a:rPr dirty="0"/>
              <a:t> </a:t>
            </a:r>
            <a:r>
              <a:rPr dirty="0" err="1"/>
              <a:t>находятся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пике</a:t>
            </a:r>
            <a:r>
              <a:rPr dirty="0"/>
              <a:t> </a:t>
            </a:r>
            <a:r>
              <a:rPr dirty="0" err="1"/>
              <a:t>развития</a:t>
            </a:r>
            <a:r>
              <a:rPr dirty="0"/>
              <a:t>. С </a:t>
            </a:r>
            <a:r>
              <a:rPr dirty="0" err="1"/>
              <a:t>каждым</a:t>
            </a:r>
            <a:r>
              <a:rPr dirty="0"/>
              <a:t> </a:t>
            </a:r>
            <a:r>
              <a:rPr dirty="0" err="1"/>
              <a:t>годом</a:t>
            </a:r>
            <a:r>
              <a:rPr dirty="0"/>
              <a:t> </a:t>
            </a:r>
            <a:r>
              <a:rPr dirty="0" err="1"/>
              <a:t>всё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людей</a:t>
            </a:r>
            <a:r>
              <a:rPr dirty="0"/>
              <a:t> </a:t>
            </a:r>
            <a:r>
              <a:rPr dirty="0" err="1"/>
              <a:t>пользуются</a:t>
            </a:r>
            <a:r>
              <a:rPr dirty="0"/>
              <a:t> </a:t>
            </a:r>
            <a:r>
              <a:rPr dirty="0" err="1"/>
              <a:t>цифровыми</a:t>
            </a:r>
            <a:r>
              <a:rPr dirty="0"/>
              <a:t> </a:t>
            </a:r>
            <a:r>
              <a:rPr dirty="0" err="1"/>
              <a:t>инструментами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своими</a:t>
            </a:r>
            <a:r>
              <a:rPr dirty="0"/>
              <a:t> </a:t>
            </a:r>
            <a:r>
              <a:rPr dirty="0" err="1"/>
              <a:t>деньгами</a:t>
            </a:r>
            <a:r>
              <a:rPr dirty="0"/>
              <a:t>.</a:t>
            </a:r>
          </a:p>
          <a:p>
            <a:endParaRPr dirty="0"/>
          </a:p>
          <a:p>
            <a:r>
              <a:rPr sz="2200" b="1" dirty="0" err="1"/>
              <a:t>Наши</a:t>
            </a:r>
            <a:r>
              <a:rPr sz="2200" b="1" dirty="0"/>
              <a:t> </a:t>
            </a:r>
            <a:r>
              <a:rPr sz="2200" b="1" dirty="0" err="1"/>
              <a:t>преимущества</a:t>
            </a:r>
            <a:r>
              <a:rPr sz="2200" b="1" dirty="0"/>
              <a:t> </a:t>
            </a:r>
            <a:r>
              <a:rPr sz="2200" b="1" dirty="0" err="1"/>
              <a:t>перед</a:t>
            </a:r>
            <a:r>
              <a:rPr sz="2200" b="1" dirty="0"/>
              <a:t> </a:t>
            </a:r>
            <a:r>
              <a:rPr sz="2200" b="1" dirty="0" err="1"/>
              <a:t>конкурентами</a:t>
            </a:r>
            <a:r>
              <a:rPr sz="2200" b="1" dirty="0"/>
              <a:t>:</a:t>
            </a:r>
          </a:p>
          <a:p>
            <a:r>
              <a:rPr sz="2200" b="1" dirty="0"/>
              <a:t>- </a:t>
            </a:r>
            <a:r>
              <a:rPr sz="2200" b="1" dirty="0" err="1"/>
              <a:t>Интуитивный</a:t>
            </a:r>
            <a:r>
              <a:rPr sz="2200" b="1" dirty="0"/>
              <a:t> и </a:t>
            </a:r>
            <a:r>
              <a:rPr sz="2200" b="1" dirty="0" err="1"/>
              <a:t>удобный</a:t>
            </a:r>
            <a:r>
              <a:rPr sz="2200" b="1" dirty="0"/>
              <a:t> </a:t>
            </a:r>
            <a:r>
              <a:rPr sz="2200" b="1" dirty="0" err="1"/>
              <a:t>интерфейс</a:t>
            </a:r>
            <a:endParaRPr sz="2200" b="1" dirty="0"/>
          </a:p>
          <a:p>
            <a:r>
              <a:rPr sz="2200" b="1" dirty="0"/>
              <a:t>- </a:t>
            </a:r>
            <a:r>
              <a:rPr sz="2200" b="1" dirty="0" err="1"/>
              <a:t>Искусственный</a:t>
            </a:r>
            <a:r>
              <a:rPr sz="2200" b="1" dirty="0"/>
              <a:t> </a:t>
            </a:r>
            <a:r>
              <a:rPr sz="2200" b="1" dirty="0" err="1"/>
              <a:t>интеллект</a:t>
            </a:r>
            <a:r>
              <a:rPr sz="2200" b="1" dirty="0"/>
              <a:t> </a:t>
            </a:r>
            <a:r>
              <a:rPr sz="2200" b="1" dirty="0" err="1"/>
              <a:t>для</a:t>
            </a:r>
            <a:r>
              <a:rPr sz="2200" b="1" dirty="0"/>
              <a:t> </a:t>
            </a:r>
            <a:r>
              <a:rPr sz="2200" b="1" dirty="0" err="1"/>
              <a:t>анализа</a:t>
            </a:r>
            <a:r>
              <a:rPr sz="2200" b="1" dirty="0"/>
              <a:t> </a:t>
            </a:r>
            <a:r>
              <a:rPr sz="2200" b="1" dirty="0" err="1"/>
              <a:t>трат</a:t>
            </a:r>
            <a:endParaRPr sz="2200" b="1" dirty="0"/>
          </a:p>
          <a:p>
            <a:r>
              <a:rPr sz="2200" b="1" dirty="0"/>
              <a:t>- </a:t>
            </a:r>
            <a:r>
              <a:rPr sz="2200" b="1" dirty="0" err="1"/>
              <a:t>Интеграция</a:t>
            </a:r>
            <a:r>
              <a:rPr sz="2200" b="1" dirty="0"/>
              <a:t> с </a:t>
            </a:r>
            <a:r>
              <a:rPr sz="2200" b="1" dirty="0" err="1"/>
              <a:t>банковскими</a:t>
            </a:r>
            <a:r>
              <a:rPr sz="2200" b="1" dirty="0"/>
              <a:t> </a:t>
            </a:r>
            <a:r>
              <a:rPr sz="2200" b="1" dirty="0" err="1"/>
              <a:t>сервисами</a:t>
            </a:r>
            <a:endParaRPr sz="2200" b="1" dirty="0"/>
          </a:p>
          <a:p>
            <a:endParaRPr sz="2200" b="1" dirty="0"/>
          </a:p>
          <a:p>
            <a:r>
              <a:rPr sz="2200" b="1" dirty="0" err="1"/>
              <a:t>Рынок</a:t>
            </a:r>
            <a:r>
              <a:rPr sz="2200" b="1" dirty="0"/>
              <a:t> </a:t>
            </a:r>
            <a:r>
              <a:rPr sz="2200" b="1" dirty="0" err="1"/>
              <a:t>растёт</a:t>
            </a:r>
            <a:r>
              <a:rPr sz="2200" b="1" dirty="0"/>
              <a:t>, и </a:t>
            </a:r>
            <a:r>
              <a:rPr sz="2200" b="1" dirty="0" err="1"/>
              <a:t>мы</a:t>
            </a:r>
            <a:r>
              <a:rPr sz="2200" b="1" dirty="0"/>
              <a:t> </a:t>
            </a:r>
            <a:r>
              <a:rPr sz="2200" b="1" dirty="0" err="1"/>
              <a:t>готовы</a:t>
            </a:r>
            <a:r>
              <a:rPr sz="2200" b="1" dirty="0"/>
              <a:t> </a:t>
            </a:r>
            <a:r>
              <a:rPr sz="2200" b="1" dirty="0" err="1"/>
              <a:t>занять</a:t>
            </a:r>
            <a:r>
              <a:rPr sz="2200" b="1" dirty="0"/>
              <a:t> </a:t>
            </a:r>
            <a:r>
              <a:rPr sz="2200" b="1" dirty="0" err="1"/>
              <a:t>свою</a:t>
            </a:r>
            <a:r>
              <a:rPr sz="2200" b="1" dirty="0"/>
              <a:t> </a:t>
            </a:r>
            <a:r>
              <a:rPr sz="2200" b="1" dirty="0" err="1"/>
              <a:t>нишу</a:t>
            </a:r>
            <a:r>
              <a:rPr sz="2200" b="1" dirty="0"/>
              <a:t> в </a:t>
            </a:r>
            <a:r>
              <a:rPr sz="2200" b="1" dirty="0" err="1"/>
              <a:t>этом</a:t>
            </a:r>
            <a:r>
              <a:rPr sz="2200" b="1" dirty="0"/>
              <a:t> </a:t>
            </a:r>
            <a:r>
              <a:rPr sz="2200" b="1" dirty="0" err="1"/>
              <a:t>перспективном</a:t>
            </a:r>
            <a:r>
              <a:rPr sz="2200" b="1" dirty="0"/>
              <a:t> </a:t>
            </a:r>
            <a:r>
              <a:rPr sz="2200" b="1" dirty="0" err="1"/>
              <a:t>направлении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Что получает инвестор?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2000"/>
            </a:pPr>
            <a:r>
              <a:t>Мы предлагаем выгодные условия для наших партнеров и инвесторов:</a:t>
            </a:r>
          </a:p>
          <a:p>
            <a:endParaRPr/>
          </a:p>
          <a:p>
            <a:r>
              <a:t>- Ожидаемый возврат инвестиций: 300-500% в течение 3-5 лет</a:t>
            </a:r>
          </a:p>
          <a:p>
            <a:r>
              <a:t>- Возможность стать совладельцем успешного финтех-проекта</a:t>
            </a:r>
          </a:p>
          <a:p>
            <a:r>
              <a:t>- Доступ к масштабируемой и перспективной нише</a:t>
            </a:r>
          </a:p>
          <a:p>
            <a:r>
              <a:t>- Проект с продуманной стратегией выхода на рынок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Дорожная карта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defRPr sz="2000"/>
            </a:pP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чётко</a:t>
            </a:r>
            <a:r>
              <a:rPr dirty="0"/>
              <a:t> </a:t>
            </a:r>
            <a:r>
              <a:rPr dirty="0" err="1"/>
              <a:t>понимаем</a:t>
            </a:r>
            <a:r>
              <a:rPr dirty="0"/>
              <a:t>,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шаги</a:t>
            </a:r>
            <a:r>
              <a:rPr dirty="0"/>
              <a:t> </a:t>
            </a:r>
            <a:r>
              <a:rPr dirty="0" err="1"/>
              <a:t>необходимо</a:t>
            </a:r>
            <a:r>
              <a:rPr dirty="0"/>
              <a:t> </a:t>
            </a:r>
            <a:r>
              <a:rPr dirty="0" err="1"/>
              <a:t>предпринять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успешного</a:t>
            </a:r>
            <a:r>
              <a:rPr dirty="0"/>
              <a:t> </a:t>
            </a:r>
            <a:r>
              <a:rPr dirty="0" err="1"/>
              <a:t>развития</a:t>
            </a:r>
            <a:r>
              <a:rPr dirty="0"/>
              <a:t>:</a:t>
            </a:r>
          </a:p>
          <a:p>
            <a:endParaRPr dirty="0"/>
          </a:p>
          <a:p>
            <a:r>
              <a:rPr sz="1900" b="1" dirty="0"/>
              <a:t>1. </a:t>
            </a:r>
            <a:r>
              <a:rPr sz="1900" b="1" dirty="0" err="1"/>
              <a:t>Первые</a:t>
            </a:r>
            <a:r>
              <a:rPr sz="1900" b="1" dirty="0"/>
              <a:t> 6 </a:t>
            </a:r>
            <a:r>
              <a:rPr sz="1900" b="1" dirty="0" err="1"/>
              <a:t>месяцев</a:t>
            </a:r>
            <a:r>
              <a:rPr sz="1900" b="1" dirty="0"/>
              <a:t> – </a:t>
            </a:r>
            <a:r>
              <a:rPr sz="1900" b="1" dirty="0" err="1"/>
              <a:t>разработка</a:t>
            </a:r>
            <a:r>
              <a:rPr sz="1900" b="1" dirty="0"/>
              <a:t> и </a:t>
            </a:r>
            <a:r>
              <a:rPr sz="1900" b="1" dirty="0" err="1"/>
              <a:t>тестирование</a:t>
            </a:r>
            <a:r>
              <a:rPr sz="1900" b="1" dirty="0"/>
              <a:t> MVP</a:t>
            </a:r>
          </a:p>
          <a:p>
            <a:r>
              <a:rPr sz="1900" b="1" dirty="0"/>
              <a:t>2. 6-12 </a:t>
            </a:r>
            <a:r>
              <a:rPr sz="1900" b="1" dirty="0" err="1"/>
              <a:t>месяцев</a:t>
            </a:r>
            <a:r>
              <a:rPr sz="1900" b="1" dirty="0"/>
              <a:t> – </a:t>
            </a:r>
            <a:r>
              <a:rPr sz="1900" b="1" dirty="0" err="1"/>
              <a:t>маркетинговая</a:t>
            </a:r>
            <a:r>
              <a:rPr sz="1900" b="1" dirty="0"/>
              <a:t> </a:t>
            </a:r>
            <a:r>
              <a:rPr sz="1900" b="1" dirty="0" err="1"/>
              <a:t>кампания</a:t>
            </a:r>
            <a:r>
              <a:rPr sz="1900" b="1" dirty="0"/>
              <a:t> и </a:t>
            </a:r>
            <a:r>
              <a:rPr sz="1900" b="1" dirty="0" err="1"/>
              <a:t>привлечение</a:t>
            </a:r>
            <a:r>
              <a:rPr sz="1900" b="1" dirty="0"/>
              <a:t> </a:t>
            </a:r>
            <a:r>
              <a:rPr sz="1900" b="1" dirty="0" err="1"/>
              <a:t>первых</a:t>
            </a:r>
            <a:r>
              <a:rPr sz="1900" b="1" dirty="0"/>
              <a:t> 100 000 </a:t>
            </a:r>
            <a:r>
              <a:rPr sz="1900" b="1" dirty="0" err="1"/>
              <a:t>пользователей</a:t>
            </a:r>
            <a:endParaRPr sz="1900" b="1" dirty="0"/>
          </a:p>
          <a:p>
            <a:r>
              <a:rPr sz="1900" b="1" dirty="0"/>
              <a:t>3. 1-2 </a:t>
            </a:r>
            <a:r>
              <a:rPr sz="1900" b="1" dirty="0" err="1"/>
              <a:t>года</a:t>
            </a:r>
            <a:r>
              <a:rPr sz="1900" b="1" dirty="0"/>
              <a:t> – </a:t>
            </a:r>
            <a:r>
              <a:rPr sz="1900" b="1" dirty="0" err="1"/>
              <a:t>масштабирование</a:t>
            </a:r>
            <a:r>
              <a:rPr sz="1900" b="1" dirty="0"/>
              <a:t>, </a:t>
            </a:r>
            <a:r>
              <a:rPr sz="1900" b="1" dirty="0" err="1"/>
              <a:t>выход</a:t>
            </a:r>
            <a:r>
              <a:rPr sz="1900" b="1" dirty="0"/>
              <a:t> </a:t>
            </a:r>
            <a:r>
              <a:rPr sz="1900" b="1" dirty="0" err="1"/>
              <a:t>на</a:t>
            </a:r>
            <a:r>
              <a:rPr sz="1900" b="1" dirty="0"/>
              <a:t> </a:t>
            </a:r>
            <a:r>
              <a:rPr sz="1900" b="1" dirty="0" err="1"/>
              <a:t>международный</a:t>
            </a:r>
            <a:r>
              <a:rPr sz="1900" b="1" dirty="0"/>
              <a:t> </a:t>
            </a:r>
            <a:r>
              <a:rPr sz="1900" b="1" dirty="0" err="1"/>
              <a:t>рынок</a:t>
            </a:r>
            <a:endParaRPr sz="1900" b="1" dirty="0"/>
          </a:p>
          <a:p>
            <a:r>
              <a:rPr sz="1900" b="1" dirty="0"/>
              <a:t>4. 2-3 </a:t>
            </a:r>
            <a:r>
              <a:rPr sz="1900" b="1" dirty="0" err="1"/>
              <a:t>года</a:t>
            </a:r>
            <a:r>
              <a:rPr sz="1900" b="1" dirty="0"/>
              <a:t> – </a:t>
            </a:r>
            <a:r>
              <a:rPr sz="1900" b="1" dirty="0" err="1"/>
              <a:t>активное</a:t>
            </a:r>
            <a:r>
              <a:rPr sz="1900" b="1" dirty="0"/>
              <a:t> </a:t>
            </a:r>
            <a:r>
              <a:rPr sz="1900" b="1" dirty="0" err="1"/>
              <a:t>расширение</a:t>
            </a:r>
            <a:r>
              <a:rPr sz="1900" b="1" dirty="0"/>
              <a:t>, IPO </a:t>
            </a:r>
            <a:r>
              <a:rPr sz="1900" b="1" dirty="0" err="1"/>
              <a:t>или</a:t>
            </a:r>
            <a:r>
              <a:rPr sz="1900" b="1" dirty="0"/>
              <a:t> </a:t>
            </a:r>
            <a:r>
              <a:rPr sz="1900" b="1" dirty="0" err="1"/>
              <a:t>стратегическое</a:t>
            </a:r>
            <a:r>
              <a:rPr sz="1900" b="1" dirty="0"/>
              <a:t> </a:t>
            </a:r>
            <a:r>
              <a:rPr sz="1900" b="1" dirty="0" err="1"/>
              <a:t>партнёрство</a:t>
            </a:r>
            <a:endParaRPr sz="1900" b="1" dirty="0"/>
          </a:p>
          <a:p>
            <a:pPr marL="0" indent="0">
              <a:buNone/>
            </a:pPr>
            <a:endParaRPr dirty="0"/>
          </a:p>
          <a:p>
            <a:r>
              <a:rPr dirty="0" err="1"/>
              <a:t>Инвестиции</a:t>
            </a:r>
            <a:r>
              <a:rPr dirty="0"/>
              <a:t>, </a:t>
            </a:r>
            <a:r>
              <a:rPr dirty="0" err="1"/>
              <a:t>привлечённые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раннем</a:t>
            </a:r>
            <a:r>
              <a:rPr dirty="0"/>
              <a:t> </a:t>
            </a:r>
            <a:r>
              <a:rPr dirty="0" err="1"/>
              <a:t>этапе</a:t>
            </a:r>
            <a:r>
              <a:rPr dirty="0"/>
              <a:t>, </a:t>
            </a:r>
            <a:r>
              <a:rPr dirty="0" err="1"/>
              <a:t>позволят</a:t>
            </a:r>
            <a:r>
              <a:rPr dirty="0"/>
              <a:t> </a:t>
            </a:r>
            <a:r>
              <a:rPr dirty="0" err="1"/>
              <a:t>ускорить</a:t>
            </a:r>
            <a:r>
              <a:rPr dirty="0"/>
              <a:t> </a:t>
            </a:r>
            <a:r>
              <a:rPr dirty="0" err="1"/>
              <a:t>рост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 и </a:t>
            </a:r>
            <a:r>
              <a:rPr dirty="0" err="1"/>
              <a:t>увеличить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доходность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</TotalTime>
  <Words>351</Words>
  <Application>Microsoft Office PowerPoint</Application>
  <PresentationFormat>Экран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NewsPrint</vt:lpstr>
      <vt:lpstr>Программа для управления личными финансами</vt:lpstr>
      <vt:lpstr>Примеры Интерфейса</vt:lpstr>
      <vt:lpstr>Структура  </vt:lpstr>
      <vt:lpstr>Проблема и Решение</vt:lpstr>
      <vt:lpstr>Бизнес-модель</vt:lpstr>
      <vt:lpstr>Потенциал рынка</vt:lpstr>
      <vt:lpstr>Что получает инвестор?</vt:lpstr>
      <vt:lpstr>Дорожная карта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управления личными финансами</dc:title>
  <dc:subject/>
  <dc:creator/>
  <cp:keywords/>
  <dc:description>generated using python-pptx</dc:description>
  <cp:lastModifiedBy>Student13</cp:lastModifiedBy>
  <cp:revision>3</cp:revision>
  <dcterms:created xsi:type="dcterms:W3CDTF">2013-01-27T09:14:16Z</dcterms:created>
  <dcterms:modified xsi:type="dcterms:W3CDTF">2025-02-21T11:03:10Z</dcterms:modified>
  <cp:category/>
</cp:coreProperties>
</file>