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  <p:sldId id="265" r:id="rId10"/>
    <p:sldId id="266" r:id="rId11"/>
    <p:sldId id="267" r:id="rId12"/>
    <p:sldId id="263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918" y="-13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008E0-050B-4027-AE2D-5C77981D472C}" type="datetimeFigureOut">
              <a:rPr lang="ru-RU" smtClean="0"/>
              <a:t>21.02.2025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3D181-1CDB-4292-8F0B-96081817EE0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0856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3D181-1CDB-4292-8F0B-96081817EE00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3618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02BE-008C-4D3E-8165-1692E0F28135}" type="datetimeFigureOut">
              <a:rPr lang="ru-RU" smtClean="0"/>
              <a:t>21.02.2025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02A7-7B67-4751-9CC2-5A40D85588C7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02BE-008C-4D3E-8165-1692E0F28135}" type="datetimeFigureOut">
              <a:rPr lang="ru-RU" smtClean="0"/>
              <a:t>21.02.2025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02A7-7B67-4751-9CC2-5A40D85588C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02BE-008C-4D3E-8165-1692E0F28135}" type="datetimeFigureOut">
              <a:rPr lang="ru-RU" smtClean="0"/>
              <a:t>21.02.2025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02A7-7B67-4751-9CC2-5A40D85588C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02BE-008C-4D3E-8165-1692E0F28135}" type="datetimeFigureOut">
              <a:rPr lang="ru-RU" smtClean="0"/>
              <a:t>21.02.2025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02A7-7B67-4751-9CC2-5A40D85588C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02BE-008C-4D3E-8165-1692E0F28135}" type="datetimeFigureOut">
              <a:rPr lang="ru-RU" smtClean="0"/>
              <a:t>21.02.2025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02A7-7B67-4751-9CC2-5A40D85588C7}" type="slidenum">
              <a:rPr lang="ru-RU" smtClean="0"/>
              <a:t>‹#›</a:t>
            </a:fld>
            <a:endParaRPr lang="ru-RU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02BE-008C-4D3E-8165-1692E0F28135}" type="datetimeFigureOut">
              <a:rPr lang="ru-RU" smtClean="0"/>
              <a:t>21.02.2025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02A7-7B67-4751-9CC2-5A40D85588C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02BE-008C-4D3E-8165-1692E0F28135}" type="datetimeFigureOut">
              <a:rPr lang="ru-RU" smtClean="0"/>
              <a:t>21.02.2025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02A7-7B67-4751-9CC2-5A40D85588C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02BE-008C-4D3E-8165-1692E0F28135}" type="datetimeFigureOut">
              <a:rPr lang="ru-RU" smtClean="0"/>
              <a:t>21.02.2025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02A7-7B67-4751-9CC2-5A40D85588C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02BE-008C-4D3E-8165-1692E0F28135}" type="datetimeFigureOut">
              <a:rPr lang="ru-RU" smtClean="0"/>
              <a:t>21.02.2025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02A7-7B67-4751-9CC2-5A40D85588C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02BE-008C-4D3E-8165-1692E0F28135}" type="datetimeFigureOut">
              <a:rPr lang="ru-RU" smtClean="0"/>
              <a:t>21.02.2025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F02A7-7B67-4751-9CC2-5A40D85588C7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B8D02BE-008C-4D3E-8165-1692E0F28135}" type="datetimeFigureOut">
              <a:rPr lang="ru-RU" smtClean="0"/>
              <a:t>21.02.2025</a:t>
            </a:fld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9BF02A7-7B67-4751-9CC2-5A40D85588C7}" type="slidenum">
              <a:rPr lang="ru-RU" smtClean="0"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B8D02BE-008C-4D3E-8165-1692E0F28135}" type="datetimeFigureOut">
              <a:rPr lang="ru-RU" smtClean="0"/>
              <a:t>21.02.2025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9BF02A7-7B67-4751-9CC2-5A40D85588C7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56992"/>
            <a:ext cx="8077200" cy="1673352"/>
          </a:xfrm>
        </p:spPr>
        <p:txBody>
          <a:bodyPr/>
          <a:lstStyle/>
          <a:p>
            <a:r>
              <a:rPr lang="ru-RU" dirty="0" smtClean="0"/>
              <a:t>Система управления инвентарём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Исаев Мовсар </a:t>
            </a:r>
            <a:br>
              <a:rPr lang="ru-RU" dirty="0" smtClean="0"/>
            </a:br>
            <a:r>
              <a:rPr lang="ru-RU" dirty="0" smtClean="0"/>
              <a:t>и-9-23</a:t>
            </a:r>
            <a:endParaRPr lang="ru-RU" dirty="0"/>
          </a:p>
        </p:txBody>
      </p:sp>
      <p:pic>
        <p:nvPicPr>
          <p:cNvPr id="1026" name="Picture 2" descr="C:\Users\Student14\Downloads\pngwing.c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68" y="2492896"/>
            <a:ext cx="2568342" cy="264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63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5597" y="620688"/>
            <a:ext cx="8013192" cy="1636776"/>
          </a:xfrm>
        </p:spPr>
        <p:txBody>
          <a:bodyPr/>
          <a:lstStyle/>
          <a:p>
            <a:pPr algn="ctr"/>
            <a:r>
              <a:rPr lang="ru-RU" dirty="0" smtClean="0"/>
              <a:t>Дизайн проекта</a:t>
            </a:r>
            <a:br>
              <a:rPr lang="ru-RU" dirty="0" smtClean="0"/>
            </a:br>
            <a:r>
              <a:rPr lang="en-US" dirty="0" smtClean="0"/>
              <a:t>iPAD</a:t>
            </a:r>
            <a:r>
              <a:rPr lang="en-US" dirty="0" smtClean="0"/>
              <a:t> mini 8.3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36912"/>
            <a:ext cx="2372851" cy="422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851" y="2636912"/>
            <a:ext cx="2349342" cy="422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193" y="2636912"/>
            <a:ext cx="2369652" cy="422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846" y="2636912"/>
            <a:ext cx="2052154" cy="422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175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7292" y="404664"/>
            <a:ext cx="8013192" cy="1636776"/>
          </a:xfrm>
        </p:spPr>
        <p:txBody>
          <a:bodyPr/>
          <a:lstStyle/>
          <a:p>
            <a:pPr algn="ctr"/>
            <a:r>
              <a:rPr lang="ru-RU" dirty="0" smtClean="0"/>
              <a:t>Структура проекта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" y="2838450"/>
            <a:ext cx="9096316" cy="3902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79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007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Кратка теория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управления инвентарём (СУИ) — это комплекс методов и инструментов, предназначенных для эффективного учета, контроля и управления запасами товаров и материалов на складе или в организации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724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Главная цель СУИ: оптимизация запасов; оптимизация затрат и повышение эффективности. Задачи: учет поступлений и выбытия товаров, контроль состоянием запасов, планирование закупок и минимизацию издержек. Классификация запасов: запасы различаются по нескольким признакам, как-то сырье, полуфабрикаты, готовая продукция; быстро реализуемые, медленно оборачиваемые и т.д.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74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учета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Существует несколько методов учета запасов – FIFO или первый пришёл – первый вышел, LIFO или последние пришёл – первый вышел, а также средневзвешенная стоимость. Выбор метода также влияет на финансовые отчеты и налогообложение. Прогнозирование спроса: эффективный учёт заключается в точном прогнозировании спроса на товар. Часто это проводится на основе анализа данных таких как история продаж, сезонные колебания и рыночные тенденции.</a:t>
            </a:r>
          </a:p>
        </p:txBody>
      </p:sp>
    </p:spTree>
    <p:extLst>
      <p:ext uri="{BB962C8B-B14F-4D97-AF65-F5344CB8AC3E}">
        <p14:creationId xmlns:p14="http://schemas.microsoft.com/office/powerpoint/2010/main" val="412681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 и автоматизация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Реализация и технологии: Современные системы управления инвентаризацией могут, часто, включать применения программного обеспечения для проведения хранения информации и системы контроля, что включает, но не ограничивается системами ERP (</a:t>
            </a:r>
            <a:r>
              <a:rPr lang="ru-RU" dirty="0"/>
              <a:t>Enterprise</a:t>
            </a:r>
            <a:r>
              <a:rPr lang="ru-RU" dirty="0"/>
              <a:t> </a:t>
            </a:r>
            <a:r>
              <a:rPr lang="ru-RU" dirty="0"/>
              <a:t>Resource</a:t>
            </a:r>
            <a:r>
              <a:rPr lang="ru-RU" dirty="0"/>
              <a:t> </a:t>
            </a:r>
            <a:r>
              <a:rPr lang="ru-RU" dirty="0"/>
              <a:t>Planning</a:t>
            </a:r>
            <a:r>
              <a:rPr lang="ru-RU" dirty="0"/>
              <a:t>) и WMS (</a:t>
            </a:r>
            <a:r>
              <a:rPr lang="ru-RU" dirty="0"/>
              <a:t>Warehouse</a:t>
            </a:r>
            <a:r>
              <a:rPr lang="ru-RU" dirty="0"/>
              <a:t> </a:t>
            </a:r>
            <a:r>
              <a:rPr lang="ru-RU" dirty="0"/>
              <a:t>Management</a:t>
            </a:r>
            <a:r>
              <a:rPr lang="ru-RU" dirty="0"/>
              <a:t> </a:t>
            </a:r>
            <a:r>
              <a:rPr lang="ru-RU" dirty="0"/>
              <a:t>System</a:t>
            </a:r>
            <a:r>
              <a:rPr lang="ru-RU" dirty="0"/>
              <a:t>).</a:t>
            </a:r>
          </a:p>
          <a:p>
            <a:pPr marL="118872" indent="0">
              <a:buNone/>
            </a:pPr>
            <a:endParaRPr lang="ru-RU" dirty="0"/>
          </a:p>
          <a:p>
            <a:endParaRPr lang="ru-RU" dirty="0"/>
          </a:p>
          <a:p>
            <a:r>
              <a:rPr lang="ru-RU" dirty="0"/>
              <a:t>Анализ и оптимизация: Периодический анализ данных по инвентарю помогает вовремя выявлять избытки или недостатки в запасах, что, в свою очередь, ведет к сниженной в затратах эффективности закупок, хранения и управления запасами каждый день. </a:t>
            </a:r>
          </a:p>
        </p:txBody>
      </p:sp>
    </p:spTree>
    <p:extLst>
      <p:ext uri="{BB962C8B-B14F-4D97-AF65-F5344CB8AC3E}">
        <p14:creationId xmlns:p14="http://schemas.microsoft.com/office/powerpoint/2010/main" val="268133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упить Автоматизированная система управления оборудованием элеватор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" y="0"/>
            <a:ext cx="914243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94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Пример системы инвентаря с управление предметами в Unity - HAK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66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Система управления оборудованием купить в Москве и по всей России от  производителя АМС-МЗМ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93" y="0"/>
            <a:ext cx="922339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78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7544" y="2852936"/>
            <a:ext cx="8022336" cy="4968552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rgbClr val="FFC000"/>
                </a:solidFill>
              </a:rPr>
              <a:t>Управление рисками: Важно учитывать риски, связанные с управлением запасами, такие как изменения в спросе, поставках и ценах. Эффективные стратегии управления рисками помогают минимизировать негативные последствия.</a:t>
            </a:r>
            <a:endParaRPr lang="ru-RU" sz="2400" b="1" dirty="0">
              <a:solidFill>
                <a:srgbClr val="FFC000"/>
              </a:solidFill>
            </a:endParaRPr>
          </a:p>
          <a:p>
            <a:r>
              <a:rPr lang="ru-RU" sz="2400" b="1" dirty="0">
                <a:solidFill>
                  <a:srgbClr val="FFC000"/>
                </a:solidFill>
              </a:rPr>
              <a:t>Система управления инвентарём играет ключевую роль в обеспечении бесперебойной работы бизнеса, снижении затрат и повышении уровня обслуживания клиентов.</a:t>
            </a:r>
          </a:p>
          <a:p>
            <a:endParaRPr lang="ru-RU" dirty="0"/>
          </a:p>
        </p:txBody>
      </p:sp>
      <p:pic>
        <p:nvPicPr>
          <p:cNvPr id="5122" name="Picture 2" descr="Инвентарь — Minecraft Wi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5110"/>
            <a:ext cx="6120680" cy="240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51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33</TotalTime>
  <Words>308</Words>
  <Application>Microsoft Office PowerPoint</Application>
  <PresentationFormat>Экран (4:3)</PresentationFormat>
  <Paragraphs>18</Paragraphs>
  <Slides>12</Slides>
  <Notes>1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Модульная</vt:lpstr>
      <vt:lpstr>Система управления инвентарём</vt:lpstr>
      <vt:lpstr>Кратка теория </vt:lpstr>
      <vt:lpstr>Цели и задачи</vt:lpstr>
      <vt:lpstr>Методы учета</vt:lpstr>
      <vt:lpstr>Технологии и автоматизация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Дизайн проекта iPAD mini 8.3 </vt:lpstr>
      <vt:lpstr>Структура проекта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управления инвентарём</dc:title>
  <dc:creator>Student14</dc:creator>
  <cp:lastModifiedBy>Student14</cp:lastModifiedBy>
  <cp:revision>4</cp:revision>
  <dcterms:created xsi:type="dcterms:W3CDTF">2025-02-21T10:29:44Z</dcterms:created>
  <dcterms:modified xsi:type="dcterms:W3CDTF">2025-02-21T11:03:38Z</dcterms:modified>
</cp:coreProperties>
</file>