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CFDD9-6950-4859-8AFF-69DD8DDDF6D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B99743-0928-4C3B-B4A1-6CB67188E7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en-US" dirty="0" smtClean="0"/>
              <a:t>:</a:t>
            </a:r>
            <a:r>
              <a:rPr lang="ru-RU" dirty="0" smtClean="0"/>
              <a:t>Что такое маршрутизатор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285860"/>
            <a:ext cx="4500594" cy="55721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			План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1.</a:t>
            </a:r>
            <a:r>
              <a:rPr lang="ru-RU" dirty="0" smtClean="0"/>
              <a:t>Что такое маршрутизатор</a:t>
            </a:r>
          </a:p>
          <a:p>
            <a:pPr>
              <a:buNone/>
            </a:pPr>
            <a:r>
              <a:rPr lang="ru-RU" dirty="0" smtClean="0"/>
              <a:t>2.Основные функции маршрутизатор</a:t>
            </a:r>
          </a:p>
          <a:p>
            <a:pPr>
              <a:buNone/>
            </a:pPr>
            <a:r>
              <a:rPr lang="ru-RU" dirty="0" smtClean="0"/>
              <a:t>3.Типы маршрутизатор</a:t>
            </a:r>
          </a:p>
          <a:p>
            <a:pPr>
              <a:buNone/>
            </a:pPr>
            <a:r>
              <a:rPr lang="ru-RU" dirty="0" smtClean="0"/>
              <a:t>4.Процесс маршрутизатор</a:t>
            </a:r>
          </a:p>
          <a:p>
            <a:pPr>
              <a:buNone/>
            </a:pPr>
            <a:r>
              <a:rPr lang="ru-RU" dirty="0" smtClean="0"/>
              <a:t>5.Обслуживание и поиск неисправностей</a:t>
            </a:r>
            <a:endParaRPr lang="ru-RU" dirty="0"/>
          </a:p>
        </p:txBody>
      </p:sp>
      <p:pic>
        <p:nvPicPr>
          <p:cNvPr id="1027" name="Picture 3" descr="C:\Users\Student23\Desktop\маршрутизатор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071546"/>
            <a:ext cx="4429124" cy="578645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Что такое маршрутизатор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3714776" cy="578645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Маршрутизаторы: Путеводитель по сетевым технологиям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Добро пожаловать в мир маршрутизаторов! В этой презентации мы рассмотрим все, что вам нужно знать о том, как эти устройства работают, чем они отличаются друг от друга и как их использовать для создания надежной и безопасной домашней или офисной сети.</a:t>
            </a:r>
          </a:p>
        </p:txBody>
      </p:sp>
      <p:pic>
        <p:nvPicPr>
          <p:cNvPr id="6146" name="Picture 2" descr="Двухдиапазонный Wi-Fi роутер и особенности 5Ghz сетей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722052"/>
            <a:ext cx="5572132" cy="613594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2.Основные функции маршрутизатор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/>
              <a:t>Основные функции </a:t>
            </a:r>
            <a:r>
              <a:rPr lang="ru-RU" b="1" dirty="0" err="1" smtClean="0"/>
              <a:t>маршрутизатора</a:t>
            </a:r>
            <a:endParaRPr lang="ru-RU" b="1" dirty="0" smtClean="0"/>
          </a:p>
          <a:p>
            <a:r>
              <a:rPr lang="ru-RU" b="1" dirty="0" smtClean="0"/>
              <a:t>Подключение к Интернету</a:t>
            </a:r>
          </a:p>
          <a:p>
            <a:r>
              <a:rPr lang="ru-RU" dirty="0" smtClean="0"/>
              <a:t>Маршрутизатор является воротами в интернет. Он принимает сигнал от вашего интернет-провайдера и распределяет его на все устройства в вашей сети.</a:t>
            </a:r>
          </a:p>
          <a:p>
            <a:r>
              <a:rPr lang="ru-RU" b="1" dirty="0" smtClean="0"/>
              <a:t>Направление трафика</a:t>
            </a:r>
          </a:p>
          <a:p>
            <a:r>
              <a:rPr lang="ru-RU" dirty="0" smtClean="0"/>
              <a:t>Маршрутизатор определяет, какие устройства могут общаться друг с другом. Например, он может разрешить компьютеру A подключаться к компьютеру B, но ограничить доступ к интернету для устройства C.</a:t>
            </a:r>
          </a:p>
          <a:p>
            <a:endParaRPr lang="ru-RU" dirty="0"/>
          </a:p>
        </p:txBody>
      </p:sp>
      <p:sp>
        <p:nvSpPr>
          <p:cNvPr id="5122" name="AutoShape 2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0" name="AutoShape 10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2" name="AutoShape 12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4" name="AutoShape 14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6" name="AutoShape 16" descr="Принцип действия маршрутизато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8" name="AutoShape 18" descr="Как работает роуте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40" name="AutoShape 20" descr="Как работает роуте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42" name="AutoShape 22" descr="Как работает роуте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44" name="Picture 24" descr="Превратите свой старый маршрутизатор в мощный удлинитель Wi-Fi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00174"/>
            <a:ext cx="4643438" cy="514353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3.Типы маршрутизатор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4357686" cy="578647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Типы маршрутизаторов</a:t>
            </a:r>
          </a:p>
          <a:p>
            <a:r>
              <a:rPr lang="ru-RU" b="1" dirty="0" smtClean="0"/>
              <a:t>Домашние</a:t>
            </a:r>
          </a:p>
          <a:p>
            <a:r>
              <a:rPr lang="ru-RU" dirty="0" smtClean="0"/>
              <a:t>Домашние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 разработаны для небольших сетей и обычно предлагают беспроводное подключение </a:t>
            </a:r>
            <a:r>
              <a:rPr lang="ru-RU" dirty="0" err="1" smtClean="0"/>
              <a:t>Wi-Fi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Офисные</a:t>
            </a:r>
          </a:p>
          <a:p>
            <a:r>
              <a:rPr lang="ru-RU" dirty="0" smtClean="0"/>
              <a:t>Офисные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 рассчитаны на большие сети с большим количеством устройств и могут включать дополнительные функции безопасности.</a:t>
            </a:r>
          </a:p>
          <a:p>
            <a:r>
              <a:rPr lang="ru-RU" b="1" dirty="0" smtClean="0"/>
              <a:t>Промышленные</a:t>
            </a:r>
          </a:p>
          <a:p>
            <a:r>
              <a:rPr lang="ru-RU" dirty="0" smtClean="0"/>
              <a:t>Промышленные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 предназначены для использования в сложных условиях и отличаются высокой надежностью и производительностью.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4098" name="Picture 2" descr="192 217 рез. по запросу «Маршрутизатор» — изображения, стоковые фотографии,  трехмерные объекты и векторная графика |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000108"/>
            <a:ext cx="4929190" cy="514353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4.Процесс маршрутизатор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4572000" cy="5857892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Процесс маршрутизации</a:t>
            </a:r>
          </a:p>
          <a:p>
            <a:r>
              <a:rPr lang="ru-RU" dirty="0" smtClean="0"/>
              <a:t>Когда вы отправляете запрос в интернет, например, для просмотра </a:t>
            </a:r>
            <a:r>
              <a:rPr lang="ru-RU" dirty="0" err="1" smtClean="0"/>
              <a:t>веб-страницы</a:t>
            </a:r>
            <a:r>
              <a:rPr lang="ru-RU" dirty="0" smtClean="0"/>
              <a:t>, ваш компьютер отправляет пакет данных через маршрутизатор.</a:t>
            </a:r>
          </a:p>
          <a:p>
            <a:r>
              <a:rPr lang="ru-RU" dirty="0" smtClean="0"/>
              <a:t>Маршрутизатор проверяет IP-адрес места назначения и сравнивает его с информацией в своей таблице маршрутизации, чтобы определить лучший путь для передачи пакета.</a:t>
            </a:r>
          </a:p>
          <a:p>
            <a:endParaRPr lang="ru-RU" dirty="0"/>
          </a:p>
        </p:txBody>
      </p:sp>
      <p:pic>
        <p:nvPicPr>
          <p:cNvPr id="3074" name="Picture 2" descr="Как настроить VPN на роутере | Руководство 2024 - Surfsh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928670"/>
            <a:ext cx="4714876" cy="5929330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5.Обслуживание и поиск неисправностей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" y="1428736"/>
            <a:ext cx="4829180" cy="542926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Преимущества использования маршрутизаторов</a:t>
            </a:r>
          </a:p>
          <a:p>
            <a:r>
              <a:rPr lang="ru-RU" b="1" dirty="0" smtClean="0"/>
              <a:t>Деление </a:t>
            </a:r>
            <a:r>
              <a:rPr lang="ru-RU" b="1" dirty="0" err="1" smtClean="0"/>
              <a:t>интернет-соединения</a:t>
            </a:r>
            <a:endParaRPr lang="ru-RU" b="1" dirty="0" smtClean="0"/>
          </a:p>
          <a:p>
            <a:r>
              <a:rPr lang="ru-RU" dirty="0" smtClean="0"/>
              <a:t>Маршрутизатор позволяет нескольким устройствам делиться одним </a:t>
            </a:r>
            <a:r>
              <a:rPr lang="ru-RU" dirty="0" err="1" smtClean="0"/>
              <a:t>интернет-соединением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Безопасность сети</a:t>
            </a:r>
          </a:p>
          <a:p>
            <a:r>
              <a:rPr lang="ru-RU" dirty="0" smtClean="0"/>
              <a:t>Маршрутизатор может защитить вашу сеть от несанкционированного доступа с помощью пароля и брандмауэра.</a:t>
            </a:r>
          </a:p>
          <a:p>
            <a:r>
              <a:rPr lang="ru-RU" b="1" dirty="0" smtClean="0"/>
              <a:t>Управление доступом</a:t>
            </a:r>
          </a:p>
          <a:p>
            <a:r>
              <a:rPr lang="ru-RU" dirty="0" smtClean="0"/>
              <a:t>Маршрутизатор позволяет вам управлять доступом к сети для разных устройств и пользователей.</a:t>
            </a:r>
            <a:endParaRPr lang="ru-RU" dirty="0"/>
          </a:p>
        </p:txBody>
      </p:sp>
      <p:pic>
        <p:nvPicPr>
          <p:cNvPr id="2050" name="Picture 2" descr="Настройка домашней сети через роутер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85860"/>
            <a:ext cx="4500562" cy="557214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Как выбрать Wi-Fi роутер в 2023 год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304" y="142852"/>
            <a:ext cx="9159304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928662" y="2928934"/>
            <a:ext cx="67858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Спасибо за внимание</a:t>
            </a:r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mb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227</Words>
  <Application>Microsoft Office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Тема:Что такое маршрутизатор</vt:lpstr>
      <vt:lpstr>1.Что такое маршрутизатор </vt:lpstr>
      <vt:lpstr>2.Основные функции маршрутизатор</vt:lpstr>
      <vt:lpstr>3.Типы маршрутизатор </vt:lpstr>
      <vt:lpstr>4.Процесс маршрутизатор </vt:lpstr>
      <vt:lpstr> 5.Обслуживание и поиск неисправностей 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Тема:Что такое маршрутизатор</dc:title>
  <dc:creator>student23</dc:creator>
  <cp:lastModifiedBy>student23</cp:lastModifiedBy>
  <cp:revision>5</cp:revision>
  <dcterms:created xsi:type="dcterms:W3CDTF">2024-11-20T06:24:00Z</dcterms:created>
  <dcterms:modified xsi:type="dcterms:W3CDTF">2024-11-20T07:06:31Z</dcterms:modified>
</cp:coreProperties>
</file>