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C6D"/>
    <a:srgbClr val="A19882"/>
    <a:srgbClr val="FEF7DC"/>
    <a:srgbClr val="B5EAEA"/>
    <a:srgbClr val="FFBCBC"/>
    <a:srgbClr val="CDF0EA"/>
    <a:srgbClr val="F38B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718"/>
  </p:normalViewPr>
  <p:slideViewPr>
    <p:cSldViewPr snapToGrid="0" snapToObjects="1">
      <p:cViewPr varScale="1">
        <p:scale>
          <a:sx n="88" d="100"/>
          <a:sy n="88" d="100"/>
        </p:scale>
        <p:origin x="17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5304E-DE65-1C4E-9DD1-5BE9300FD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9B8AC3-A1BF-234E-AB25-B1505744B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81BFCD-FF9A-F440-99D3-3BDE5880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2E3-DDB2-8B44-BE19-62C088677DB7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C7745A-4DDB-0A41-8E65-DFA22678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8C10FE-2BC4-FE44-B584-AFD3E925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3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5CBA55-1EC7-ED47-A7E4-7EF40437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14756C-6337-504E-B2E6-DB8302A0C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F8698F-5F1D-684D-8C29-D061637F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2E3-DDB2-8B44-BE19-62C088677DB7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76185D-C2D3-7B4A-9C32-0A81BA0F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0DEDBA-A4E4-874B-AA13-F8260DD3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42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3314CCC-3792-FC4F-A3E4-F7E2D6F1D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62078B-9C4C-D64B-A625-E94BFDE23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F7F5F4-E9C3-5B42-AEF3-56DCEFF5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2E3-DDB2-8B44-BE19-62C088677DB7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AF9684-1E5B-0446-B56D-05AA0902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5D6B6C-92D0-D04A-BF49-2D1E81EF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92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AA4058-8371-A54F-B764-B221B1BA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FD901C-1BF0-3A46-90B2-4A27B4ADE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A708D5-43B8-E941-B4A4-6F821D27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2E3-DDB2-8B44-BE19-62C088677DB7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C69C75-89AE-1841-A827-A554C080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F3AD3-B71F-A54E-B68B-CAA9EBCC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84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C3FB1-3978-4844-9329-21F60143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819E9F-B515-3544-9BE5-D2C1AEFA0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1F60C2-91DB-9A49-BC48-A21BFEC0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2E3-DDB2-8B44-BE19-62C088677DB7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66EE17-EF23-A947-B4ED-27181F7B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946607-F1AA-E244-9CDA-6FE8E057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45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6F5727-49DB-B146-B038-36044A53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C4501B-ECB4-A547-8E93-54741A253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BDE342-1E5B-7F48-A23B-8A837F0A6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3A7B7B-1B09-6E47-8E9E-9ACE1A17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2E3-DDB2-8B44-BE19-62C088677DB7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E52BDE-0DFE-1543-89F6-A416A46E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7696E8-3009-714D-B751-3B9CBEE9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68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A69CE7-F8C0-FF49-A770-40231040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AE7D42-6B2A-B241-92F1-8D88CF8F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600ACF-ED84-9048-9F58-A9EEE5413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1241A7-7C6B-4744-B7F8-A1889C732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F02751-7354-F947-BE20-75E398233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2214121-8CB0-CD44-8858-ACF8614D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2E3-DDB2-8B44-BE19-62C088677DB7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527B84A-02D7-F14E-A508-058FEF52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722255F-99CC-604C-A361-50002CFD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67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DEAFB5-43C7-0E4D-BA98-2D5DB198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F190D3-E2D6-7C4E-ABD3-47949210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2E3-DDB2-8B44-BE19-62C088677DB7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354794-6ADD-5E4D-97E3-F13938CA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C5EFEC6-9E2B-6C4E-938A-A314C0B7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59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06F2E5-79C6-3742-979D-A87CB2FB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2E3-DDB2-8B44-BE19-62C088677DB7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23E39B-6D1C-594E-B5AB-F7B18624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6D6E21-EF8F-2F45-8420-16B92C47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10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D662BC-2AE5-214D-A878-7F302A07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582897-AD06-EB42-8BCC-8E5C3FE5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1AF4D1-6DD9-4449-807C-027BE800D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5BA706-C169-6741-B816-D0D881AA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2E3-DDB2-8B44-BE19-62C088677DB7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7CE9F5-299B-5A45-874E-EB58D4E2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BAAFE1-7824-3242-A440-0BDE7BE7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27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13E399-DAEE-8D47-9962-F2B40B4E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44B862-7150-194E-BB1A-E7F72F794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079D09-4932-ED4A-BF81-737D8DE30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E12D14-8DC0-F649-81CD-36E7FFB9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2E3-DDB2-8B44-BE19-62C088677DB7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88BC1A-253D-B046-99EC-66E3812F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913CDC-D2FD-AF4A-9EB1-73F09C41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20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404464-633F-0E47-8370-330504189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EF5C2A-942F-5049-B723-68723EB9F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827A1-2EF6-054C-9EC6-B449F82DA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1A2E3-DDB2-8B44-BE19-62C088677DB7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B171A8-DC52-2B41-B983-80ED75807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C1B893-B6EE-1A48-B74F-247566FE2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82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546BAC1-E193-5244-8B68-91B6B6DF3FC8}"/>
              </a:ext>
            </a:extLst>
          </p:cNvPr>
          <p:cNvSpPr/>
          <p:nvPr/>
        </p:nvSpPr>
        <p:spPr>
          <a:xfrm>
            <a:off x="2427890" y="147145"/>
            <a:ext cx="7535917" cy="6884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DCC5973-C664-D74F-8231-25F8A87D39EC}"/>
              </a:ext>
            </a:extLst>
          </p:cNvPr>
          <p:cNvSpPr/>
          <p:nvPr/>
        </p:nvSpPr>
        <p:spPr>
          <a:xfrm>
            <a:off x="3388859" y="721859"/>
            <a:ext cx="5414282" cy="54142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FEF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E44B3518-FB3B-FF4D-8C37-844FD428CEA9}"/>
              </a:ext>
            </a:extLst>
          </p:cNvPr>
          <p:cNvSpPr/>
          <p:nvPr/>
        </p:nvSpPr>
        <p:spPr>
          <a:xfrm>
            <a:off x="4307001" y="1640001"/>
            <a:ext cx="3577998" cy="3577998"/>
          </a:xfrm>
          <a:prstGeom prst="roundRect">
            <a:avLst/>
          </a:prstGeom>
          <a:noFill/>
          <a:ln w="304800">
            <a:solidFill>
              <a:srgbClr val="2E4C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DB0FB3A-1E8E-F249-A8DB-B6F0A154FE23}"/>
              </a:ext>
            </a:extLst>
          </p:cNvPr>
          <p:cNvSpPr/>
          <p:nvPr/>
        </p:nvSpPr>
        <p:spPr>
          <a:xfrm>
            <a:off x="4778573" y="2363731"/>
            <a:ext cx="2634854" cy="294254"/>
          </a:xfrm>
          <a:prstGeom prst="roundRect">
            <a:avLst/>
          </a:prstGeom>
          <a:noFill/>
          <a:ln w="304800">
            <a:solidFill>
              <a:srgbClr val="F38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F1ED82D2-D672-2A44-A708-F866BD4B3AD6}"/>
              </a:ext>
            </a:extLst>
          </p:cNvPr>
          <p:cNvSpPr/>
          <p:nvPr/>
        </p:nvSpPr>
        <p:spPr>
          <a:xfrm>
            <a:off x="4778573" y="3281873"/>
            <a:ext cx="2634854" cy="294253"/>
          </a:xfrm>
          <a:prstGeom prst="roundRect">
            <a:avLst/>
          </a:prstGeom>
          <a:noFill/>
          <a:ln w="304800">
            <a:solidFill>
              <a:srgbClr val="FF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62365B1B-6154-A341-B50B-80C387121D83}"/>
              </a:ext>
            </a:extLst>
          </p:cNvPr>
          <p:cNvSpPr/>
          <p:nvPr/>
        </p:nvSpPr>
        <p:spPr>
          <a:xfrm>
            <a:off x="4778573" y="4200015"/>
            <a:ext cx="2634854" cy="294253"/>
          </a:xfrm>
          <a:prstGeom prst="roundRect">
            <a:avLst/>
          </a:prstGeom>
          <a:noFill/>
          <a:ln w="304800">
            <a:solidFill>
              <a:srgbClr val="B5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7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4C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>
            <a:extLst>
              <a:ext uri="{FF2B5EF4-FFF2-40B4-BE49-F238E27FC236}">
                <a16:creationId xmlns:a16="http://schemas.microsoft.com/office/drawing/2014/main" id="{E44B3518-FB3B-FF4D-8C37-844FD428CEA9}"/>
              </a:ext>
            </a:extLst>
          </p:cNvPr>
          <p:cNvSpPr/>
          <p:nvPr/>
        </p:nvSpPr>
        <p:spPr>
          <a:xfrm>
            <a:off x="3183466" y="520700"/>
            <a:ext cx="5825067" cy="5816600"/>
          </a:xfrm>
          <a:prstGeom prst="roundRect">
            <a:avLst/>
          </a:prstGeom>
          <a:solidFill>
            <a:schemeClr val="bg1"/>
          </a:solidFill>
          <a:ln w="508000">
            <a:solidFill>
              <a:srgbClr val="2E4C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DB0FB3A-1E8E-F249-A8DB-B6F0A154FE23}"/>
              </a:ext>
            </a:extLst>
          </p:cNvPr>
          <p:cNvSpPr/>
          <p:nvPr/>
        </p:nvSpPr>
        <p:spPr>
          <a:xfrm>
            <a:off x="4004731" y="1781296"/>
            <a:ext cx="4182533" cy="367817"/>
          </a:xfrm>
          <a:prstGeom prst="roundRect">
            <a:avLst>
              <a:gd name="adj" fmla="val 11579"/>
            </a:avLst>
          </a:prstGeom>
          <a:noFill/>
          <a:ln w="635000">
            <a:solidFill>
              <a:srgbClr val="F38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BE5CBA7E-1287-BA47-84CA-C6393F5AA35B}"/>
              </a:ext>
            </a:extLst>
          </p:cNvPr>
          <p:cNvSpPr/>
          <p:nvPr/>
        </p:nvSpPr>
        <p:spPr>
          <a:xfrm>
            <a:off x="4004731" y="4708886"/>
            <a:ext cx="4182533" cy="367817"/>
          </a:xfrm>
          <a:prstGeom prst="roundRect">
            <a:avLst>
              <a:gd name="adj" fmla="val 11579"/>
            </a:avLst>
          </a:prstGeom>
          <a:noFill/>
          <a:ln w="635000">
            <a:solidFill>
              <a:srgbClr val="B5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84EBBDE7-609D-464E-8625-648E2A1A9A51}"/>
              </a:ext>
            </a:extLst>
          </p:cNvPr>
          <p:cNvSpPr/>
          <p:nvPr/>
        </p:nvSpPr>
        <p:spPr>
          <a:xfrm>
            <a:off x="4004731" y="3245091"/>
            <a:ext cx="4182533" cy="367817"/>
          </a:xfrm>
          <a:prstGeom prst="roundRect">
            <a:avLst>
              <a:gd name="adj" fmla="val 11579"/>
            </a:avLst>
          </a:prstGeom>
          <a:noFill/>
          <a:ln w="635000">
            <a:solidFill>
              <a:srgbClr val="FF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04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CB467D92-4F82-5045-A638-A2AFCC33ED98}"/>
              </a:ext>
            </a:extLst>
          </p:cNvPr>
          <p:cNvSpPr/>
          <p:nvPr/>
        </p:nvSpPr>
        <p:spPr>
          <a:xfrm>
            <a:off x="3183466" y="520700"/>
            <a:ext cx="5825067" cy="5816600"/>
          </a:xfrm>
          <a:prstGeom prst="roundRect">
            <a:avLst/>
          </a:prstGeom>
          <a:solidFill>
            <a:schemeClr val="bg1"/>
          </a:solidFill>
          <a:ln w="508000">
            <a:solidFill>
              <a:srgbClr val="2E4C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AC10910E-3186-9944-AFEB-DE3A470893B3}"/>
              </a:ext>
            </a:extLst>
          </p:cNvPr>
          <p:cNvSpPr/>
          <p:nvPr/>
        </p:nvSpPr>
        <p:spPr>
          <a:xfrm>
            <a:off x="4004731" y="1781296"/>
            <a:ext cx="4182533" cy="367817"/>
          </a:xfrm>
          <a:prstGeom prst="roundRect">
            <a:avLst>
              <a:gd name="adj" fmla="val 11579"/>
            </a:avLst>
          </a:prstGeom>
          <a:noFill/>
          <a:ln w="635000">
            <a:solidFill>
              <a:srgbClr val="F38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111D83B2-9E11-804D-9FC7-9EBCA187D33C}"/>
              </a:ext>
            </a:extLst>
          </p:cNvPr>
          <p:cNvSpPr/>
          <p:nvPr/>
        </p:nvSpPr>
        <p:spPr>
          <a:xfrm>
            <a:off x="4004731" y="4708886"/>
            <a:ext cx="4182533" cy="367817"/>
          </a:xfrm>
          <a:prstGeom prst="roundRect">
            <a:avLst>
              <a:gd name="adj" fmla="val 11579"/>
            </a:avLst>
          </a:prstGeom>
          <a:noFill/>
          <a:ln w="635000">
            <a:solidFill>
              <a:srgbClr val="B5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82D2F5D6-E439-B14F-8E7F-54E05B86C401}"/>
              </a:ext>
            </a:extLst>
          </p:cNvPr>
          <p:cNvSpPr/>
          <p:nvPr/>
        </p:nvSpPr>
        <p:spPr>
          <a:xfrm>
            <a:off x="4004731" y="3245091"/>
            <a:ext cx="4182533" cy="367817"/>
          </a:xfrm>
          <a:prstGeom prst="roundRect">
            <a:avLst>
              <a:gd name="adj" fmla="val 11579"/>
            </a:avLst>
          </a:prstGeom>
          <a:noFill/>
          <a:ln w="635000">
            <a:solidFill>
              <a:srgbClr val="FF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60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</TotalTime>
  <Words>0</Words>
  <Application>Microsoft Macintosh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6r1304251</dc:creator>
  <cp:lastModifiedBy>6r1304251</cp:lastModifiedBy>
  <cp:revision>6</cp:revision>
  <cp:lastPrinted>2021-07-13T08:11:03Z</cp:lastPrinted>
  <dcterms:created xsi:type="dcterms:W3CDTF">2021-07-13T08:01:47Z</dcterms:created>
  <dcterms:modified xsi:type="dcterms:W3CDTF">2021-11-23T06:37:45Z</dcterms:modified>
</cp:coreProperties>
</file>