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28a924b7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28a924b7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28a924b76_1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28a924b76_1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28a924b76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28a924b76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28a924b76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28a924b76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28a924b76_1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28a924b76_1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04100" y="1435925"/>
            <a:ext cx="8628600" cy="14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Analysis and Prediction of NFTs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486425"/>
            <a:ext cx="7030500" cy="31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Ishika Gahane            -     29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Maithili Kulkarni        -     34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Riya Kamble              -     52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Tanushree Manekar  -     69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NFTs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243025"/>
            <a:ext cx="7030500" cy="3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NFT stands for Non-Fungible Tokens 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NFTs are digital items that can be bought and sold using blockchain technology.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They are not fungible, making them a different type of asset, one that is based on value and popularity.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2022 is expected to be the year of non-fungible tokens (NFTs). 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175250" y="512850"/>
            <a:ext cx="70305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175250" y="1135950"/>
            <a:ext cx="7434300" cy="33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below diagram is the Technology Adoption cycle that describes the adoption of new things in society where NFTs is at early stages 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is </a:t>
            </a:r>
            <a:r>
              <a:rPr lang="en-GB"/>
              <a:t>because most people truly don’t understand it and don’t have proper knowledge about this.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is a fairly large supply and demand gap in the Indian NFT market.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And people are still sceptical about investing in NFTs.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 rotWithShape="1">
          <a:blip r:embed="rId3">
            <a:alphaModFix/>
          </a:blip>
          <a:srcRect b="23381" l="18959" r="21977" t="25576"/>
          <a:stretch/>
        </p:blipFill>
        <p:spPr>
          <a:xfrm>
            <a:off x="2082150" y="2759138"/>
            <a:ext cx="4805544" cy="233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Solution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393025"/>
            <a:ext cx="6657900" cy="3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/>
              <a:t>We are building a platform where we will be doing exploratory data analysis on NFT and predicting the future trends and prices of NFTs using Machine Learning.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050125" y="610800"/>
            <a:ext cx="7284300" cy="39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4500"/>
              <a:t>THANK YOU</a:t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