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4"/>
  </p:sldMasterIdLst>
  <p:notesMasterIdLst>
    <p:notesMasterId r:id="rId38"/>
  </p:notesMasterIdLst>
  <p:sldIdLst>
    <p:sldId id="456" r:id="rId5"/>
    <p:sldId id="474" r:id="rId6"/>
    <p:sldId id="473" r:id="rId7"/>
    <p:sldId id="475" r:id="rId8"/>
    <p:sldId id="261" r:id="rId9"/>
    <p:sldId id="262" r:id="rId10"/>
    <p:sldId id="323" r:id="rId11"/>
    <p:sldId id="259" r:id="rId12"/>
    <p:sldId id="494" r:id="rId13"/>
    <p:sldId id="272" r:id="rId14"/>
    <p:sldId id="299" r:id="rId15"/>
    <p:sldId id="265" r:id="rId16"/>
    <p:sldId id="488" r:id="rId17"/>
    <p:sldId id="301" r:id="rId18"/>
    <p:sldId id="302" r:id="rId19"/>
    <p:sldId id="491" r:id="rId20"/>
    <p:sldId id="490" r:id="rId21"/>
    <p:sldId id="489" r:id="rId22"/>
    <p:sldId id="311" r:id="rId23"/>
    <p:sldId id="312" r:id="rId24"/>
    <p:sldId id="313" r:id="rId25"/>
    <p:sldId id="492" r:id="rId26"/>
    <p:sldId id="493" r:id="rId27"/>
    <p:sldId id="316" r:id="rId28"/>
    <p:sldId id="317" r:id="rId29"/>
    <p:sldId id="260" r:id="rId30"/>
    <p:sldId id="318" r:id="rId31"/>
    <p:sldId id="319" r:id="rId32"/>
    <p:sldId id="320" r:id="rId33"/>
    <p:sldId id="257" r:id="rId34"/>
    <p:sldId id="321" r:id="rId35"/>
    <p:sldId id="487" r:id="rId36"/>
    <p:sldId id="47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088E"/>
    <a:srgbClr val="6D0589"/>
    <a:srgbClr val="8706AA"/>
    <a:srgbClr val="DE655E"/>
    <a:srgbClr val="488E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Style clair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405"/>
  </p:normalViewPr>
  <p:slideViewPr>
    <p:cSldViewPr snapToGrid="0">
      <p:cViewPr varScale="1">
        <p:scale>
          <a:sx n="126" d="100"/>
          <a:sy n="126" d="100"/>
        </p:scale>
        <p:origin x="46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UKIL, Zainab" userId="bab9806c-efc5-4e65-9b68-3e033ff096a8" providerId="ADAL" clId="{C313930B-0CD8-4DAC-8466-A7865A8238AB}"/>
    <pc:docChg chg="undo custSel addSld delSld modSld">
      <pc:chgData name="LOUKIL, Zainab" userId="bab9806c-efc5-4e65-9b68-3e033ff096a8" providerId="ADAL" clId="{C313930B-0CD8-4DAC-8466-A7865A8238AB}" dt="2021-09-17T14:16:30.174" v="2321" actId="14100"/>
      <pc:docMkLst>
        <pc:docMk/>
      </pc:docMkLst>
      <pc:sldChg chg="modSp">
        <pc:chgData name="LOUKIL, Zainab" userId="bab9806c-efc5-4e65-9b68-3e033ff096a8" providerId="ADAL" clId="{C313930B-0CD8-4DAC-8466-A7865A8238AB}" dt="2021-09-17T09:24:29.129" v="61" actId="20577"/>
        <pc:sldMkLst>
          <pc:docMk/>
          <pc:sldMk cId="1698472972" sldId="456"/>
        </pc:sldMkLst>
        <pc:spChg chg="mod">
          <ac:chgData name="LOUKIL, Zainab" userId="bab9806c-efc5-4e65-9b68-3e033ff096a8" providerId="ADAL" clId="{C313930B-0CD8-4DAC-8466-A7865A8238AB}" dt="2021-09-17T09:24:29.129" v="61" actId="20577"/>
          <ac:spMkLst>
            <pc:docMk/>
            <pc:sldMk cId="1698472972" sldId="456"/>
            <ac:spMk id="2" creationId="{47470EF6-90CE-4E6F-90B3-F04FF0A53CA3}"/>
          </ac:spMkLst>
        </pc:spChg>
      </pc:sldChg>
      <pc:sldChg chg="modSp add">
        <pc:chgData name="LOUKIL, Zainab" userId="bab9806c-efc5-4e65-9b68-3e033ff096a8" providerId="ADAL" clId="{C313930B-0CD8-4DAC-8466-A7865A8238AB}" dt="2021-09-17T14:16:13.284" v="2291" actId="20577"/>
        <pc:sldMkLst>
          <pc:docMk/>
          <pc:sldMk cId="1120716882" sldId="473"/>
        </pc:sldMkLst>
        <pc:spChg chg="mod">
          <ac:chgData name="LOUKIL, Zainab" userId="bab9806c-efc5-4e65-9b68-3e033ff096a8" providerId="ADAL" clId="{C313930B-0CD8-4DAC-8466-A7865A8238AB}" dt="2021-09-17T09:28:25.912" v="173" actId="20577"/>
          <ac:spMkLst>
            <pc:docMk/>
            <pc:sldMk cId="1120716882" sldId="473"/>
            <ac:spMk id="2" creationId="{62177D91-7192-47E2-B582-148FB62960A9}"/>
          </ac:spMkLst>
        </pc:spChg>
        <pc:spChg chg="mod">
          <ac:chgData name="LOUKIL, Zainab" userId="bab9806c-efc5-4e65-9b68-3e033ff096a8" providerId="ADAL" clId="{C313930B-0CD8-4DAC-8466-A7865A8238AB}" dt="2021-09-17T14:16:13.284" v="2291" actId="20577"/>
          <ac:spMkLst>
            <pc:docMk/>
            <pc:sldMk cId="1120716882" sldId="473"/>
            <ac:spMk id="3" creationId="{5C1B6D89-1622-4A44-BAA5-F0473FB8AA84}"/>
          </ac:spMkLst>
        </pc:spChg>
      </pc:sldChg>
      <pc:sldChg chg="modSp add">
        <pc:chgData name="LOUKIL, Zainab" userId="bab9806c-efc5-4e65-9b68-3e033ff096a8" providerId="ADAL" clId="{C313930B-0CD8-4DAC-8466-A7865A8238AB}" dt="2021-09-17T09:33:02.157" v="342" actId="20577"/>
        <pc:sldMkLst>
          <pc:docMk/>
          <pc:sldMk cId="2313951906" sldId="474"/>
        </pc:sldMkLst>
        <pc:spChg chg="mod">
          <ac:chgData name="LOUKIL, Zainab" userId="bab9806c-efc5-4e65-9b68-3e033ff096a8" providerId="ADAL" clId="{C313930B-0CD8-4DAC-8466-A7865A8238AB}" dt="2021-09-17T09:33:02.157" v="342" actId="20577"/>
          <ac:spMkLst>
            <pc:docMk/>
            <pc:sldMk cId="2313951906" sldId="474"/>
            <ac:spMk id="3" creationId="{9891C6A7-D852-48CD-967A-DD29F66F4B3E}"/>
          </ac:spMkLst>
        </pc:spChg>
      </pc:sldChg>
      <pc:sldChg chg="addSp delSp modSp add">
        <pc:chgData name="LOUKIL, Zainab" userId="bab9806c-efc5-4e65-9b68-3e033ff096a8" providerId="ADAL" clId="{C313930B-0CD8-4DAC-8466-A7865A8238AB}" dt="2021-09-17T09:37:15.227" v="411" actId="1076"/>
        <pc:sldMkLst>
          <pc:docMk/>
          <pc:sldMk cId="925403563" sldId="475"/>
        </pc:sldMkLst>
        <pc:spChg chg="del">
          <ac:chgData name="LOUKIL, Zainab" userId="bab9806c-efc5-4e65-9b68-3e033ff096a8" providerId="ADAL" clId="{C313930B-0CD8-4DAC-8466-A7865A8238AB}" dt="2021-09-17T09:33:35.843" v="363" actId="478"/>
          <ac:spMkLst>
            <pc:docMk/>
            <pc:sldMk cId="925403563" sldId="475"/>
            <ac:spMk id="2" creationId="{6C8181E2-FF4F-472E-A098-7672ED523E65}"/>
          </ac:spMkLst>
        </pc:spChg>
        <pc:spChg chg="del">
          <ac:chgData name="LOUKIL, Zainab" userId="bab9806c-efc5-4e65-9b68-3e033ff096a8" providerId="ADAL" clId="{C313930B-0CD8-4DAC-8466-A7865A8238AB}" dt="2021-09-17T09:33:38.353" v="364" actId="478"/>
          <ac:spMkLst>
            <pc:docMk/>
            <pc:sldMk cId="925403563" sldId="475"/>
            <ac:spMk id="3" creationId="{B421C30D-75A7-485B-AED7-D7AC0388B685}"/>
          </ac:spMkLst>
        </pc:spChg>
        <pc:spChg chg="mod">
          <ac:chgData name="LOUKIL, Zainab" userId="bab9806c-efc5-4e65-9b68-3e033ff096a8" providerId="ADAL" clId="{C313930B-0CD8-4DAC-8466-A7865A8238AB}" dt="2021-09-17T09:34:04.045" v="394" actId="1076"/>
          <ac:spMkLst>
            <pc:docMk/>
            <pc:sldMk cId="925403563" sldId="475"/>
            <ac:spMk id="4" creationId="{7C389592-D5A7-41BD-B946-51CDFCF36EDE}"/>
          </ac:spMkLst>
        </pc:spChg>
        <pc:spChg chg="del">
          <ac:chgData name="LOUKIL, Zainab" userId="bab9806c-efc5-4e65-9b68-3e033ff096a8" providerId="ADAL" clId="{C313930B-0CD8-4DAC-8466-A7865A8238AB}" dt="2021-09-17T09:33:42.890" v="367" actId="478"/>
          <ac:spMkLst>
            <pc:docMk/>
            <pc:sldMk cId="925403563" sldId="475"/>
            <ac:spMk id="5" creationId="{8EDAEEDD-71D9-4BB3-936C-68224BE55817}"/>
          </ac:spMkLst>
        </pc:spChg>
        <pc:spChg chg="del">
          <ac:chgData name="LOUKIL, Zainab" userId="bab9806c-efc5-4e65-9b68-3e033ff096a8" providerId="ADAL" clId="{C313930B-0CD8-4DAC-8466-A7865A8238AB}" dt="2021-09-17T09:33:39.367" v="365" actId="478"/>
          <ac:spMkLst>
            <pc:docMk/>
            <pc:sldMk cId="925403563" sldId="475"/>
            <ac:spMk id="6" creationId="{2541CF94-CD76-4748-B8F0-885595F20BF4}"/>
          </ac:spMkLst>
        </pc:spChg>
        <pc:spChg chg="del">
          <ac:chgData name="LOUKIL, Zainab" userId="bab9806c-efc5-4e65-9b68-3e033ff096a8" providerId="ADAL" clId="{C313930B-0CD8-4DAC-8466-A7865A8238AB}" dt="2021-09-17T09:33:40.969" v="366" actId="478"/>
          <ac:spMkLst>
            <pc:docMk/>
            <pc:sldMk cId="925403563" sldId="475"/>
            <ac:spMk id="7" creationId="{08DF2923-974A-474B-868D-E1A900B4058A}"/>
          </ac:spMkLst>
        </pc:spChg>
        <pc:picChg chg="add mod">
          <ac:chgData name="LOUKIL, Zainab" userId="bab9806c-efc5-4e65-9b68-3e033ff096a8" providerId="ADAL" clId="{C313930B-0CD8-4DAC-8466-A7865A8238AB}" dt="2021-09-17T09:37:15.227" v="411" actId="1076"/>
          <ac:picMkLst>
            <pc:docMk/>
            <pc:sldMk cId="925403563" sldId="475"/>
            <ac:picMk id="1026" creationId="{B0C0D5A0-97DE-4BA8-9E5D-5A2A29EEBFD5}"/>
          </ac:picMkLst>
        </pc:picChg>
      </pc:sldChg>
      <pc:sldChg chg="modSp add">
        <pc:chgData name="LOUKIL, Zainab" userId="bab9806c-efc5-4e65-9b68-3e033ff096a8" providerId="ADAL" clId="{C313930B-0CD8-4DAC-8466-A7865A8238AB}" dt="2021-09-17T14:13:23.345" v="2174" actId="20577"/>
        <pc:sldMkLst>
          <pc:docMk/>
          <pc:sldMk cId="3743674796" sldId="487"/>
        </pc:sldMkLst>
        <pc:spChg chg="mod">
          <ac:chgData name="LOUKIL, Zainab" userId="bab9806c-efc5-4e65-9b68-3e033ff096a8" providerId="ADAL" clId="{C313930B-0CD8-4DAC-8466-A7865A8238AB}" dt="2021-09-17T14:12:45.350" v="2080" actId="20577"/>
          <ac:spMkLst>
            <pc:docMk/>
            <pc:sldMk cId="3743674796" sldId="487"/>
            <ac:spMk id="2" creationId="{54195756-467A-4D2C-A4CE-E87B42A90369}"/>
          </ac:spMkLst>
        </pc:spChg>
        <pc:spChg chg="mod">
          <ac:chgData name="LOUKIL, Zainab" userId="bab9806c-efc5-4e65-9b68-3e033ff096a8" providerId="ADAL" clId="{C313930B-0CD8-4DAC-8466-A7865A8238AB}" dt="2021-09-17T14:13:23.345" v="2174" actId="20577"/>
          <ac:spMkLst>
            <pc:docMk/>
            <pc:sldMk cId="3743674796" sldId="487"/>
            <ac:spMk id="3" creationId="{C3C241C2-C5B2-4ECA-B4D1-FD10D58EAB8A}"/>
          </ac:spMkLst>
        </pc:spChg>
      </pc:sldChg>
    </pc:docChg>
  </pc:docChgLst>
  <pc:docChgLst>
    <pc:chgData name="LOUKIL, Zainab" userId="bab9806c-efc5-4e65-9b68-3e033ff096a8" providerId="ADAL" clId="{431ED355-B2AF-473B-B539-67917210043E}"/>
    <pc:docChg chg="undo custSel addSld delSld modSld">
      <pc:chgData name="LOUKIL, Zainab" userId="bab9806c-efc5-4e65-9b68-3e033ff096a8" providerId="ADAL" clId="{431ED355-B2AF-473B-B539-67917210043E}" dt="2021-09-22T08:59:55.060" v="1939" actId="20577"/>
      <pc:docMkLst>
        <pc:docMk/>
      </pc:docMkLst>
      <pc:sldChg chg="modSp add">
        <pc:chgData name="LOUKIL, Zainab" userId="bab9806c-efc5-4e65-9b68-3e033ff096a8" providerId="ADAL" clId="{431ED355-B2AF-473B-B539-67917210043E}" dt="2021-09-21T10:25:35.701" v="1661" actId="113"/>
        <pc:sldMkLst>
          <pc:docMk/>
          <pc:sldMk cId="2307372036" sldId="257"/>
        </pc:sldMkLst>
        <pc:spChg chg="mod">
          <ac:chgData name="LOUKIL, Zainab" userId="bab9806c-efc5-4e65-9b68-3e033ff096a8" providerId="ADAL" clId="{431ED355-B2AF-473B-B539-67917210043E}" dt="2021-09-21T10:23:52.334" v="1636" actId="114"/>
          <ac:spMkLst>
            <pc:docMk/>
            <pc:sldMk cId="2307372036" sldId="257"/>
            <ac:spMk id="37889" creationId="{00000000-0000-0000-0000-000000000000}"/>
          </ac:spMkLst>
        </pc:spChg>
        <pc:spChg chg="mod">
          <ac:chgData name="LOUKIL, Zainab" userId="bab9806c-efc5-4e65-9b68-3e033ff096a8" providerId="ADAL" clId="{431ED355-B2AF-473B-B539-67917210043E}" dt="2021-09-21T10:25:35.701" v="1661" actId="113"/>
          <ac:spMkLst>
            <pc:docMk/>
            <pc:sldMk cId="2307372036" sldId="257"/>
            <ac:spMk id="37890" creationId="{00000000-0000-0000-0000-000000000000}"/>
          </ac:spMkLst>
        </pc:spChg>
      </pc:sldChg>
      <pc:sldChg chg="modSp add">
        <pc:chgData name="LOUKIL, Zainab" userId="bab9806c-efc5-4e65-9b68-3e033ff096a8" providerId="ADAL" clId="{431ED355-B2AF-473B-B539-67917210043E}" dt="2021-09-21T08:37:05.637" v="245" actId="2710"/>
        <pc:sldMkLst>
          <pc:docMk/>
          <pc:sldMk cId="678455599" sldId="259"/>
        </pc:sldMkLst>
        <pc:spChg chg="mod">
          <ac:chgData name="LOUKIL, Zainab" userId="bab9806c-efc5-4e65-9b68-3e033ff096a8" providerId="ADAL" clId="{431ED355-B2AF-473B-B539-67917210043E}" dt="2021-09-21T08:26:45.197" v="216" actId="108"/>
          <ac:spMkLst>
            <pc:docMk/>
            <pc:sldMk cId="678455599" sldId="259"/>
            <ac:spMk id="20481" creationId="{00000000-0000-0000-0000-000000000000}"/>
          </ac:spMkLst>
        </pc:spChg>
        <pc:spChg chg="mod">
          <ac:chgData name="LOUKIL, Zainab" userId="bab9806c-efc5-4e65-9b68-3e033ff096a8" providerId="ADAL" clId="{431ED355-B2AF-473B-B539-67917210043E}" dt="2021-09-21T08:37:05.637" v="245" actId="2710"/>
          <ac:spMkLst>
            <pc:docMk/>
            <pc:sldMk cId="678455599" sldId="259"/>
            <ac:spMk id="20482" creationId="{00000000-0000-0000-0000-000000000000}"/>
          </ac:spMkLst>
        </pc:spChg>
      </pc:sldChg>
      <pc:sldChg chg="addSp modSp add modAnim">
        <pc:chgData name="LOUKIL, Zainab" userId="bab9806c-efc5-4e65-9b68-3e033ff096a8" providerId="ADAL" clId="{431ED355-B2AF-473B-B539-67917210043E}" dt="2021-09-21T10:30:51.702" v="1719"/>
        <pc:sldMkLst>
          <pc:docMk/>
          <pc:sldMk cId="2971342812" sldId="260"/>
        </pc:sldMkLst>
        <pc:spChg chg="add mod">
          <ac:chgData name="LOUKIL, Zainab" userId="bab9806c-efc5-4e65-9b68-3e033ff096a8" providerId="ADAL" clId="{431ED355-B2AF-473B-B539-67917210043E}" dt="2021-09-21T10:17:02.889" v="1493" actId="1076"/>
          <ac:spMkLst>
            <pc:docMk/>
            <pc:sldMk cId="2971342812" sldId="260"/>
            <ac:spMk id="6" creationId="{6CA2295F-83A4-4786-BCDF-1AA56B123CCF}"/>
          </ac:spMkLst>
        </pc:spChg>
        <pc:spChg chg="mod">
          <ac:chgData name="LOUKIL, Zainab" userId="bab9806c-efc5-4e65-9b68-3e033ff096a8" providerId="ADAL" clId="{431ED355-B2AF-473B-B539-67917210043E}" dt="2021-09-21T10:15:33.438" v="1470" actId="108"/>
          <ac:spMkLst>
            <pc:docMk/>
            <pc:sldMk cId="2971342812" sldId="260"/>
            <ac:spMk id="33793" creationId="{00000000-0000-0000-0000-000000000000}"/>
          </ac:spMkLst>
        </pc:spChg>
        <pc:spChg chg="mod">
          <ac:chgData name="LOUKIL, Zainab" userId="bab9806c-efc5-4e65-9b68-3e033ff096a8" providerId="ADAL" clId="{431ED355-B2AF-473B-B539-67917210043E}" dt="2021-09-21T10:16:34.810" v="1489" actId="108"/>
          <ac:spMkLst>
            <pc:docMk/>
            <pc:sldMk cId="2971342812" sldId="260"/>
            <ac:spMk id="33794" creationId="{00000000-0000-0000-0000-000000000000}"/>
          </ac:spMkLst>
        </pc:spChg>
        <pc:spChg chg="mod">
          <ac:chgData name="LOUKIL, Zainab" userId="bab9806c-efc5-4e65-9b68-3e033ff096a8" providerId="ADAL" clId="{431ED355-B2AF-473B-B539-67917210043E}" dt="2021-09-21T10:16:43.945" v="1491" actId="108"/>
          <ac:spMkLst>
            <pc:docMk/>
            <pc:sldMk cId="2971342812" sldId="260"/>
            <ac:spMk id="33795" creationId="{00000000-0000-0000-0000-000000000000}"/>
          </ac:spMkLst>
        </pc:spChg>
      </pc:sldChg>
      <pc:sldChg chg="modSp add">
        <pc:chgData name="LOUKIL, Zainab" userId="bab9806c-efc5-4e65-9b68-3e033ff096a8" providerId="ADAL" clId="{431ED355-B2AF-473B-B539-67917210043E}" dt="2021-09-21T08:21:28.825" v="121" actId="121"/>
        <pc:sldMkLst>
          <pc:docMk/>
          <pc:sldMk cId="3669212914" sldId="261"/>
        </pc:sldMkLst>
        <pc:spChg chg="mod">
          <ac:chgData name="LOUKIL, Zainab" userId="bab9806c-efc5-4e65-9b68-3e033ff096a8" providerId="ADAL" clId="{431ED355-B2AF-473B-B539-67917210043E}" dt="2021-09-21T08:21:28.825" v="121" actId="121"/>
          <ac:spMkLst>
            <pc:docMk/>
            <pc:sldMk cId="3669212914" sldId="261"/>
            <ac:spMk id="3" creationId="{00000000-0000-0000-0000-000000000000}"/>
          </ac:spMkLst>
        </pc:spChg>
      </pc:sldChg>
      <pc:sldChg chg="modSp add">
        <pc:chgData name="LOUKIL, Zainab" userId="bab9806c-efc5-4e65-9b68-3e033ff096a8" providerId="ADAL" clId="{431ED355-B2AF-473B-B539-67917210043E}" dt="2021-09-21T08:24:57.205" v="153" actId="27636"/>
        <pc:sldMkLst>
          <pc:docMk/>
          <pc:sldMk cId="2232578575" sldId="262"/>
        </pc:sldMkLst>
        <pc:spChg chg="mod">
          <ac:chgData name="LOUKIL, Zainab" userId="bab9806c-efc5-4e65-9b68-3e033ff096a8" providerId="ADAL" clId="{431ED355-B2AF-473B-B539-67917210043E}" dt="2021-09-21T08:24:57.205" v="153" actId="27636"/>
          <ac:spMkLst>
            <pc:docMk/>
            <pc:sldMk cId="2232578575" sldId="262"/>
            <ac:spMk id="3" creationId="{00000000-0000-0000-0000-000000000000}"/>
          </ac:spMkLst>
        </pc:spChg>
      </pc:sldChg>
      <pc:sldChg chg="addSp delSp modSp add">
        <pc:chgData name="LOUKIL, Zainab" userId="bab9806c-efc5-4e65-9b68-3e033ff096a8" providerId="ADAL" clId="{431ED355-B2AF-473B-B539-67917210043E}" dt="2021-09-21T08:43:40.935" v="546" actId="20577"/>
        <pc:sldMkLst>
          <pc:docMk/>
          <pc:sldMk cId="2331764502" sldId="265"/>
        </pc:sldMkLst>
        <pc:spChg chg="add del mod">
          <ac:chgData name="LOUKIL, Zainab" userId="bab9806c-efc5-4e65-9b68-3e033ff096a8" providerId="ADAL" clId="{431ED355-B2AF-473B-B539-67917210043E}" dt="2021-09-21T08:40:27.527" v="370" actId="478"/>
          <ac:spMkLst>
            <pc:docMk/>
            <pc:sldMk cId="2331764502" sldId="265"/>
            <ac:spMk id="2" creationId="{3AF0B965-FBCA-46E8-A130-A8694A7E8F83}"/>
          </ac:spMkLst>
        </pc:spChg>
        <pc:spChg chg="mod">
          <ac:chgData name="LOUKIL, Zainab" userId="bab9806c-efc5-4e65-9b68-3e033ff096a8" providerId="ADAL" clId="{431ED355-B2AF-473B-B539-67917210043E}" dt="2021-09-21T08:43:40.935" v="546" actId="20577"/>
          <ac:spMkLst>
            <pc:docMk/>
            <pc:sldMk cId="2331764502" sldId="265"/>
            <ac:spMk id="23553" creationId="{00000000-0000-0000-0000-000000000000}"/>
          </ac:spMkLst>
        </pc:spChg>
        <pc:spChg chg="mod">
          <ac:chgData name="LOUKIL, Zainab" userId="bab9806c-efc5-4e65-9b68-3e033ff096a8" providerId="ADAL" clId="{431ED355-B2AF-473B-B539-67917210043E}" dt="2021-09-21T08:41:54.552" v="386" actId="122"/>
          <ac:spMkLst>
            <pc:docMk/>
            <pc:sldMk cId="2331764502" sldId="265"/>
            <ac:spMk id="23555" creationId="{00000000-0000-0000-0000-000000000000}"/>
          </ac:spMkLst>
        </pc:spChg>
        <pc:spChg chg="mod">
          <ac:chgData name="LOUKIL, Zainab" userId="bab9806c-efc5-4e65-9b68-3e033ff096a8" providerId="ADAL" clId="{431ED355-B2AF-473B-B539-67917210043E}" dt="2021-09-21T08:41:20.126" v="383" actId="113"/>
          <ac:spMkLst>
            <pc:docMk/>
            <pc:sldMk cId="2331764502" sldId="265"/>
            <ac:spMk id="23557" creationId="{00000000-0000-0000-0000-000000000000}"/>
          </ac:spMkLst>
        </pc:spChg>
        <pc:spChg chg="mod">
          <ac:chgData name="LOUKIL, Zainab" userId="bab9806c-efc5-4e65-9b68-3e033ff096a8" providerId="ADAL" clId="{431ED355-B2AF-473B-B539-67917210043E}" dt="2021-09-21T08:42:02.692" v="388" actId="122"/>
          <ac:spMkLst>
            <pc:docMk/>
            <pc:sldMk cId="2331764502" sldId="265"/>
            <ac:spMk id="23558" creationId="{00000000-0000-0000-0000-000000000000}"/>
          </ac:spMkLst>
        </pc:spChg>
        <pc:spChg chg="mod">
          <ac:chgData name="LOUKIL, Zainab" userId="bab9806c-efc5-4e65-9b68-3e033ff096a8" providerId="ADAL" clId="{431ED355-B2AF-473B-B539-67917210043E}" dt="2021-09-21T08:42:09.724" v="394" actId="1038"/>
          <ac:spMkLst>
            <pc:docMk/>
            <pc:sldMk cId="2331764502" sldId="265"/>
            <ac:spMk id="23559" creationId="{00000000-0000-0000-0000-000000000000}"/>
          </ac:spMkLst>
        </pc:spChg>
        <pc:spChg chg="mod">
          <ac:chgData name="LOUKIL, Zainab" userId="bab9806c-efc5-4e65-9b68-3e033ff096a8" providerId="ADAL" clId="{431ED355-B2AF-473B-B539-67917210043E}" dt="2021-09-21T08:43:15.165" v="478" actId="1036"/>
          <ac:spMkLst>
            <pc:docMk/>
            <pc:sldMk cId="2331764502" sldId="265"/>
            <ac:spMk id="23560" creationId="{00000000-0000-0000-0000-000000000000}"/>
          </ac:spMkLst>
        </pc:spChg>
      </pc:sldChg>
      <pc:sldChg chg="modSp add">
        <pc:chgData name="LOUKIL, Zainab" userId="bab9806c-efc5-4e65-9b68-3e033ff096a8" providerId="ADAL" clId="{431ED355-B2AF-473B-B539-67917210043E}" dt="2021-09-21T08:42:46.285" v="450" actId="20577"/>
        <pc:sldMkLst>
          <pc:docMk/>
          <pc:sldMk cId="357962538" sldId="272"/>
        </pc:sldMkLst>
        <pc:spChg chg="mod">
          <ac:chgData name="LOUKIL, Zainab" userId="bab9806c-efc5-4e65-9b68-3e033ff096a8" providerId="ADAL" clId="{431ED355-B2AF-473B-B539-67917210043E}" dt="2021-09-21T08:42:46.285" v="450" actId="20577"/>
          <ac:spMkLst>
            <pc:docMk/>
            <pc:sldMk cId="357962538" sldId="272"/>
            <ac:spMk id="21505" creationId="{00000000-0000-0000-0000-000000000000}"/>
          </ac:spMkLst>
        </pc:spChg>
        <pc:spChg chg="mod">
          <ac:chgData name="LOUKIL, Zainab" userId="bab9806c-efc5-4e65-9b68-3e033ff096a8" providerId="ADAL" clId="{431ED355-B2AF-473B-B539-67917210043E}" dt="2021-09-21T08:38:30.578" v="259" actId="2710"/>
          <ac:spMkLst>
            <pc:docMk/>
            <pc:sldMk cId="357962538" sldId="272"/>
            <ac:spMk id="21506" creationId="{00000000-0000-0000-0000-000000000000}"/>
          </ac:spMkLst>
        </pc:spChg>
      </pc:sldChg>
      <pc:sldChg chg="addSp delSp modSp add modAnim">
        <pc:chgData name="LOUKIL, Zainab" userId="bab9806c-efc5-4e65-9b68-3e033ff096a8" providerId="ADAL" clId="{431ED355-B2AF-473B-B539-67917210043E}" dt="2021-09-21T10:51:54.787" v="1828"/>
        <pc:sldMkLst>
          <pc:docMk/>
          <pc:sldMk cId="228076309" sldId="299"/>
        </pc:sldMkLst>
        <pc:spChg chg="add del mod">
          <ac:chgData name="LOUKIL, Zainab" userId="bab9806c-efc5-4e65-9b68-3e033ff096a8" providerId="ADAL" clId="{431ED355-B2AF-473B-B539-67917210043E}" dt="2021-09-21T08:42:52.439" v="451" actId="478"/>
          <ac:spMkLst>
            <pc:docMk/>
            <pc:sldMk cId="228076309" sldId="299"/>
            <ac:spMk id="2" creationId="{9ABB7017-2E8B-4C94-920C-D368337A3EC7}"/>
          </ac:spMkLst>
        </pc:spChg>
        <pc:spChg chg="add del mod">
          <ac:chgData name="LOUKIL, Zainab" userId="bab9806c-efc5-4e65-9b68-3e033ff096a8" providerId="ADAL" clId="{431ED355-B2AF-473B-B539-67917210043E}" dt="2021-09-21T08:38:46.546" v="261" actId="478"/>
          <ac:spMkLst>
            <pc:docMk/>
            <pc:sldMk cId="228076309" sldId="299"/>
            <ac:spMk id="3" creationId="{7F85C16B-0973-4E9B-9465-1BF9EA797254}"/>
          </ac:spMkLst>
        </pc:spChg>
        <pc:spChg chg="add del mod">
          <ac:chgData name="LOUKIL, Zainab" userId="bab9806c-efc5-4e65-9b68-3e033ff096a8" providerId="ADAL" clId="{431ED355-B2AF-473B-B539-67917210043E}" dt="2021-09-21T08:42:56.700" v="454"/>
          <ac:spMkLst>
            <pc:docMk/>
            <pc:sldMk cId="228076309" sldId="299"/>
            <ac:spMk id="5" creationId="{464D8F78-FAF9-414B-9011-AE93F0A1E094}"/>
          </ac:spMkLst>
        </pc:spChg>
        <pc:spChg chg="add del">
          <ac:chgData name="LOUKIL, Zainab" userId="bab9806c-efc5-4e65-9b68-3e033ff096a8" providerId="ADAL" clId="{431ED355-B2AF-473B-B539-67917210043E}" dt="2021-09-21T08:42:54.916" v="453"/>
          <ac:spMkLst>
            <pc:docMk/>
            <pc:sldMk cId="228076309" sldId="299"/>
            <ac:spMk id="17" creationId="{0D6A1061-E92F-408D-A944-33F114B5FFDD}"/>
          </ac:spMkLst>
        </pc:spChg>
        <pc:spChg chg="add mod">
          <ac:chgData name="LOUKIL, Zainab" userId="bab9806c-efc5-4e65-9b68-3e033ff096a8" providerId="ADAL" clId="{431ED355-B2AF-473B-B539-67917210043E}" dt="2021-09-21T08:43:04.431" v="459" actId="20577"/>
          <ac:spMkLst>
            <pc:docMk/>
            <pc:sldMk cId="228076309" sldId="299"/>
            <ac:spMk id="18" creationId="{BB9856FF-5F7F-44D6-8E6C-CEE5868351F0}"/>
          </ac:spMkLst>
        </pc:spChg>
        <pc:spChg chg="mod">
          <ac:chgData name="LOUKIL, Zainab" userId="bab9806c-efc5-4e65-9b68-3e033ff096a8" providerId="ADAL" clId="{431ED355-B2AF-473B-B539-67917210043E}" dt="2021-09-21T08:39:55.399" v="350" actId="6549"/>
          <ac:spMkLst>
            <pc:docMk/>
            <pc:sldMk cId="228076309" sldId="299"/>
            <ac:spMk id="22529" creationId="{00000000-0000-0000-0000-000000000000}"/>
          </ac:spMkLst>
        </pc:spChg>
        <pc:spChg chg="mod">
          <ac:chgData name="LOUKIL, Zainab" userId="bab9806c-efc5-4e65-9b68-3e033ff096a8" providerId="ADAL" clId="{431ED355-B2AF-473B-B539-67917210043E}" dt="2021-09-21T08:38:55.266" v="314" actId="1036"/>
          <ac:spMkLst>
            <pc:docMk/>
            <pc:sldMk cId="228076309" sldId="299"/>
            <ac:spMk id="22530" creationId="{00000000-0000-0000-0000-000000000000}"/>
          </ac:spMkLst>
        </pc:spChg>
        <pc:spChg chg="mod">
          <ac:chgData name="LOUKIL, Zainab" userId="bab9806c-efc5-4e65-9b68-3e033ff096a8" providerId="ADAL" clId="{431ED355-B2AF-473B-B539-67917210043E}" dt="2021-09-21T08:38:55.266" v="314" actId="1036"/>
          <ac:spMkLst>
            <pc:docMk/>
            <pc:sldMk cId="228076309" sldId="299"/>
            <ac:spMk id="22531" creationId="{00000000-0000-0000-0000-000000000000}"/>
          </ac:spMkLst>
        </pc:spChg>
        <pc:spChg chg="mod">
          <ac:chgData name="LOUKIL, Zainab" userId="bab9806c-efc5-4e65-9b68-3e033ff096a8" providerId="ADAL" clId="{431ED355-B2AF-473B-B539-67917210043E}" dt="2021-09-21T08:40:10.059" v="363" actId="1037"/>
          <ac:spMkLst>
            <pc:docMk/>
            <pc:sldMk cId="228076309" sldId="299"/>
            <ac:spMk id="22532" creationId="{00000000-0000-0000-0000-000000000000}"/>
          </ac:spMkLst>
        </pc:spChg>
        <pc:spChg chg="mod">
          <ac:chgData name="LOUKIL, Zainab" userId="bab9806c-efc5-4e65-9b68-3e033ff096a8" providerId="ADAL" clId="{431ED355-B2AF-473B-B539-67917210043E}" dt="2021-09-21T08:38:55.266" v="314" actId="1036"/>
          <ac:spMkLst>
            <pc:docMk/>
            <pc:sldMk cId="228076309" sldId="299"/>
            <ac:spMk id="22533" creationId="{00000000-0000-0000-0000-000000000000}"/>
          </ac:spMkLst>
        </pc:spChg>
        <pc:spChg chg="mod">
          <ac:chgData name="LOUKIL, Zainab" userId="bab9806c-efc5-4e65-9b68-3e033ff096a8" providerId="ADAL" clId="{431ED355-B2AF-473B-B539-67917210043E}" dt="2021-09-21T08:39:39.554" v="346" actId="113"/>
          <ac:spMkLst>
            <pc:docMk/>
            <pc:sldMk cId="228076309" sldId="299"/>
            <ac:spMk id="22534" creationId="{00000000-0000-0000-0000-000000000000}"/>
          </ac:spMkLst>
        </pc:spChg>
        <pc:spChg chg="mod">
          <ac:chgData name="LOUKIL, Zainab" userId="bab9806c-efc5-4e65-9b68-3e033ff096a8" providerId="ADAL" clId="{431ED355-B2AF-473B-B539-67917210043E}" dt="2021-09-21T08:39:29.971" v="344" actId="208"/>
          <ac:spMkLst>
            <pc:docMk/>
            <pc:sldMk cId="228076309" sldId="299"/>
            <ac:spMk id="22535" creationId="{00000000-0000-0000-0000-000000000000}"/>
          </ac:spMkLst>
        </pc:spChg>
        <pc:spChg chg="mod">
          <ac:chgData name="LOUKIL, Zainab" userId="bab9806c-efc5-4e65-9b68-3e033ff096a8" providerId="ADAL" clId="{431ED355-B2AF-473B-B539-67917210043E}" dt="2021-09-21T08:39:13.139" v="343" actId="113"/>
          <ac:spMkLst>
            <pc:docMk/>
            <pc:sldMk cId="228076309" sldId="299"/>
            <ac:spMk id="22536" creationId="{00000000-0000-0000-0000-000000000000}"/>
          </ac:spMkLst>
        </pc:spChg>
        <pc:spChg chg="mod">
          <ac:chgData name="LOUKIL, Zainab" userId="bab9806c-efc5-4e65-9b68-3e033ff096a8" providerId="ADAL" clId="{431ED355-B2AF-473B-B539-67917210043E}" dt="2021-09-21T10:31:59.176" v="1723" actId="14100"/>
          <ac:spMkLst>
            <pc:docMk/>
            <pc:sldMk cId="228076309" sldId="299"/>
            <ac:spMk id="22537" creationId="{00000000-0000-0000-0000-000000000000}"/>
          </ac:spMkLst>
        </pc:spChg>
        <pc:spChg chg="mod">
          <ac:chgData name="LOUKIL, Zainab" userId="bab9806c-efc5-4e65-9b68-3e033ff096a8" providerId="ADAL" clId="{431ED355-B2AF-473B-B539-67917210043E}" dt="2021-09-21T08:38:55.266" v="314" actId="1036"/>
          <ac:spMkLst>
            <pc:docMk/>
            <pc:sldMk cId="228076309" sldId="299"/>
            <ac:spMk id="22538" creationId="{00000000-0000-0000-0000-000000000000}"/>
          </ac:spMkLst>
        </pc:spChg>
        <pc:spChg chg="mod">
          <ac:chgData name="LOUKIL, Zainab" userId="bab9806c-efc5-4e65-9b68-3e033ff096a8" providerId="ADAL" clId="{431ED355-B2AF-473B-B539-67917210043E}" dt="2021-09-21T08:40:15.908" v="368" actId="1036"/>
          <ac:spMkLst>
            <pc:docMk/>
            <pc:sldMk cId="228076309" sldId="299"/>
            <ac:spMk id="22539" creationId="{00000000-0000-0000-0000-000000000000}"/>
          </ac:spMkLst>
        </pc:spChg>
      </pc:sldChg>
      <pc:sldChg chg="modSp add">
        <pc:chgData name="LOUKIL, Zainab" userId="bab9806c-efc5-4e65-9b68-3e033ff096a8" providerId="ADAL" clId="{431ED355-B2AF-473B-B539-67917210043E}" dt="2021-09-21T08:48:33.260" v="641" actId="1036"/>
        <pc:sldMkLst>
          <pc:docMk/>
          <pc:sldMk cId="3951263552" sldId="301"/>
        </pc:sldMkLst>
        <pc:spChg chg="mod">
          <ac:chgData name="LOUKIL, Zainab" userId="bab9806c-efc5-4e65-9b68-3e033ff096a8" providerId="ADAL" clId="{431ED355-B2AF-473B-B539-67917210043E}" dt="2021-09-21T08:47:23.781" v="606" actId="108"/>
          <ac:spMkLst>
            <pc:docMk/>
            <pc:sldMk cId="3951263552" sldId="301"/>
            <ac:spMk id="25601" creationId="{00000000-0000-0000-0000-000000000000}"/>
          </ac:spMkLst>
        </pc:spChg>
        <pc:spChg chg="mod">
          <ac:chgData name="LOUKIL, Zainab" userId="bab9806c-efc5-4e65-9b68-3e033ff096a8" providerId="ADAL" clId="{431ED355-B2AF-473B-B539-67917210043E}" dt="2021-09-21T08:48:12.741" v="618" actId="113"/>
          <ac:spMkLst>
            <pc:docMk/>
            <pc:sldMk cId="3951263552" sldId="301"/>
            <ac:spMk id="25602" creationId="{00000000-0000-0000-0000-000000000000}"/>
          </ac:spMkLst>
        </pc:spChg>
        <pc:spChg chg="mod">
          <ac:chgData name="LOUKIL, Zainab" userId="bab9806c-efc5-4e65-9b68-3e033ff096a8" providerId="ADAL" clId="{431ED355-B2AF-473B-B539-67917210043E}" dt="2021-09-21T08:48:33.260" v="641" actId="1036"/>
          <ac:spMkLst>
            <pc:docMk/>
            <pc:sldMk cId="3951263552" sldId="301"/>
            <ac:spMk id="25603" creationId="{00000000-0000-0000-0000-000000000000}"/>
          </ac:spMkLst>
        </pc:spChg>
      </pc:sldChg>
      <pc:sldChg chg="modSp add">
        <pc:chgData name="LOUKIL, Zainab" userId="bab9806c-efc5-4e65-9b68-3e033ff096a8" providerId="ADAL" clId="{431ED355-B2AF-473B-B539-67917210043E}" dt="2021-09-21T08:49:39.550" v="681" actId="1036"/>
        <pc:sldMkLst>
          <pc:docMk/>
          <pc:sldMk cId="2441211265" sldId="302"/>
        </pc:sldMkLst>
        <pc:spChg chg="mod">
          <ac:chgData name="LOUKIL, Zainab" userId="bab9806c-efc5-4e65-9b68-3e033ff096a8" providerId="ADAL" clId="{431ED355-B2AF-473B-B539-67917210043E}" dt="2021-09-21T08:47:28.893" v="607" actId="108"/>
          <ac:spMkLst>
            <pc:docMk/>
            <pc:sldMk cId="2441211265" sldId="302"/>
            <ac:spMk id="26625" creationId="{00000000-0000-0000-0000-000000000000}"/>
          </ac:spMkLst>
        </pc:spChg>
        <pc:spChg chg="mod">
          <ac:chgData name="LOUKIL, Zainab" userId="bab9806c-efc5-4e65-9b68-3e033ff096a8" providerId="ADAL" clId="{431ED355-B2AF-473B-B539-67917210043E}" dt="2021-09-21T08:49:05.205" v="652" actId="113"/>
          <ac:spMkLst>
            <pc:docMk/>
            <pc:sldMk cId="2441211265" sldId="302"/>
            <ac:spMk id="26626" creationId="{00000000-0000-0000-0000-000000000000}"/>
          </ac:spMkLst>
        </pc:spChg>
        <pc:spChg chg="mod">
          <ac:chgData name="LOUKIL, Zainab" userId="bab9806c-efc5-4e65-9b68-3e033ff096a8" providerId="ADAL" clId="{431ED355-B2AF-473B-B539-67917210043E}" dt="2021-09-21T08:49:39.550" v="681" actId="1036"/>
          <ac:spMkLst>
            <pc:docMk/>
            <pc:sldMk cId="2441211265" sldId="302"/>
            <ac:spMk id="26627" creationId="{00000000-0000-0000-0000-000000000000}"/>
          </ac:spMkLst>
        </pc:spChg>
      </pc:sldChg>
      <pc:sldChg chg="modSp add">
        <pc:chgData name="LOUKIL, Zainab" userId="bab9806c-efc5-4e65-9b68-3e033ff096a8" providerId="ADAL" clId="{431ED355-B2AF-473B-B539-67917210043E}" dt="2021-09-21T10:07:40.345" v="1217" actId="14100"/>
        <pc:sldMkLst>
          <pc:docMk/>
          <pc:sldMk cId="781646538" sldId="311"/>
        </pc:sldMkLst>
        <pc:spChg chg="mod">
          <ac:chgData name="LOUKIL, Zainab" userId="bab9806c-efc5-4e65-9b68-3e033ff096a8" providerId="ADAL" clId="{431ED355-B2AF-473B-B539-67917210043E}" dt="2021-09-21T10:07:40.345" v="1217" actId="14100"/>
          <ac:spMkLst>
            <pc:docMk/>
            <pc:sldMk cId="781646538" sldId="311"/>
            <ac:spMk id="27649" creationId="{00000000-0000-0000-0000-000000000000}"/>
          </ac:spMkLst>
        </pc:spChg>
        <pc:spChg chg="mod">
          <ac:chgData name="LOUKIL, Zainab" userId="bab9806c-efc5-4e65-9b68-3e033ff096a8" providerId="ADAL" clId="{431ED355-B2AF-473B-B539-67917210043E}" dt="2021-09-21T09:16:54.395" v="948" actId="123"/>
          <ac:spMkLst>
            <pc:docMk/>
            <pc:sldMk cId="781646538" sldId="311"/>
            <ac:spMk id="27650" creationId="{00000000-0000-0000-0000-000000000000}"/>
          </ac:spMkLst>
        </pc:spChg>
        <pc:spChg chg="mod">
          <ac:chgData name="LOUKIL, Zainab" userId="bab9806c-efc5-4e65-9b68-3e033ff096a8" providerId="ADAL" clId="{431ED355-B2AF-473B-B539-67917210043E}" dt="2021-09-21T09:16:49.878" v="947" actId="108"/>
          <ac:spMkLst>
            <pc:docMk/>
            <pc:sldMk cId="781646538" sldId="311"/>
            <ac:spMk id="27651" creationId="{00000000-0000-0000-0000-000000000000}"/>
          </ac:spMkLst>
        </pc:spChg>
      </pc:sldChg>
      <pc:sldChg chg="addSp delSp modSp add delAnim modAnim">
        <pc:chgData name="LOUKIL, Zainab" userId="bab9806c-efc5-4e65-9b68-3e033ff096a8" providerId="ADAL" clId="{431ED355-B2AF-473B-B539-67917210043E}" dt="2021-09-21T10:54:26.762" v="1845"/>
        <pc:sldMkLst>
          <pc:docMk/>
          <pc:sldMk cId="840012618" sldId="312"/>
        </pc:sldMkLst>
        <pc:spChg chg="add del mod">
          <ac:chgData name="LOUKIL, Zainab" userId="bab9806c-efc5-4e65-9b68-3e033ff096a8" providerId="ADAL" clId="{431ED355-B2AF-473B-B539-67917210043E}" dt="2021-09-21T09:17:07.958" v="950" actId="478"/>
          <ac:spMkLst>
            <pc:docMk/>
            <pc:sldMk cId="840012618" sldId="312"/>
            <ac:spMk id="2" creationId="{DA45250E-4C49-4932-ABCB-F23CE39FE49C}"/>
          </ac:spMkLst>
        </pc:spChg>
        <pc:spChg chg="add del mod">
          <ac:chgData name="LOUKIL, Zainab" userId="bab9806c-efc5-4e65-9b68-3e033ff096a8" providerId="ADAL" clId="{431ED355-B2AF-473B-B539-67917210043E}" dt="2021-09-21T09:17:05.472" v="949" actId="478"/>
          <ac:spMkLst>
            <pc:docMk/>
            <pc:sldMk cId="840012618" sldId="312"/>
            <ac:spMk id="3" creationId="{CE7A2497-21A2-4849-A68D-2B126686D185}"/>
          </ac:spMkLst>
        </pc:spChg>
        <pc:spChg chg="add mod">
          <ac:chgData name="LOUKIL, Zainab" userId="bab9806c-efc5-4e65-9b68-3e033ff096a8" providerId="ADAL" clId="{431ED355-B2AF-473B-B539-67917210043E}" dt="2021-09-21T10:08:04.044" v="1226" actId="20577"/>
          <ac:spMkLst>
            <pc:docMk/>
            <pc:sldMk cId="840012618" sldId="312"/>
            <ac:spMk id="8" creationId="{D054CD5D-9C1F-4B07-801E-5F87AA4C5683}"/>
          </ac:spMkLst>
        </pc:spChg>
        <pc:spChg chg="add mod">
          <ac:chgData name="LOUKIL, Zainab" userId="bab9806c-efc5-4e65-9b68-3e033ff096a8" providerId="ADAL" clId="{431ED355-B2AF-473B-B539-67917210043E}" dt="2021-09-21T10:08:28.186" v="1258" actId="1076"/>
          <ac:spMkLst>
            <pc:docMk/>
            <pc:sldMk cId="840012618" sldId="312"/>
            <ac:spMk id="9" creationId="{6866378B-8013-463F-A44F-032F5C04F173}"/>
          </ac:spMkLst>
        </pc:spChg>
        <pc:spChg chg="mod">
          <ac:chgData name="LOUKIL, Zainab" userId="bab9806c-efc5-4e65-9b68-3e033ff096a8" providerId="ADAL" clId="{431ED355-B2AF-473B-B539-67917210043E}" dt="2021-09-21T10:10:28.244" v="1342" actId="6549"/>
          <ac:spMkLst>
            <pc:docMk/>
            <pc:sldMk cId="840012618" sldId="312"/>
            <ac:spMk id="28673" creationId="{00000000-0000-0000-0000-000000000000}"/>
          </ac:spMkLst>
        </pc:spChg>
        <pc:spChg chg="mod">
          <ac:chgData name="LOUKIL, Zainab" userId="bab9806c-efc5-4e65-9b68-3e033ff096a8" providerId="ADAL" clId="{431ED355-B2AF-473B-B539-67917210043E}" dt="2021-09-21T10:10:31.836" v="1343" actId="6549"/>
          <ac:spMkLst>
            <pc:docMk/>
            <pc:sldMk cId="840012618" sldId="312"/>
            <ac:spMk id="28674" creationId="{00000000-0000-0000-0000-000000000000}"/>
          </ac:spMkLst>
        </pc:spChg>
        <pc:spChg chg="mod">
          <ac:chgData name="LOUKIL, Zainab" userId="bab9806c-efc5-4e65-9b68-3e033ff096a8" providerId="ADAL" clId="{431ED355-B2AF-473B-B539-67917210043E}" dt="2021-09-21T10:11:02.368" v="1345" actId="14100"/>
          <ac:spMkLst>
            <pc:docMk/>
            <pc:sldMk cId="840012618" sldId="312"/>
            <ac:spMk id="28675" creationId="{00000000-0000-0000-0000-000000000000}"/>
          </ac:spMkLst>
        </pc:spChg>
        <pc:spChg chg="del mod">
          <ac:chgData name="LOUKIL, Zainab" userId="bab9806c-efc5-4e65-9b68-3e033ff096a8" providerId="ADAL" clId="{431ED355-B2AF-473B-B539-67917210043E}" dt="2021-09-21T09:19:28.610" v="1029" actId="478"/>
          <ac:spMkLst>
            <pc:docMk/>
            <pc:sldMk cId="840012618" sldId="312"/>
            <ac:spMk id="28676" creationId="{00000000-0000-0000-0000-000000000000}"/>
          </ac:spMkLst>
        </pc:spChg>
      </pc:sldChg>
      <pc:sldChg chg="modSp add">
        <pc:chgData name="LOUKIL, Zainab" userId="bab9806c-efc5-4e65-9b68-3e033ff096a8" providerId="ADAL" clId="{431ED355-B2AF-473B-B539-67917210043E}" dt="2021-09-21T10:09:03.169" v="1265" actId="2710"/>
        <pc:sldMkLst>
          <pc:docMk/>
          <pc:sldMk cId="3645477209" sldId="313"/>
        </pc:sldMkLst>
        <pc:spChg chg="mod">
          <ac:chgData name="LOUKIL, Zainab" userId="bab9806c-efc5-4e65-9b68-3e033ff096a8" providerId="ADAL" clId="{431ED355-B2AF-473B-B539-67917210043E}" dt="2021-09-21T10:08:37.697" v="1259" actId="108"/>
          <ac:spMkLst>
            <pc:docMk/>
            <pc:sldMk cId="3645477209" sldId="313"/>
            <ac:spMk id="29697" creationId="{00000000-0000-0000-0000-000000000000}"/>
          </ac:spMkLst>
        </pc:spChg>
        <pc:spChg chg="mod">
          <ac:chgData name="LOUKIL, Zainab" userId="bab9806c-efc5-4e65-9b68-3e033ff096a8" providerId="ADAL" clId="{431ED355-B2AF-473B-B539-67917210043E}" dt="2021-09-21T10:09:03.169" v="1265" actId="2710"/>
          <ac:spMkLst>
            <pc:docMk/>
            <pc:sldMk cId="3645477209" sldId="313"/>
            <ac:spMk id="29698" creationId="{00000000-0000-0000-0000-000000000000}"/>
          </ac:spMkLst>
        </pc:spChg>
      </pc:sldChg>
      <pc:sldChg chg="modSp add">
        <pc:chgData name="LOUKIL, Zainab" userId="bab9806c-efc5-4e65-9b68-3e033ff096a8" providerId="ADAL" clId="{431ED355-B2AF-473B-B539-67917210043E}" dt="2021-09-21T10:13:17.375" v="1399" actId="2710"/>
        <pc:sldMkLst>
          <pc:docMk/>
          <pc:sldMk cId="3707999389" sldId="316"/>
        </pc:sldMkLst>
        <pc:spChg chg="mod">
          <ac:chgData name="LOUKIL, Zainab" userId="bab9806c-efc5-4e65-9b68-3e033ff096a8" providerId="ADAL" clId="{431ED355-B2AF-473B-B539-67917210043E}" dt="2021-09-21T10:13:03.934" v="1393" actId="108"/>
          <ac:spMkLst>
            <pc:docMk/>
            <pc:sldMk cId="3707999389" sldId="316"/>
            <ac:spMk id="31745" creationId="{00000000-0000-0000-0000-000000000000}"/>
          </ac:spMkLst>
        </pc:spChg>
        <pc:spChg chg="mod">
          <ac:chgData name="LOUKIL, Zainab" userId="bab9806c-efc5-4e65-9b68-3e033ff096a8" providerId="ADAL" clId="{431ED355-B2AF-473B-B539-67917210043E}" dt="2021-09-21T10:13:17.375" v="1399" actId="2710"/>
          <ac:spMkLst>
            <pc:docMk/>
            <pc:sldMk cId="3707999389" sldId="316"/>
            <ac:spMk id="31746" creationId="{00000000-0000-0000-0000-000000000000}"/>
          </ac:spMkLst>
        </pc:spChg>
      </pc:sldChg>
      <pc:sldChg chg="modSp add">
        <pc:chgData name="LOUKIL, Zainab" userId="bab9806c-efc5-4e65-9b68-3e033ff096a8" providerId="ADAL" clId="{431ED355-B2AF-473B-B539-67917210043E}" dt="2021-09-21T10:15:22.643" v="1469" actId="20577"/>
        <pc:sldMkLst>
          <pc:docMk/>
          <pc:sldMk cId="4003053879" sldId="317"/>
        </pc:sldMkLst>
        <pc:spChg chg="mod">
          <ac:chgData name="LOUKIL, Zainab" userId="bab9806c-efc5-4e65-9b68-3e033ff096a8" providerId="ADAL" clId="{431ED355-B2AF-473B-B539-67917210043E}" dt="2021-09-21T10:13:29.032" v="1400" actId="108"/>
          <ac:spMkLst>
            <pc:docMk/>
            <pc:sldMk cId="4003053879" sldId="317"/>
            <ac:spMk id="32769" creationId="{00000000-0000-0000-0000-000000000000}"/>
          </ac:spMkLst>
        </pc:spChg>
        <pc:spChg chg="mod">
          <ac:chgData name="LOUKIL, Zainab" userId="bab9806c-efc5-4e65-9b68-3e033ff096a8" providerId="ADAL" clId="{431ED355-B2AF-473B-B539-67917210043E}" dt="2021-09-21T10:14:03.386" v="1408" actId="108"/>
          <ac:spMkLst>
            <pc:docMk/>
            <pc:sldMk cId="4003053879" sldId="317"/>
            <ac:spMk id="32770" creationId="{00000000-0000-0000-0000-000000000000}"/>
          </ac:spMkLst>
        </pc:spChg>
        <pc:spChg chg="mod">
          <ac:chgData name="LOUKIL, Zainab" userId="bab9806c-efc5-4e65-9b68-3e033ff096a8" providerId="ADAL" clId="{431ED355-B2AF-473B-B539-67917210043E}" dt="2021-09-21T10:15:22.643" v="1469" actId="20577"/>
          <ac:spMkLst>
            <pc:docMk/>
            <pc:sldMk cId="4003053879" sldId="317"/>
            <ac:spMk id="32771" creationId="{00000000-0000-0000-0000-000000000000}"/>
          </ac:spMkLst>
        </pc:spChg>
      </pc:sldChg>
      <pc:sldChg chg="modSp add">
        <pc:chgData name="LOUKIL, Zainab" userId="bab9806c-efc5-4e65-9b68-3e033ff096a8" providerId="ADAL" clId="{431ED355-B2AF-473B-B539-67917210043E}" dt="2021-09-21T10:18:56.817" v="1564" actId="20577"/>
        <pc:sldMkLst>
          <pc:docMk/>
          <pc:sldMk cId="3555943436" sldId="318"/>
        </pc:sldMkLst>
        <pc:spChg chg="mod">
          <ac:chgData name="LOUKIL, Zainab" userId="bab9806c-efc5-4e65-9b68-3e033ff096a8" providerId="ADAL" clId="{431ED355-B2AF-473B-B539-67917210043E}" dt="2021-09-21T10:17:19.500" v="1494" actId="108"/>
          <ac:spMkLst>
            <pc:docMk/>
            <pc:sldMk cId="3555943436" sldId="318"/>
            <ac:spMk id="34817" creationId="{00000000-0000-0000-0000-000000000000}"/>
          </ac:spMkLst>
        </pc:spChg>
        <pc:spChg chg="mod">
          <ac:chgData name="LOUKIL, Zainab" userId="bab9806c-efc5-4e65-9b68-3e033ff096a8" providerId="ADAL" clId="{431ED355-B2AF-473B-B539-67917210043E}" dt="2021-09-21T10:18:00.506" v="1507" actId="108"/>
          <ac:spMkLst>
            <pc:docMk/>
            <pc:sldMk cId="3555943436" sldId="318"/>
            <ac:spMk id="34818" creationId="{00000000-0000-0000-0000-000000000000}"/>
          </ac:spMkLst>
        </pc:spChg>
        <pc:spChg chg="mod">
          <ac:chgData name="LOUKIL, Zainab" userId="bab9806c-efc5-4e65-9b68-3e033ff096a8" providerId="ADAL" clId="{431ED355-B2AF-473B-B539-67917210043E}" dt="2021-09-21T10:18:56.817" v="1564" actId="20577"/>
          <ac:spMkLst>
            <pc:docMk/>
            <pc:sldMk cId="3555943436" sldId="318"/>
            <ac:spMk id="34819" creationId="{00000000-0000-0000-0000-000000000000}"/>
          </ac:spMkLst>
        </pc:spChg>
      </pc:sldChg>
      <pc:sldChg chg="addSp delSp modSp add">
        <pc:chgData name="LOUKIL, Zainab" userId="bab9806c-efc5-4e65-9b68-3e033ff096a8" providerId="ADAL" clId="{431ED355-B2AF-473B-B539-67917210043E}" dt="2021-09-21T10:54:52.406" v="1849" actId="122"/>
        <pc:sldMkLst>
          <pc:docMk/>
          <pc:sldMk cId="2301383087" sldId="319"/>
        </pc:sldMkLst>
        <pc:spChg chg="add del mod">
          <ac:chgData name="LOUKIL, Zainab" userId="bab9806c-efc5-4e65-9b68-3e033ff096a8" providerId="ADAL" clId="{431ED355-B2AF-473B-B539-67917210043E}" dt="2021-09-21T10:19:14.252" v="1568" actId="478"/>
          <ac:spMkLst>
            <pc:docMk/>
            <pc:sldMk cId="2301383087" sldId="319"/>
            <ac:spMk id="2" creationId="{9B9587EC-46D4-46D9-99A8-19F875778B9C}"/>
          </ac:spMkLst>
        </pc:spChg>
        <pc:spChg chg="mod">
          <ac:chgData name="LOUKIL, Zainab" userId="bab9806c-efc5-4e65-9b68-3e033ff096a8" providerId="ADAL" clId="{431ED355-B2AF-473B-B539-67917210043E}" dt="2021-09-21T10:19:10.406" v="1567" actId="27636"/>
          <ac:spMkLst>
            <pc:docMk/>
            <pc:sldMk cId="2301383087" sldId="319"/>
            <ac:spMk id="35841" creationId="{00000000-0000-0000-0000-000000000000}"/>
          </ac:spMkLst>
        </pc:spChg>
        <pc:spChg chg="mod">
          <ac:chgData name="LOUKIL, Zainab" userId="bab9806c-efc5-4e65-9b68-3e033ff096a8" providerId="ADAL" clId="{431ED355-B2AF-473B-B539-67917210043E}" dt="2021-09-21T10:19:18.674" v="1569" actId="207"/>
          <ac:spMkLst>
            <pc:docMk/>
            <pc:sldMk cId="2301383087" sldId="319"/>
            <ac:spMk id="35842" creationId="{00000000-0000-0000-0000-000000000000}"/>
          </ac:spMkLst>
        </pc:spChg>
        <pc:spChg chg="mod">
          <ac:chgData name="LOUKIL, Zainab" userId="bab9806c-efc5-4e65-9b68-3e033ff096a8" providerId="ADAL" clId="{431ED355-B2AF-473B-B539-67917210043E}" dt="2021-09-21T10:20:16.322" v="1578" actId="113"/>
          <ac:spMkLst>
            <pc:docMk/>
            <pc:sldMk cId="2301383087" sldId="319"/>
            <ac:spMk id="35843" creationId="{00000000-0000-0000-0000-000000000000}"/>
          </ac:spMkLst>
        </pc:spChg>
        <pc:spChg chg="mod">
          <ac:chgData name="LOUKIL, Zainab" userId="bab9806c-efc5-4e65-9b68-3e033ff096a8" providerId="ADAL" clId="{431ED355-B2AF-473B-B539-67917210043E}" dt="2021-09-21T10:20:29.026" v="1579" actId="208"/>
          <ac:spMkLst>
            <pc:docMk/>
            <pc:sldMk cId="2301383087" sldId="319"/>
            <ac:spMk id="35844" creationId="{00000000-0000-0000-0000-000000000000}"/>
          </ac:spMkLst>
        </pc:spChg>
        <pc:spChg chg="mod">
          <ac:chgData name="LOUKIL, Zainab" userId="bab9806c-efc5-4e65-9b68-3e033ff096a8" providerId="ADAL" clId="{431ED355-B2AF-473B-B539-67917210043E}" dt="2021-09-21T10:54:49.023" v="1847" actId="122"/>
          <ac:spMkLst>
            <pc:docMk/>
            <pc:sldMk cId="2301383087" sldId="319"/>
            <ac:spMk id="35845" creationId="{00000000-0000-0000-0000-000000000000}"/>
          </ac:spMkLst>
        </pc:spChg>
        <pc:spChg chg="mod">
          <ac:chgData name="LOUKIL, Zainab" userId="bab9806c-efc5-4e65-9b68-3e033ff096a8" providerId="ADAL" clId="{431ED355-B2AF-473B-B539-67917210043E}" dt="2021-09-21T10:54:52.406" v="1849" actId="122"/>
          <ac:spMkLst>
            <pc:docMk/>
            <pc:sldMk cId="2301383087" sldId="319"/>
            <ac:spMk id="35846" creationId="{00000000-0000-0000-0000-000000000000}"/>
          </ac:spMkLst>
        </pc:spChg>
      </pc:sldChg>
      <pc:sldChg chg="addSp modSp add modAnim">
        <pc:chgData name="LOUKIL, Zainab" userId="bab9806c-efc5-4e65-9b68-3e033ff096a8" providerId="ADAL" clId="{431ED355-B2AF-473B-B539-67917210043E}" dt="2021-09-21T10:55:09.182" v="1851"/>
        <pc:sldMkLst>
          <pc:docMk/>
          <pc:sldMk cId="3240250576" sldId="320"/>
        </pc:sldMkLst>
        <pc:spChg chg="add mod">
          <ac:chgData name="LOUKIL, Zainab" userId="bab9806c-efc5-4e65-9b68-3e033ff096a8" providerId="ADAL" clId="{431ED355-B2AF-473B-B539-67917210043E}" dt="2021-09-21T10:22:09.905" v="1605" actId="1076"/>
          <ac:spMkLst>
            <pc:docMk/>
            <pc:sldMk cId="3240250576" sldId="320"/>
            <ac:spMk id="5" creationId="{D639C9FD-4466-4184-99D8-B262D352A524}"/>
          </ac:spMkLst>
        </pc:spChg>
        <pc:spChg chg="add mod">
          <ac:chgData name="LOUKIL, Zainab" userId="bab9806c-efc5-4e65-9b68-3e033ff096a8" providerId="ADAL" clId="{431ED355-B2AF-473B-B539-67917210043E}" dt="2021-09-21T10:23:38.932" v="1633" actId="1036"/>
          <ac:spMkLst>
            <pc:docMk/>
            <pc:sldMk cId="3240250576" sldId="320"/>
            <ac:spMk id="6" creationId="{35478B78-5D7E-4577-A3EA-2AC5DAAFEF94}"/>
          </ac:spMkLst>
        </pc:spChg>
        <pc:spChg chg="add mod">
          <ac:chgData name="LOUKIL, Zainab" userId="bab9806c-efc5-4e65-9b68-3e033ff096a8" providerId="ADAL" clId="{431ED355-B2AF-473B-B539-67917210043E}" dt="2021-09-21T10:23:38.932" v="1633" actId="1036"/>
          <ac:spMkLst>
            <pc:docMk/>
            <pc:sldMk cId="3240250576" sldId="320"/>
            <ac:spMk id="7" creationId="{4C92A2C4-39E1-406E-973D-068E1CE2936A}"/>
          </ac:spMkLst>
        </pc:spChg>
        <pc:spChg chg="add mod">
          <ac:chgData name="LOUKIL, Zainab" userId="bab9806c-efc5-4e65-9b68-3e033ff096a8" providerId="ADAL" clId="{431ED355-B2AF-473B-B539-67917210043E}" dt="2021-09-21T10:23:38.932" v="1633" actId="1036"/>
          <ac:spMkLst>
            <pc:docMk/>
            <pc:sldMk cId="3240250576" sldId="320"/>
            <ac:spMk id="8" creationId="{0382891B-4D98-4832-B639-439A88268DBD}"/>
          </ac:spMkLst>
        </pc:spChg>
        <pc:spChg chg="mod">
          <ac:chgData name="LOUKIL, Zainab" userId="bab9806c-efc5-4e65-9b68-3e033ff096a8" providerId="ADAL" clId="{431ED355-B2AF-473B-B539-67917210043E}" dt="2021-09-21T10:20:38.775" v="1582" actId="27636"/>
          <ac:spMkLst>
            <pc:docMk/>
            <pc:sldMk cId="3240250576" sldId="320"/>
            <ac:spMk id="36865" creationId="{00000000-0000-0000-0000-000000000000}"/>
          </ac:spMkLst>
        </pc:spChg>
        <pc:spChg chg="mod">
          <ac:chgData name="LOUKIL, Zainab" userId="bab9806c-efc5-4e65-9b68-3e033ff096a8" providerId="ADAL" clId="{431ED355-B2AF-473B-B539-67917210043E}" dt="2021-09-21T10:21:44.649" v="1601" actId="123"/>
          <ac:spMkLst>
            <pc:docMk/>
            <pc:sldMk cId="3240250576" sldId="320"/>
            <ac:spMk id="36866" creationId="{00000000-0000-0000-0000-000000000000}"/>
          </ac:spMkLst>
        </pc:spChg>
        <pc:spChg chg="mod">
          <ac:chgData name="LOUKIL, Zainab" userId="bab9806c-efc5-4e65-9b68-3e033ff096a8" providerId="ADAL" clId="{431ED355-B2AF-473B-B539-67917210043E}" dt="2021-09-21T10:21:56.793" v="1603" actId="1076"/>
          <ac:spMkLst>
            <pc:docMk/>
            <pc:sldMk cId="3240250576" sldId="320"/>
            <ac:spMk id="36867" creationId="{00000000-0000-0000-0000-000000000000}"/>
          </ac:spMkLst>
        </pc:spChg>
      </pc:sldChg>
      <pc:sldChg chg="modSp add">
        <pc:chgData name="LOUKIL, Zainab" userId="bab9806c-efc5-4e65-9b68-3e033ff096a8" providerId="ADAL" clId="{431ED355-B2AF-473B-B539-67917210043E}" dt="2021-09-21T10:26:27.953" v="1676" actId="2710"/>
        <pc:sldMkLst>
          <pc:docMk/>
          <pc:sldMk cId="1265473819" sldId="321"/>
        </pc:sldMkLst>
        <pc:spChg chg="mod">
          <ac:chgData name="LOUKIL, Zainab" userId="bab9806c-efc5-4e65-9b68-3e033ff096a8" providerId="ADAL" clId="{431ED355-B2AF-473B-B539-67917210043E}" dt="2021-09-21T10:26:02.990" v="1669" actId="14100"/>
          <ac:spMkLst>
            <pc:docMk/>
            <pc:sldMk cId="1265473819" sldId="321"/>
            <ac:spMk id="38913" creationId="{00000000-0000-0000-0000-000000000000}"/>
          </ac:spMkLst>
        </pc:spChg>
        <pc:spChg chg="mod">
          <ac:chgData name="LOUKIL, Zainab" userId="bab9806c-efc5-4e65-9b68-3e033ff096a8" providerId="ADAL" clId="{431ED355-B2AF-473B-B539-67917210043E}" dt="2021-09-21T10:26:27.953" v="1676" actId="2710"/>
          <ac:spMkLst>
            <pc:docMk/>
            <pc:sldMk cId="1265473819" sldId="321"/>
            <ac:spMk id="38914" creationId="{00000000-0000-0000-0000-000000000000}"/>
          </ac:spMkLst>
        </pc:spChg>
      </pc:sldChg>
      <pc:sldChg chg="addSp delSp modSp add modAnim">
        <pc:chgData name="LOUKIL, Zainab" userId="bab9806c-efc5-4e65-9b68-3e033ff096a8" providerId="ADAL" clId="{431ED355-B2AF-473B-B539-67917210043E}" dt="2021-09-21T10:50:34.255" v="1818" actId="108"/>
        <pc:sldMkLst>
          <pc:docMk/>
          <pc:sldMk cId="828559384" sldId="323"/>
        </pc:sldMkLst>
        <pc:spChg chg="add del mod">
          <ac:chgData name="LOUKIL, Zainab" userId="bab9806c-efc5-4e65-9b68-3e033ff096a8" providerId="ADAL" clId="{431ED355-B2AF-473B-B539-67917210043E}" dt="2021-09-21T08:25:11.818" v="154" actId="478"/>
          <ac:spMkLst>
            <pc:docMk/>
            <pc:sldMk cId="828559384" sldId="323"/>
            <ac:spMk id="2" creationId="{BB226373-D611-4878-A7D5-0F23F35498CE}"/>
          </ac:spMkLst>
        </pc:spChg>
        <pc:spChg chg="mod">
          <ac:chgData name="LOUKIL, Zainab" userId="bab9806c-efc5-4e65-9b68-3e033ff096a8" providerId="ADAL" clId="{431ED355-B2AF-473B-B539-67917210043E}" dt="2021-09-21T08:26:07.706" v="210" actId="1037"/>
          <ac:spMkLst>
            <pc:docMk/>
            <pc:sldMk cId="828559384" sldId="323"/>
            <ac:spMk id="19458" creationId="{00000000-0000-0000-0000-000000000000}"/>
          </ac:spMkLst>
        </pc:spChg>
        <pc:spChg chg="mod">
          <ac:chgData name="LOUKIL, Zainab" userId="bab9806c-efc5-4e65-9b68-3e033ff096a8" providerId="ADAL" clId="{431ED355-B2AF-473B-B539-67917210043E}" dt="2021-09-21T08:26:07.706" v="210" actId="1037"/>
          <ac:spMkLst>
            <pc:docMk/>
            <pc:sldMk cId="828559384" sldId="323"/>
            <ac:spMk id="19459" creationId="{00000000-0000-0000-0000-000000000000}"/>
          </ac:spMkLst>
        </pc:spChg>
        <pc:spChg chg="mod">
          <ac:chgData name="LOUKIL, Zainab" userId="bab9806c-efc5-4e65-9b68-3e033ff096a8" providerId="ADAL" clId="{431ED355-B2AF-473B-B539-67917210043E}" dt="2021-09-21T10:49:09.842" v="1801" actId="122"/>
          <ac:spMkLst>
            <pc:docMk/>
            <pc:sldMk cId="828559384" sldId="323"/>
            <ac:spMk id="19460" creationId="{00000000-0000-0000-0000-000000000000}"/>
          </ac:spMkLst>
        </pc:spChg>
        <pc:spChg chg="mod">
          <ac:chgData name="LOUKIL, Zainab" userId="bab9806c-efc5-4e65-9b68-3e033ff096a8" providerId="ADAL" clId="{431ED355-B2AF-473B-B539-67917210043E}" dt="2021-09-21T08:26:07.706" v="210" actId="1037"/>
          <ac:spMkLst>
            <pc:docMk/>
            <pc:sldMk cId="828559384" sldId="323"/>
            <ac:spMk id="19461" creationId="{00000000-0000-0000-0000-000000000000}"/>
          </ac:spMkLst>
        </pc:spChg>
        <pc:spChg chg="mod">
          <ac:chgData name="LOUKIL, Zainab" userId="bab9806c-efc5-4e65-9b68-3e033ff096a8" providerId="ADAL" clId="{431ED355-B2AF-473B-B539-67917210043E}" dt="2021-09-21T08:26:07.706" v="210" actId="1037"/>
          <ac:spMkLst>
            <pc:docMk/>
            <pc:sldMk cId="828559384" sldId="323"/>
            <ac:spMk id="19462" creationId="{00000000-0000-0000-0000-000000000000}"/>
          </ac:spMkLst>
        </pc:spChg>
        <pc:spChg chg="mod">
          <ac:chgData name="LOUKIL, Zainab" userId="bab9806c-efc5-4e65-9b68-3e033ff096a8" providerId="ADAL" clId="{431ED355-B2AF-473B-B539-67917210043E}" dt="2021-09-21T08:26:07.706" v="210" actId="1037"/>
          <ac:spMkLst>
            <pc:docMk/>
            <pc:sldMk cId="828559384" sldId="323"/>
            <ac:spMk id="19463" creationId="{00000000-0000-0000-0000-000000000000}"/>
          </ac:spMkLst>
        </pc:spChg>
        <pc:spChg chg="mod">
          <ac:chgData name="LOUKIL, Zainab" userId="bab9806c-efc5-4e65-9b68-3e033ff096a8" providerId="ADAL" clId="{431ED355-B2AF-473B-B539-67917210043E}" dt="2021-09-21T10:50:30.862" v="1817" actId="108"/>
          <ac:spMkLst>
            <pc:docMk/>
            <pc:sldMk cId="828559384" sldId="323"/>
            <ac:spMk id="19464" creationId="{00000000-0000-0000-0000-000000000000}"/>
          </ac:spMkLst>
        </pc:spChg>
        <pc:spChg chg="mod">
          <ac:chgData name="LOUKIL, Zainab" userId="bab9806c-efc5-4e65-9b68-3e033ff096a8" providerId="ADAL" clId="{431ED355-B2AF-473B-B539-67917210043E}" dt="2021-09-21T10:50:34.255" v="1818" actId="108"/>
          <ac:spMkLst>
            <pc:docMk/>
            <pc:sldMk cId="828559384" sldId="323"/>
            <ac:spMk id="19465" creationId="{00000000-0000-0000-0000-000000000000}"/>
          </ac:spMkLst>
        </pc:spChg>
        <pc:spChg chg="mod">
          <ac:chgData name="LOUKIL, Zainab" userId="bab9806c-efc5-4e65-9b68-3e033ff096a8" providerId="ADAL" clId="{431ED355-B2AF-473B-B539-67917210043E}" dt="2021-09-21T10:49:25.544" v="1805" actId="113"/>
          <ac:spMkLst>
            <pc:docMk/>
            <pc:sldMk cId="828559384" sldId="323"/>
            <ac:spMk id="19466" creationId="{00000000-0000-0000-0000-000000000000}"/>
          </ac:spMkLst>
        </pc:spChg>
        <pc:spChg chg="mod">
          <ac:chgData name="LOUKIL, Zainab" userId="bab9806c-efc5-4e65-9b68-3e033ff096a8" providerId="ADAL" clId="{431ED355-B2AF-473B-B539-67917210043E}" dt="2021-09-21T08:26:07.706" v="210" actId="1037"/>
          <ac:spMkLst>
            <pc:docMk/>
            <pc:sldMk cId="828559384" sldId="323"/>
            <ac:spMk id="19467" creationId="{00000000-0000-0000-0000-000000000000}"/>
          </ac:spMkLst>
        </pc:spChg>
        <pc:spChg chg="mod">
          <ac:chgData name="LOUKIL, Zainab" userId="bab9806c-efc5-4e65-9b68-3e033ff096a8" providerId="ADAL" clId="{431ED355-B2AF-473B-B539-67917210043E}" dt="2021-09-21T10:49:50.919" v="1809" actId="108"/>
          <ac:spMkLst>
            <pc:docMk/>
            <pc:sldMk cId="828559384" sldId="323"/>
            <ac:spMk id="19468" creationId="{00000000-0000-0000-0000-000000000000}"/>
          </ac:spMkLst>
        </pc:spChg>
        <pc:spChg chg="mod">
          <ac:chgData name="LOUKIL, Zainab" userId="bab9806c-efc5-4e65-9b68-3e033ff096a8" providerId="ADAL" clId="{431ED355-B2AF-473B-B539-67917210043E}" dt="2021-09-21T08:26:07.706" v="210" actId="1037"/>
          <ac:spMkLst>
            <pc:docMk/>
            <pc:sldMk cId="828559384" sldId="323"/>
            <ac:spMk id="19469" creationId="{00000000-0000-0000-0000-000000000000}"/>
          </ac:spMkLst>
        </pc:spChg>
        <pc:spChg chg="mod">
          <ac:chgData name="LOUKIL, Zainab" userId="bab9806c-efc5-4e65-9b68-3e033ff096a8" providerId="ADAL" clId="{431ED355-B2AF-473B-B539-67917210043E}" dt="2021-09-21T08:26:07.706" v="210" actId="1037"/>
          <ac:spMkLst>
            <pc:docMk/>
            <pc:sldMk cId="828559384" sldId="323"/>
            <ac:spMk id="19470" creationId="{00000000-0000-0000-0000-000000000000}"/>
          </ac:spMkLst>
        </pc:spChg>
        <pc:spChg chg="mod">
          <ac:chgData name="LOUKIL, Zainab" userId="bab9806c-efc5-4e65-9b68-3e033ff096a8" providerId="ADAL" clId="{431ED355-B2AF-473B-B539-67917210043E}" dt="2021-09-21T08:26:07.706" v="210" actId="1037"/>
          <ac:spMkLst>
            <pc:docMk/>
            <pc:sldMk cId="828559384" sldId="323"/>
            <ac:spMk id="19471" creationId="{00000000-0000-0000-0000-000000000000}"/>
          </ac:spMkLst>
        </pc:spChg>
        <pc:spChg chg="mod">
          <ac:chgData name="LOUKIL, Zainab" userId="bab9806c-efc5-4e65-9b68-3e033ff096a8" providerId="ADAL" clId="{431ED355-B2AF-473B-B539-67917210043E}" dt="2021-09-21T08:26:12.364" v="211" actId="1076"/>
          <ac:spMkLst>
            <pc:docMk/>
            <pc:sldMk cId="828559384" sldId="323"/>
            <ac:spMk id="19472" creationId="{00000000-0000-0000-0000-000000000000}"/>
          </ac:spMkLst>
        </pc:spChg>
        <pc:spChg chg="mod">
          <ac:chgData name="LOUKIL, Zainab" userId="bab9806c-efc5-4e65-9b68-3e033ff096a8" providerId="ADAL" clId="{431ED355-B2AF-473B-B539-67917210043E}" dt="2021-09-21T08:26:07.706" v="210" actId="1037"/>
          <ac:spMkLst>
            <pc:docMk/>
            <pc:sldMk cId="828559384" sldId="323"/>
            <ac:spMk id="19473" creationId="{00000000-0000-0000-0000-000000000000}"/>
          </ac:spMkLst>
        </pc:spChg>
        <pc:spChg chg="mod">
          <ac:chgData name="LOUKIL, Zainab" userId="bab9806c-efc5-4e65-9b68-3e033ff096a8" providerId="ADAL" clId="{431ED355-B2AF-473B-B539-67917210043E}" dt="2021-09-21T10:50:04.562" v="1813" actId="113"/>
          <ac:spMkLst>
            <pc:docMk/>
            <pc:sldMk cId="828559384" sldId="323"/>
            <ac:spMk id="19474" creationId="{00000000-0000-0000-0000-000000000000}"/>
          </ac:spMkLst>
        </pc:spChg>
        <pc:spChg chg="mod">
          <ac:chgData name="LOUKIL, Zainab" userId="bab9806c-efc5-4e65-9b68-3e033ff096a8" providerId="ADAL" clId="{431ED355-B2AF-473B-B539-67917210043E}" dt="2021-09-21T08:26:07.706" v="210" actId="1037"/>
          <ac:spMkLst>
            <pc:docMk/>
            <pc:sldMk cId="828559384" sldId="323"/>
            <ac:spMk id="19475" creationId="{00000000-0000-0000-0000-000000000000}"/>
          </ac:spMkLst>
        </pc:spChg>
      </pc:sldChg>
      <pc:sldChg chg="modSp">
        <pc:chgData name="LOUKIL, Zainab" userId="bab9806c-efc5-4e65-9b68-3e033ff096a8" providerId="ADAL" clId="{431ED355-B2AF-473B-B539-67917210043E}" dt="2021-09-21T08:10:53.404" v="54" actId="20577"/>
        <pc:sldMkLst>
          <pc:docMk/>
          <pc:sldMk cId="1698472972" sldId="456"/>
        </pc:sldMkLst>
        <pc:spChg chg="mod">
          <ac:chgData name="LOUKIL, Zainab" userId="bab9806c-efc5-4e65-9b68-3e033ff096a8" providerId="ADAL" clId="{431ED355-B2AF-473B-B539-67917210043E}" dt="2021-09-21T08:10:53.404" v="54" actId="20577"/>
          <ac:spMkLst>
            <pc:docMk/>
            <pc:sldMk cId="1698472972" sldId="456"/>
            <ac:spMk id="2" creationId="{47470EF6-90CE-4E6F-90B3-F04FF0A53CA3}"/>
          </ac:spMkLst>
        </pc:spChg>
      </pc:sldChg>
      <pc:sldChg chg="modSp">
        <pc:chgData name="LOUKIL, Zainab" userId="bab9806c-efc5-4e65-9b68-3e033ff096a8" providerId="ADAL" clId="{431ED355-B2AF-473B-B539-67917210043E}" dt="2021-09-21T10:34:17.939" v="1758" actId="20577"/>
        <pc:sldMkLst>
          <pc:docMk/>
          <pc:sldMk cId="1120716882" sldId="473"/>
        </pc:sldMkLst>
        <pc:spChg chg="mod">
          <ac:chgData name="LOUKIL, Zainab" userId="bab9806c-efc5-4e65-9b68-3e033ff096a8" providerId="ADAL" clId="{431ED355-B2AF-473B-B539-67917210043E}" dt="2021-09-21T10:34:17.939" v="1758" actId="20577"/>
          <ac:spMkLst>
            <pc:docMk/>
            <pc:sldMk cId="1120716882" sldId="473"/>
            <ac:spMk id="3" creationId="{5C1B6D89-1622-4A44-BAA5-F0473FB8AA84}"/>
          </ac:spMkLst>
        </pc:spChg>
      </pc:sldChg>
      <pc:sldChg chg="modSp">
        <pc:chgData name="LOUKIL, Zainab" userId="bab9806c-efc5-4e65-9b68-3e033ff096a8" providerId="ADAL" clId="{431ED355-B2AF-473B-B539-67917210043E}" dt="2021-09-21T08:11:41.451" v="60" actId="14100"/>
        <pc:sldMkLst>
          <pc:docMk/>
          <pc:sldMk cId="2313951906" sldId="474"/>
        </pc:sldMkLst>
        <pc:spChg chg="mod">
          <ac:chgData name="LOUKIL, Zainab" userId="bab9806c-efc5-4e65-9b68-3e033ff096a8" providerId="ADAL" clId="{431ED355-B2AF-473B-B539-67917210043E}" dt="2021-09-21T08:11:41.451" v="60" actId="14100"/>
          <ac:spMkLst>
            <pc:docMk/>
            <pc:sldMk cId="2313951906" sldId="474"/>
            <ac:spMk id="3" creationId="{9891C6A7-D852-48CD-967A-DD29F66F4B3E}"/>
          </ac:spMkLst>
        </pc:spChg>
      </pc:sldChg>
      <pc:sldChg chg="addSp delSp modSp">
        <pc:chgData name="LOUKIL, Zainab" userId="bab9806c-efc5-4e65-9b68-3e033ff096a8" providerId="ADAL" clId="{431ED355-B2AF-473B-B539-67917210043E}" dt="2021-09-21T08:19:58.172" v="107" actId="1037"/>
        <pc:sldMkLst>
          <pc:docMk/>
          <pc:sldMk cId="925403563" sldId="475"/>
        </pc:sldMkLst>
        <pc:spChg chg="add mod">
          <ac:chgData name="LOUKIL, Zainab" userId="bab9806c-efc5-4e65-9b68-3e033ff096a8" providerId="ADAL" clId="{431ED355-B2AF-473B-B539-67917210043E}" dt="2021-09-21T08:19:58.172" v="107" actId="1037"/>
          <ac:spMkLst>
            <pc:docMk/>
            <pc:sldMk cId="925403563" sldId="475"/>
            <ac:spMk id="3" creationId="{F5529E97-7BFB-4982-99CC-104339A0CDCF}"/>
          </ac:spMkLst>
        </pc:spChg>
        <pc:spChg chg="mod">
          <ac:chgData name="LOUKIL, Zainab" userId="bab9806c-efc5-4e65-9b68-3e033ff096a8" providerId="ADAL" clId="{431ED355-B2AF-473B-B539-67917210043E}" dt="2021-09-21T08:14:46.049" v="93" actId="122"/>
          <ac:spMkLst>
            <pc:docMk/>
            <pc:sldMk cId="925403563" sldId="475"/>
            <ac:spMk id="4" creationId="{7C389592-D5A7-41BD-B946-51CDFCF36EDE}"/>
          </ac:spMkLst>
        </pc:spChg>
        <pc:picChg chg="add mod">
          <ac:chgData name="LOUKIL, Zainab" userId="bab9806c-efc5-4e65-9b68-3e033ff096a8" providerId="ADAL" clId="{431ED355-B2AF-473B-B539-67917210043E}" dt="2021-09-21T08:17:37.546" v="96" actId="1076"/>
          <ac:picMkLst>
            <pc:docMk/>
            <pc:sldMk cId="925403563" sldId="475"/>
            <ac:picMk id="2" creationId="{B53F6B85-9DEB-41B9-AE55-A3240D05FCB9}"/>
          </ac:picMkLst>
        </pc:picChg>
        <pc:picChg chg="del">
          <ac:chgData name="LOUKIL, Zainab" userId="bab9806c-efc5-4e65-9b68-3e033ff096a8" providerId="ADAL" clId="{431ED355-B2AF-473B-B539-67917210043E}" dt="2021-09-21T08:14:35.649" v="82" actId="478"/>
          <ac:picMkLst>
            <pc:docMk/>
            <pc:sldMk cId="925403563" sldId="475"/>
            <ac:picMk id="1026" creationId="{B0C0D5A0-97DE-4BA8-9E5D-5A2A29EEBFD5}"/>
          </ac:picMkLst>
        </pc:picChg>
      </pc:sldChg>
      <pc:sldChg chg="modSp">
        <pc:chgData name="LOUKIL, Zainab" userId="bab9806c-efc5-4e65-9b68-3e033ff096a8" providerId="ADAL" clId="{431ED355-B2AF-473B-B539-67917210043E}" dt="2021-09-22T08:59:55.060" v="1939" actId="20577"/>
        <pc:sldMkLst>
          <pc:docMk/>
          <pc:sldMk cId="3743674796" sldId="487"/>
        </pc:sldMkLst>
        <pc:spChg chg="mod">
          <ac:chgData name="LOUKIL, Zainab" userId="bab9806c-efc5-4e65-9b68-3e033ff096a8" providerId="ADAL" clId="{431ED355-B2AF-473B-B539-67917210043E}" dt="2021-09-22T08:59:55.060" v="1939" actId="20577"/>
          <ac:spMkLst>
            <pc:docMk/>
            <pc:sldMk cId="3743674796" sldId="487"/>
            <ac:spMk id="3" creationId="{C3C241C2-C5B2-4ECA-B4D1-FD10D58EAB8A}"/>
          </ac:spMkLst>
        </pc:spChg>
      </pc:sldChg>
      <pc:sldChg chg="addSp delSp modSp add">
        <pc:chgData name="LOUKIL, Zainab" userId="bab9806c-efc5-4e65-9b68-3e033ff096a8" providerId="ADAL" clId="{431ED355-B2AF-473B-B539-67917210043E}" dt="2021-09-21T10:52:09.929" v="1832" actId="113"/>
        <pc:sldMkLst>
          <pc:docMk/>
          <pc:sldMk cId="1925696652" sldId="488"/>
        </pc:sldMkLst>
        <pc:spChg chg="add mod">
          <ac:chgData name="LOUKIL, Zainab" userId="bab9806c-efc5-4e65-9b68-3e033ff096a8" providerId="ADAL" clId="{431ED355-B2AF-473B-B539-67917210043E}" dt="2021-09-21T09:10:47.035" v="868" actId="108"/>
          <ac:spMkLst>
            <pc:docMk/>
            <pc:sldMk cId="1925696652" sldId="488"/>
            <ac:spMk id="10" creationId="{2A09A78F-5231-4B09-B7AC-3F8B24342064}"/>
          </ac:spMkLst>
        </pc:spChg>
        <pc:spChg chg="add">
          <ac:chgData name="LOUKIL, Zainab" userId="bab9806c-efc5-4e65-9b68-3e033ff096a8" providerId="ADAL" clId="{431ED355-B2AF-473B-B539-67917210043E}" dt="2021-09-21T08:44:39.620" v="564"/>
          <ac:spMkLst>
            <pc:docMk/>
            <pc:sldMk cId="1925696652" sldId="488"/>
            <ac:spMk id="11" creationId="{3B80D13B-C765-4F00-87ED-8CB5BFE72458}"/>
          </ac:spMkLst>
        </pc:spChg>
        <pc:spChg chg="add mod">
          <ac:chgData name="LOUKIL, Zainab" userId="bab9806c-efc5-4e65-9b68-3e033ff096a8" providerId="ADAL" clId="{431ED355-B2AF-473B-B539-67917210043E}" dt="2021-09-21T10:52:07.372" v="1830" actId="122"/>
          <ac:spMkLst>
            <pc:docMk/>
            <pc:sldMk cId="1925696652" sldId="488"/>
            <ac:spMk id="12" creationId="{BDCDA5FD-6276-4C89-ACC4-3C93A57FA669}"/>
          </ac:spMkLst>
        </pc:spChg>
        <pc:spChg chg="add mod">
          <ac:chgData name="LOUKIL, Zainab" userId="bab9806c-efc5-4e65-9b68-3e033ff096a8" providerId="ADAL" clId="{431ED355-B2AF-473B-B539-67917210043E}" dt="2021-09-21T10:52:09.929" v="1832" actId="113"/>
          <ac:spMkLst>
            <pc:docMk/>
            <pc:sldMk cId="1925696652" sldId="488"/>
            <ac:spMk id="13" creationId="{BFD9E449-52CC-4568-82C0-1EEF2F06A0EF}"/>
          </ac:spMkLst>
        </pc:spChg>
        <pc:spChg chg="add mod">
          <ac:chgData name="LOUKIL, Zainab" userId="bab9806c-efc5-4e65-9b68-3e033ff096a8" providerId="ADAL" clId="{431ED355-B2AF-473B-B539-67917210043E}" dt="2021-09-21T08:46:26.276" v="594" actId="1038"/>
          <ac:spMkLst>
            <pc:docMk/>
            <pc:sldMk cId="1925696652" sldId="488"/>
            <ac:spMk id="14" creationId="{97C67C23-A2FD-4458-AA15-0628B366C075}"/>
          </ac:spMkLst>
        </pc:spChg>
        <pc:spChg chg="mod">
          <ac:chgData name="LOUKIL, Zainab" userId="bab9806c-efc5-4e65-9b68-3e033ff096a8" providerId="ADAL" clId="{431ED355-B2AF-473B-B539-67917210043E}" dt="2021-09-21T08:47:15.853" v="605" actId="20577"/>
          <ac:spMkLst>
            <pc:docMk/>
            <pc:sldMk cId="1925696652" sldId="488"/>
            <ac:spMk id="23553" creationId="{00000000-0000-0000-0000-000000000000}"/>
          </ac:spMkLst>
        </pc:spChg>
        <pc:spChg chg="del">
          <ac:chgData name="LOUKIL, Zainab" userId="bab9806c-efc5-4e65-9b68-3e033ff096a8" providerId="ADAL" clId="{431ED355-B2AF-473B-B539-67917210043E}" dt="2021-09-21T08:44:36.701" v="561" actId="478"/>
          <ac:spMkLst>
            <pc:docMk/>
            <pc:sldMk cId="1925696652" sldId="488"/>
            <ac:spMk id="23555" creationId="{00000000-0000-0000-0000-000000000000}"/>
          </ac:spMkLst>
        </pc:spChg>
        <pc:spChg chg="del">
          <ac:chgData name="LOUKIL, Zainab" userId="bab9806c-efc5-4e65-9b68-3e033ff096a8" providerId="ADAL" clId="{431ED355-B2AF-473B-B539-67917210043E}" dt="2021-09-21T08:44:36.053" v="560" actId="478"/>
          <ac:spMkLst>
            <pc:docMk/>
            <pc:sldMk cId="1925696652" sldId="488"/>
            <ac:spMk id="23556" creationId="{00000000-0000-0000-0000-000000000000}"/>
          </ac:spMkLst>
        </pc:spChg>
        <pc:spChg chg="del">
          <ac:chgData name="LOUKIL, Zainab" userId="bab9806c-efc5-4e65-9b68-3e033ff096a8" providerId="ADAL" clId="{431ED355-B2AF-473B-B539-67917210043E}" dt="2021-09-21T08:44:35.407" v="559" actId="478"/>
          <ac:spMkLst>
            <pc:docMk/>
            <pc:sldMk cId="1925696652" sldId="488"/>
            <ac:spMk id="23557" creationId="{00000000-0000-0000-0000-000000000000}"/>
          </ac:spMkLst>
        </pc:spChg>
        <pc:spChg chg="del">
          <ac:chgData name="LOUKIL, Zainab" userId="bab9806c-efc5-4e65-9b68-3e033ff096a8" providerId="ADAL" clId="{431ED355-B2AF-473B-B539-67917210043E}" dt="2021-09-21T08:44:38.694" v="563" actId="478"/>
          <ac:spMkLst>
            <pc:docMk/>
            <pc:sldMk cId="1925696652" sldId="488"/>
            <ac:spMk id="23558" creationId="{00000000-0000-0000-0000-000000000000}"/>
          </ac:spMkLst>
        </pc:spChg>
        <pc:spChg chg="del">
          <ac:chgData name="LOUKIL, Zainab" userId="bab9806c-efc5-4e65-9b68-3e033ff096a8" providerId="ADAL" clId="{431ED355-B2AF-473B-B539-67917210043E}" dt="2021-09-21T08:44:37.533" v="562" actId="478"/>
          <ac:spMkLst>
            <pc:docMk/>
            <pc:sldMk cId="1925696652" sldId="488"/>
            <ac:spMk id="23559" creationId="{00000000-0000-0000-0000-000000000000}"/>
          </ac:spMkLst>
        </pc:spChg>
      </pc:sldChg>
      <pc:sldChg chg="addSp delSp modSp add">
        <pc:chgData name="LOUKIL, Zainab" userId="bab9806c-efc5-4e65-9b68-3e033ff096a8" providerId="ADAL" clId="{431ED355-B2AF-473B-B539-67917210043E}" dt="2021-09-21T10:36:20.784" v="1789" actId="1076"/>
        <pc:sldMkLst>
          <pc:docMk/>
          <pc:sldMk cId="3412617655" sldId="489"/>
        </pc:sldMkLst>
        <pc:spChg chg="del">
          <ac:chgData name="LOUKIL, Zainab" userId="bab9806c-efc5-4e65-9b68-3e033ff096a8" providerId="ADAL" clId="{431ED355-B2AF-473B-B539-67917210043E}" dt="2021-09-21T09:13:54.473" v="906" actId="478"/>
          <ac:spMkLst>
            <pc:docMk/>
            <pc:sldMk cId="3412617655" sldId="489"/>
            <ac:spMk id="3" creationId="{F5529E97-7BFB-4982-99CC-104339A0CDCF}"/>
          </ac:spMkLst>
        </pc:spChg>
        <pc:spChg chg="mod">
          <ac:chgData name="LOUKIL, Zainab" userId="bab9806c-efc5-4e65-9b68-3e033ff096a8" providerId="ADAL" clId="{431ED355-B2AF-473B-B539-67917210043E}" dt="2021-09-21T10:34:44.759" v="1785" actId="1076"/>
          <ac:spMkLst>
            <pc:docMk/>
            <pc:sldMk cId="3412617655" sldId="489"/>
            <ac:spMk id="4" creationId="{7C389592-D5A7-41BD-B946-51CDFCF36EDE}"/>
          </ac:spMkLst>
        </pc:spChg>
        <pc:spChg chg="add mod">
          <ac:chgData name="LOUKIL, Zainab" userId="bab9806c-efc5-4e65-9b68-3e033ff096a8" providerId="ADAL" clId="{431ED355-B2AF-473B-B539-67917210043E}" dt="2021-09-21T09:14:46.081" v="920" actId="208"/>
          <ac:spMkLst>
            <pc:docMk/>
            <pc:sldMk cId="3412617655" sldId="489"/>
            <ac:spMk id="5" creationId="{69BC89CB-1064-4451-BD0E-A32C1D5466CD}"/>
          </ac:spMkLst>
        </pc:spChg>
        <pc:spChg chg="add mod">
          <ac:chgData name="LOUKIL, Zainab" userId="bab9806c-efc5-4e65-9b68-3e033ff096a8" providerId="ADAL" clId="{431ED355-B2AF-473B-B539-67917210043E}" dt="2021-09-21T09:14:50.353" v="922" actId="1076"/>
          <ac:spMkLst>
            <pc:docMk/>
            <pc:sldMk cId="3412617655" sldId="489"/>
            <ac:spMk id="7" creationId="{6FAA7A0B-6DF5-41A2-BD20-31A62212CD5F}"/>
          </ac:spMkLst>
        </pc:spChg>
        <pc:picChg chg="del">
          <ac:chgData name="LOUKIL, Zainab" userId="bab9806c-efc5-4e65-9b68-3e033ff096a8" providerId="ADAL" clId="{431ED355-B2AF-473B-B539-67917210043E}" dt="2021-09-21T09:13:53.497" v="905" actId="478"/>
          <ac:picMkLst>
            <pc:docMk/>
            <pc:sldMk cId="3412617655" sldId="489"/>
            <ac:picMk id="2" creationId="{B53F6B85-9DEB-41B9-AE55-A3240D05FCB9}"/>
          </ac:picMkLst>
        </pc:picChg>
        <pc:picChg chg="add del mod modCrop">
          <ac:chgData name="LOUKIL, Zainab" userId="bab9806c-efc5-4e65-9b68-3e033ff096a8" providerId="ADAL" clId="{431ED355-B2AF-473B-B539-67917210043E}" dt="2021-09-21T10:34:47.402" v="1786" actId="478"/>
          <ac:picMkLst>
            <pc:docMk/>
            <pc:sldMk cId="3412617655" sldId="489"/>
            <ac:picMk id="2050" creationId="{1306009F-5408-4418-9C74-3B2CCFC77CA7}"/>
          </ac:picMkLst>
        </pc:picChg>
        <pc:picChg chg="add mod">
          <ac:chgData name="LOUKIL, Zainab" userId="bab9806c-efc5-4e65-9b68-3e033ff096a8" providerId="ADAL" clId="{431ED355-B2AF-473B-B539-67917210043E}" dt="2021-09-21T10:36:20.784" v="1789" actId="1076"/>
          <ac:picMkLst>
            <pc:docMk/>
            <pc:sldMk cId="3412617655" sldId="489"/>
            <ac:picMk id="2052" creationId="{D9C3D322-0F63-475A-9D84-080EB2FA4D67}"/>
          </ac:picMkLst>
        </pc:picChg>
      </pc:sldChg>
      <pc:sldChg chg="addSp modSp add modAnim">
        <pc:chgData name="LOUKIL, Zainab" userId="bab9806c-efc5-4e65-9b68-3e033ff096a8" providerId="ADAL" clId="{431ED355-B2AF-473B-B539-67917210043E}" dt="2021-09-21T10:53:05.233" v="1836"/>
        <pc:sldMkLst>
          <pc:docMk/>
          <pc:sldMk cId="1012972178" sldId="490"/>
        </pc:sldMkLst>
        <pc:spChg chg="mod">
          <ac:chgData name="LOUKIL, Zainab" userId="bab9806c-efc5-4e65-9b68-3e033ff096a8" providerId="ADAL" clId="{431ED355-B2AF-473B-B539-67917210043E}" dt="2021-09-21T09:23:01.626" v="1165" actId="1035"/>
          <ac:spMkLst>
            <pc:docMk/>
            <pc:sldMk cId="1012972178" sldId="490"/>
            <ac:spMk id="7" creationId="{187D38B1-4DBD-4D9D-A69F-16487133060D}"/>
          </ac:spMkLst>
        </pc:spChg>
        <pc:spChg chg="mod">
          <ac:chgData name="LOUKIL, Zainab" userId="bab9806c-efc5-4e65-9b68-3e033ff096a8" providerId="ADAL" clId="{431ED355-B2AF-473B-B539-67917210043E}" dt="2021-09-21T09:25:25.139" v="1206" actId="20577"/>
          <ac:spMkLst>
            <pc:docMk/>
            <pc:sldMk cId="1012972178" sldId="490"/>
            <ac:spMk id="9" creationId="{C1BF4103-1842-4A4B-BDBB-97AED196F693}"/>
          </ac:spMkLst>
        </pc:spChg>
        <pc:spChg chg="mod">
          <ac:chgData name="LOUKIL, Zainab" userId="bab9806c-efc5-4e65-9b68-3e033ff096a8" providerId="ADAL" clId="{431ED355-B2AF-473B-B539-67917210043E}" dt="2021-09-21T10:52:48.719" v="1834" actId="1037"/>
          <ac:spMkLst>
            <pc:docMk/>
            <pc:sldMk cId="1012972178" sldId="490"/>
            <ac:spMk id="11" creationId="{3991C8E1-B5F4-4B58-BD68-E99EDD71A279}"/>
          </ac:spMkLst>
        </pc:spChg>
        <pc:spChg chg="mod">
          <ac:chgData name="LOUKIL, Zainab" userId="bab9806c-efc5-4e65-9b68-3e033ff096a8" providerId="ADAL" clId="{431ED355-B2AF-473B-B539-67917210043E}" dt="2021-09-21T09:23:29.815" v="1180" actId="20577"/>
          <ac:spMkLst>
            <pc:docMk/>
            <pc:sldMk cId="1012972178" sldId="490"/>
            <ac:spMk id="12" creationId="{3E8759C1-F630-4789-AD7C-FD6064E77EB5}"/>
          </ac:spMkLst>
        </pc:spChg>
        <pc:picChg chg="add mod">
          <ac:chgData name="LOUKIL, Zainab" userId="bab9806c-efc5-4e65-9b68-3e033ff096a8" providerId="ADAL" clId="{431ED355-B2AF-473B-B539-67917210043E}" dt="2021-09-21T09:27:41.546" v="1215" actId="1076"/>
          <ac:picMkLst>
            <pc:docMk/>
            <pc:sldMk cId="1012972178" sldId="490"/>
            <ac:picMk id="3074" creationId="{4FE86638-FD64-4759-9C42-BDFD9DC314C5}"/>
          </ac:picMkLst>
        </pc:picChg>
      </pc:sldChg>
      <pc:sldChg chg="modSp add modAnim">
        <pc:chgData name="LOUKIL, Zainab" userId="bab9806c-efc5-4e65-9b68-3e033ff096a8" providerId="ADAL" clId="{431ED355-B2AF-473B-B539-67917210043E}" dt="2021-09-21T10:52:39.150" v="1833" actId="1076"/>
        <pc:sldMkLst>
          <pc:docMk/>
          <pc:sldMk cId="799344985" sldId="491"/>
        </pc:sldMkLst>
        <pc:spChg chg="mod">
          <ac:chgData name="LOUKIL, Zainab" userId="bab9806c-efc5-4e65-9b68-3e033ff096a8" providerId="ADAL" clId="{431ED355-B2AF-473B-B539-67917210043E}" dt="2021-09-21T09:24:50.343" v="1183" actId="6549"/>
          <ac:spMkLst>
            <pc:docMk/>
            <pc:sldMk cId="799344985" sldId="491"/>
            <ac:spMk id="7" creationId="{187D38B1-4DBD-4D9D-A69F-16487133060D}"/>
          </ac:spMkLst>
        </pc:spChg>
        <pc:spChg chg="mod">
          <ac:chgData name="LOUKIL, Zainab" userId="bab9806c-efc5-4e65-9b68-3e033ff096a8" providerId="ADAL" clId="{431ED355-B2AF-473B-B539-67917210043E}" dt="2021-09-21T09:25:27.687" v="1207" actId="20577"/>
          <ac:spMkLst>
            <pc:docMk/>
            <pc:sldMk cId="799344985" sldId="491"/>
            <ac:spMk id="9" creationId="{C1BF4103-1842-4A4B-BDBB-97AED196F693}"/>
          </ac:spMkLst>
        </pc:spChg>
        <pc:spChg chg="mod">
          <ac:chgData name="LOUKIL, Zainab" userId="bab9806c-efc5-4e65-9b68-3e033ff096a8" providerId="ADAL" clId="{431ED355-B2AF-473B-B539-67917210043E}" dt="2021-09-21T10:52:39.150" v="1833" actId="1076"/>
          <ac:spMkLst>
            <pc:docMk/>
            <pc:sldMk cId="799344985" sldId="491"/>
            <ac:spMk id="11" creationId="{3991C8E1-B5F4-4B58-BD68-E99EDD71A279}"/>
          </ac:spMkLst>
        </pc:spChg>
        <pc:spChg chg="mod">
          <ac:chgData name="LOUKIL, Zainab" userId="bab9806c-efc5-4e65-9b68-3e033ff096a8" providerId="ADAL" clId="{431ED355-B2AF-473B-B539-67917210043E}" dt="2021-09-21T09:24:53.798" v="1185" actId="20577"/>
          <ac:spMkLst>
            <pc:docMk/>
            <pc:sldMk cId="799344985" sldId="491"/>
            <ac:spMk id="12" creationId="{3E8759C1-F630-4789-AD7C-FD6064E77EB5}"/>
          </ac:spMkLst>
        </pc:spChg>
      </pc:sldChg>
      <pc:sldChg chg="add modAnim">
        <pc:chgData name="LOUKIL, Zainab" userId="bab9806c-efc5-4e65-9b68-3e033ff096a8" providerId="ADAL" clId="{431ED355-B2AF-473B-B539-67917210043E}" dt="2021-09-21T10:30:41.079" v="1718"/>
        <pc:sldMkLst>
          <pc:docMk/>
          <pc:sldMk cId="684680771" sldId="492"/>
        </pc:sldMkLst>
      </pc:sldChg>
      <pc:sldChg chg="addSp delSp modSp add">
        <pc:chgData name="LOUKIL, Zainab" userId="bab9806c-efc5-4e65-9b68-3e033ff096a8" providerId="ADAL" clId="{431ED355-B2AF-473B-B539-67917210043E}" dt="2021-09-21T10:47:36.303" v="1793" actId="1076"/>
        <pc:sldMkLst>
          <pc:docMk/>
          <pc:sldMk cId="247594168" sldId="493"/>
        </pc:sldMkLst>
        <pc:spChg chg="mod">
          <ac:chgData name="LOUKIL, Zainab" userId="bab9806c-efc5-4e65-9b68-3e033ff096a8" providerId="ADAL" clId="{431ED355-B2AF-473B-B539-67917210043E}" dt="2021-09-21T10:12:20.974" v="1380" actId="1076"/>
          <ac:spMkLst>
            <pc:docMk/>
            <pc:sldMk cId="247594168" sldId="493"/>
            <ac:spMk id="4" creationId="{7C389592-D5A7-41BD-B946-51CDFCF36EDE}"/>
          </ac:spMkLst>
        </pc:spChg>
        <pc:picChg chg="del">
          <ac:chgData name="LOUKIL, Zainab" userId="bab9806c-efc5-4e65-9b68-3e033ff096a8" providerId="ADAL" clId="{431ED355-B2AF-473B-B539-67917210043E}" dt="2021-09-21T10:34:27.144" v="1759" actId="478"/>
          <ac:picMkLst>
            <pc:docMk/>
            <pc:sldMk cId="247594168" sldId="493"/>
            <ac:picMk id="2050" creationId="{1306009F-5408-4418-9C74-3B2CCFC77CA7}"/>
          </ac:picMkLst>
        </pc:picChg>
        <pc:picChg chg="add mod">
          <ac:chgData name="LOUKIL, Zainab" userId="bab9806c-efc5-4e65-9b68-3e033ff096a8" providerId="ADAL" clId="{431ED355-B2AF-473B-B539-67917210043E}" dt="2021-09-21T10:47:36.303" v="1793" actId="1076"/>
          <ac:picMkLst>
            <pc:docMk/>
            <pc:sldMk cId="247594168" sldId="493"/>
            <ac:picMk id="7170" creationId="{F0CC48F4-A6E0-4246-BE33-A63EE640A6DA}"/>
          </ac:picMkLst>
        </pc:picChg>
      </pc:sldChg>
      <pc:sldChg chg="modSp add">
        <pc:chgData name="LOUKIL, Zainab" userId="bab9806c-efc5-4e65-9b68-3e033ff096a8" providerId="ADAL" clId="{431ED355-B2AF-473B-B539-67917210043E}" dt="2021-09-21T10:33:51.907" v="1734" actId="20577"/>
        <pc:sldMkLst>
          <pc:docMk/>
          <pc:sldMk cId="885029273" sldId="494"/>
        </pc:sldMkLst>
        <pc:spChg chg="mod">
          <ac:chgData name="LOUKIL, Zainab" userId="bab9806c-efc5-4e65-9b68-3e033ff096a8" providerId="ADAL" clId="{431ED355-B2AF-473B-B539-67917210043E}" dt="2021-09-21T10:33:51.907" v="1734" actId="20577"/>
          <ac:spMkLst>
            <pc:docMk/>
            <pc:sldMk cId="885029273" sldId="494"/>
            <ac:spMk id="4" creationId="{7C389592-D5A7-41BD-B946-51CDFCF36EDE}"/>
          </ac:spMkLst>
        </pc:spChg>
      </pc:sldChg>
    </pc:docChg>
  </pc:docChgLst>
  <pc:docChgLst>
    <pc:chgData name="LOUKIL, Zainab" userId="bab9806c-efc5-4e65-9b68-3e033ff096a8" providerId="ADAL" clId="{D5192585-80A4-5D48-9D87-10E4799F93EA}"/>
    <pc:docChg chg="modSld">
      <pc:chgData name="LOUKIL, Zainab" userId="bab9806c-efc5-4e65-9b68-3e033ff096a8" providerId="ADAL" clId="{D5192585-80A4-5D48-9D87-10E4799F93EA}" dt="2022-09-22T09:54:26.685" v="1" actId="20577"/>
      <pc:docMkLst>
        <pc:docMk/>
      </pc:docMkLst>
      <pc:sldChg chg="modSp mod">
        <pc:chgData name="LOUKIL, Zainab" userId="bab9806c-efc5-4e65-9b68-3e033ff096a8" providerId="ADAL" clId="{D5192585-80A4-5D48-9D87-10E4799F93EA}" dt="2022-09-22T09:54:26.685" v="1" actId="20577"/>
        <pc:sldMkLst>
          <pc:docMk/>
          <pc:sldMk cId="1698472972" sldId="456"/>
        </pc:sldMkLst>
        <pc:spChg chg="mod">
          <ac:chgData name="LOUKIL, Zainab" userId="bab9806c-efc5-4e65-9b68-3e033ff096a8" providerId="ADAL" clId="{D5192585-80A4-5D48-9D87-10E4799F93EA}" dt="2022-09-22T09:54:26.685" v="1" actId="20577"/>
          <ac:spMkLst>
            <pc:docMk/>
            <pc:sldMk cId="1698472972" sldId="456"/>
            <ac:spMk id="2" creationId="{47470EF6-90CE-4E6F-90B3-F04FF0A53CA3}"/>
          </ac:spMkLst>
        </pc:spChg>
      </pc:sldChg>
    </pc:docChg>
  </pc:docChgLst>
  <pc:docChgLst>
    <pc:chgData name="LOUKIL, Zainab" userId="bab9806c-efc5-4e65-9b68-3e033ff096a8" providerId="ADAL" clId="{003D56A9-D63C-4112-8C1C-18124338F84C}"/>
    <pc:docChg chg="custSel modSld">
      <pc:chgData name="LOUKIL, Zainab" userId="bab9806c-efc5-4e65-9b68-3e033ff096a8" providerId="ADAL" clId="{003D56A9-D63C-4112-8C1C-18124338F84C}" dt="2021-12-03T15:48:21.399" v="17" actId="20577"/>
      <pc:docMkLst>
        <pc:docMk/>
      </pc:docMkLst>
      <pc:sldChg chg="modSp">
        <pc:chgData name="LOUKIL, Zainab" userId="bab9806c-efc5-4e65-9b68-3e033ff096a8" providerId="ADAL" clId="{003D56A9-D63C-4112-8C1C-18124338F84C}" dt="2021-12-03T15:48:21.399" v="17" actId="20577"/>
        <pc:sldMkLst>
          <pc:docMk/>
          <pc:sldMk cId="1698472972" sldId="456"/>
        </pc:sldMkLst>
        <pc:spChg chg="mod">
          <ac:chgData name="LOUKIL, Zainab" userId="bab9806c-efc5-4e65-9b68-3e033ff096a8" providerId="ADAL" clId="{003D56A9-D63C-4112-8C1C-18124338F84C}" dt="2021-12-03T15:48:21.399" v="17" actId="20577"/>
          <ac:spMkLst>
            <pc:docMk/>
            <pc:sldMk cId="1698472972" sldId="456"/>
            <ac:spMk id="2" creationId="{47470EF6-90CE-4E6F-90B3-F04FF0A53CA3}"/>
          </ac:spMkLst>
        </pc:spChg>
      </pc:sldChg>
    </pc:docChg>
  </pc:docChgLst>
  <pc:docChgLst>
    <pc:chgData name="LOUKIL, Zainab" userId="bab9806c-efc5-4e65-9b68-3e033ff096a8" providerId="ADAL" clId="{0432CF09-57F7-488E-A910-7F28B8A06353}"/>
    <pc:docChg chg="modSld">
      <pc:chgData name="LOUKIL, Zainab" userId="bab9806c-efc5-4e65-9b68-3e033ff096a8" providerId="ADAL" clId="{0432CF09-57F7-488E-A910-7F28B8A06353}" dt="2021-10-19T12:29:27.094" v="43" actId="20577"/>
      <pc:docMkLst>
        <pc:docMk/>
      </pc:docMkLst>
      <pc:sldChg chg="modSp">
        <pc:chgData name="LOUKIL, Zainab" userId="bab9806c-efc5-4e65-9b68-3e033ff096a8" providerId="ADAL" clId="{0432CF09-57F7-488E-A910-7F28B8A06353}" dt="2021-10-19T12:29:27.094" v="43" actId="20577"/>
        <pc:sldMkLst>
          <pc:docMk/>
          <pc:sldMk cId="1698472972" sldId="456"/>
        </pc:sldMkLst>
        <pc:spChg chg="mod">
          <ac:chgData name="LOUKIL, Zainab" userId="bab9806c-efc5-4e65-9b68-3e033ff096a8" providerId="ADAL" clId="{0432CF09-57F7-488E-A910-7F28B8A06353}" dt="2021-10-19T12:29:27.094" v="43" actId="20577"/>
          <ac:spMkLst>
            <pc:docMk/>
            <pc:sldMk cId="1698472972" sldId="456"/>
            <ac:spMk id="2" creationId="{47470EF6-90CE-4E6F-90B3-F04FF0A53CA3}"/>
          </ac:spMkLst>
        </pc:spChg>
      </pc:sldChg>
    </pc:docChg>
  </pc:docChgLst>
  <pc:docChgLst>
    <pc:chgData name="LOUKIL, Zainab" userId="bab9806c-efc5-4e65-9b68-3e033ff096a8" providerId="ADAL" clId="{38BA8E7A-3DC6-724F-B809-8FA0DB89D9D5}"/>
    <pc:docChg chg="modSld">
      <pc:chgData name="LOUKIL, Zainab" userId="bab9806c-efc5-4e65-9b68-3e033ff096a8" providerId="ADAL" clId="{38BA8E7A-3DC6-724F-B809-8FA0DB89D9D5}" dt="2022-09-22T09:51:16.591" v="2" actId="207"/>
      <pc:docMkLst>
        <pc:docMk/>
      </pc:docMkLst>
      <pc:sldChg chg="modSp mod">
        <pc:chgData name="LOUKIL, Zainab" userId="bab9806c-efc5-4e65-9b68-3e033ff096a8" providerId="ADAL" clId="{38BA8E7A-3DC6-724F-B809-8FA0DB89D9D5}" dt="2022-09-22T09:51:10.344" v="1" actId="207"/>
        <pc:sldMkLst>
          <pc:docMk/>
          <pc:sldMk cId="2331764502" sldId="265"/>
        </pc:sldMkLst>
        <pc:spChg chg="mod">
          <ac:chgData name="LOUKIL, Zainab" userId="bab9806c-efc5-4e65-9b68-3e033ff096a8" providerId="ADAL" clId="{38BA8E7A-3DC6-724F-B809-8FA0DB89D9D5}" dt="2022-09-22T09:51:10.344" v="1" actId="207"/>
          <ac:spMkLst>
            <pc:docMk/>
            <pc:sldMk cId="2331764502" sldId="265"/>
            <ac:spMk id="23554" creationId="{00000000-0000-0000-0000-000000000000}"/>
          </ac:spMkLst>
        </pc:spChg>
      </pc:sldChg>
      <pc:sldChg chg="modSp mod">
        <pc:chgData name="LOUKIL, Zainab" userId="bab9806c-efc5-4e65-9b68-3e033ff096a8" providerId="ADAL" clId="{38BA8E7A-3DC6-724F-B809-8FA0DB89D9D5}" dt="2022-09-22T09:51:01.815" v="0" actId="207"/>
        <pc:sldMkLst>
          <pc:docMk/>
          <pc:sldMk cId="357962538" sldId="272"/>
        </pc:sldMkLst>
        <pc:spChg chg="mod">
          <ac:chgData name="LOUKIL, Zainab" userId="bab9806c-efc5-4e65-9b68-3e033ff096a8" providerId="ADAL" clId="{38BA8E7A-3DC6-724F-B809-8FA0DB89D9D5}" dt="2022-09-22T09:51:01.815" v="0" actId="207"/>
          <ac:spMkLst>
            <pc:docMk/>
            <pc:sldMk cId="357962538" sldId="272"/>
            <ac:spMk id="21506" creationId="{00000000-0000-0000-0000-000000000000}"/>
          </ac:spMkLst>
        </pc:spChg>
      </pc:sldChg>
      <pc:sldChg chg="modSp mod">
        <pc:chgData name="LOUKIL, Zainab" userId="bab9806c-efc5-4e65-9b68-3e033ff096a8" providerId="ADAL" clId="{38BA8E7A-3DC6-724F-B809-8FA0DB89D9D5}" dt="2022-09-22T09:51:16.591" v="2" actId="207"/>
        <pc:sldMkLst>
          <pc:docMk/>
          <pc:sldMk cId="1925696652" sldId="488"/>
        </pc:sldMkLst>
        <pc:spChg chg="mod">
          <ac:chgData name="LOUKIL, Zainab" userId="bab9806c-efc5-4e65-9b68-3e033ff096a8" providerId="ADAL" clId="{38BA8E7A-3DC6-724F-B809-8FA0DB89D9D5}" dt="2022-09-22T09:51:16.591" v="2" actId="207"/>
          <ac:spMkLst>
            <pc:docMk/>
            <pc:sldMk cId="1925696652" sldId="488"/>
            <ac:spMk id="2355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22FA00-914B-D048-9851-104E7310B307}" type="datetimeFigureOut">
              <a:rPr lang="en-US" smtClean="0"/>
              <a:t>10/16/22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32700E-F836-F843-9466-8C65D46A26AD}" type="slidenum">
              <a:rPr lang="en-US" smtClean="0"/>
              <a:t>‹#›</a:t>
            </a:fld>
            <a:endParaRPr lang="en-US"/>
          </a:p>
        </p:txBody>
      </p:sp>
    </p:spTree>
    <p:extLst>
      <p:ext uri="{BB962C8B-B14F-4D97-AF65-F5344CB8AC3E}">
        <p14:creationId xmlns:p14="http://schemas.microsoft.com/office/powerpoint/2010/main" val="1129085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5.pn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7.png"/><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7.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7.png"/><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7.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5.png"/><Relationship Id="rId4"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emf"/><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2.pn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green whit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alphaModFix/>
          </a:blip>
          <a:stretch>
            <a:fillRect/>
          </a:stretch>
        </p:blipFill>
        <p:spPr>
          <a:xfrm>
            <a:off x="3060500" y="1168999"/>
            <a:ext cx="6065892" cy="4661159"/>
          </a:xfrm>
          <a:prstGeom prst="rect">
            <a:avLst/>
          </a:prstGeom>
        </p:spPr>
      </p:pic>
      <p:sp>
        <p:nvSpPr>
          <p:cNvPr id="2" name="Title 1">
            <a:extLst>
              <a:ext uri="{FF2B5EF4-FFF2-40B4-BE49-F238E27FC236}">
                <a16:creationId xmlns:a16="http://schemas.microsoft.com/office/drawing/2014/main" id="{1E61A368-DB83-47C7-AA38-434AB4A82A88}"/>
              </a:ext>
            </a:extLst>
          </p:cNvPr>
          <p:cNvSpPr>
            <a:spLocks noGrp="1"/>
          </p:cNvSpPr>
          <p:nvPr>
            <p:ph type="title"/>
          </p:nvPr>
        </p:nvSpPr>
        <p:spPr>
          <a:xfrm>
            <a:off x="514800" y="2602800"/>
            <a:ext cx="11228400" cy="1519200"/>
          </a:xfrm>
          <a:prstGeom prst="rect">
            <a:avLst/>
          </a:prstGeom>
        </p:spPr>
        <p:txBody>
          <a:bodyPr anchor="ctr" anchorCtr="0"/>
          <a:lstStyle>
            <a:lvl1pPr algn="ctr">
              <a:lnSpc>
                <a:spcPct val="100000"/>
              </a:lnSpc>
              <a:defRPr sz="14950"/>
            </a:lvl1pPr>
          </a:lstStyle>
          <a:p>
            <a:r>
              <a:rPr lang="en-US"/>
              <a:t>Click to edit Master title style</a:t>
            </a:r>
            <a:endParaRPr lang="en-GB" dirty="0"/>
          </a:p>
        </p:txBody>
      </p:sp>
      <p:sp>
        <p:nvSpPr>
          <p:cNvPr id="4" name="Date Placeholder 3">
            <a:extLst>
              <a:ext uri="{FF2B5EF4-FFF2-40B4-BE49-F238E27FC236}">
                <a16:creationId xmlns:a16="http://schemas.microsoft.com/office/drawing/2014/main" id="{1D0EAB7C-A067-4E14-9993-05B3F8CCEFC4}"/>
              </a:ext>
            </a:extLst>
          </p:cNvPr>
          <p:cNvSpPr>
            <a:spLocks noGrp="1"/>
          </p:cNvSpPr>
          <p:nvPr>
            <p:ph type="dt" sz="half" idx="10"/>
          </p:nvPr>
        </p:nvSpPr>
        <p:spPr>
          <a:xfrm>
            <a:off x="514800" y="806400"/>
            <a:ext cx="2743200" cy="365125"/>
          </a:xfrm>
          <a:prstGeom prst="rect">
            <a:avLst/>
          </a:prstGeom>
        </p:spPr>
        <p:txBody>
          <a:bodyPr lIns="0" tIns="0" rIns="0" bIns="0"/>
          <a:lstStyle>
            <a:lvl1pPr>
              <a:defRPr sz="2070"/>
            </a:lvl1pPr>
          </a:lstStyle>
          <a:p>
            <a:fld id="{AB946FCE-CD33-40F3-99C8-62083596779E}" type="datetime4">
              <a:rPr lang="en-GB" smtClean="0"/>
              <a:pPr/>
              <a:t>16 October 2022</a:t>
            </a:fld>
            <a:endParaRPr lang="en-GB" dirty="0"/>
          </a:p>
        </p:txBody>
      </p:sp>
      <p:pic>
        <p:nvPicPr>
          <p:cNvPr id="10" name="Picture 9">
            <a:extLst>
              <a:ext uri="{FF2B5EF4-FFF2-40B4-BE49-F238E27FC236}">
                <a16:creationId xmlns:a16="http://schemas.microsoft.com/office/drawing/2014/main" id="{A721C32D-85C3-4AF9-B8D5-F12789CCC84E}"/>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66000" y="392400"/>
            <a:ext cx="3466800" cy="902130"/>
          </a:xfrm>
          <a:prstGeom prst="rect">
            <a:avLst/>
          </a:prstGeom>
        </p:spPr>
      </p:pic>
    </p:spTree>
    <p:extLst>
      <p:ext uri="{BB962C8B-B14F-4D97-AF65-F5344CB8AC3E}">
        <p14:creationId xmlns:p14="http://schemas.microsoft.com/office/powerpoint/2010/main" val="3865746080"/>
      </p:ext>
    </p:extLst>
  </p:cSld>
  <p:clrMapOvr>
    <a:masterClrMapping/>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 column - coral chevron">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3048461" y="1170972"/>
            <a:ext cx="6078914" cy="4666641"/>
          </a:xfrm>
          <a:prstGeom prst="rect">
            <a:avLst/>
          </a:prstGeom>
        </p:spPr>
      </p:pic>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10033"/>
            <a:ext cx="12192000" cy="6336792"/>
          </a:xfrm>
          <a:prstGeom prst="rect">
            <a:avLst/>
          </a:prstGeom>
        </p:spPr>
      </p:pic>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9" name="Picture 8">
            <a:extLst>
              <a:ext uri="{FF2B5EF4-FFF2-40B4-BE49-F238E27FC236}">
                <a16:creationId xmlns:a16="http://schemas.microsoft.com/office/drawing/2014/main" id="{D3559C2F-91B3-4E84-B4E9-A061D33D4EE1}"/>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pic>
        <p:nvPicPr>
          <p:cNvPr id="14" name="Picture 13">
            <a:extLst>
              <a:ext uri="{FF2B5EF4-FFF2-40B4-BE49-F238E27FC236}">
                <a16:creationId xmlns:a16="http://schemas.microsoft.com/office/drawing/2014/main" id="{1AA6D8F6-1179-4A3E-B426-3B2F125F163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sp>
        <p:nvSpPr>
          <p:cNvPr id="16" name="Title 1">
            <a:extLst>
              <a:ext uri="{FF2B5EF4-FFF2-40B4-BE49-F238E27FC236}">
                <a16:creationId xmlns:a16="http://schemas.microsoft.com/office/drawing/2014/main" id="{001849FF-D1BD-4B43-80E5-706DB49E99E8}"/>
              </a:ext>
            </a:extLst>
          </p:cNvPr>
          <p:cNvSpPr>
            <a:spLocks noGrp="1"/>
          </p:cNvSpPr>
          <p:nvPr>
            <p:ph type="title"/>
          </p:nvPr>
        </p:nvSpPr>
        <p:spPr>
          <a:xfrm>
            <a:off x="522000" y="842400"/>
            <a:ext cx="5479200" cy="720000"/>
          </a:xfrm>
          <a:prstGeom prst="rect">
            <a:avLst/>
          </a:prstGeom>
        </p:spPr>
        <p:txBody>
          <a:bodyPr vert="horz" lIns="0" tIns="0" rIns="0" bIns="0" rtlCol="0" anchor="t" anchorCtr="0">
            <a:normAutofit/>
          </a:bodyPr>
          <a:lstStyle>
            <a:lvl1pPr>
              <a:defRPr lang="en-GB">
                <a:solidFill>
                  <a:schemeClr val="accent2"/>
                </a:solidFill>
              </a:defRPr>
            </a:lvl1pPr>
          </a:lstStyle>
          <a:p>
            <a:pPr lvl="0">
              <a:lnSpc>
                <a:spcPts val="3250"/>
              </a:lnSpc>
            </a:pPr>
            <a:r>
              <a:rPr lang="en-US"/>
              <a:t>Click to edit Master title style</a:t>
            </a:r>
            <a:endParaRPr lang="en-GB" dirty="0"/>
          </a:p>
        </p:txBody>
      </p:sp>
      <p:pic>
        <p:nvPicPr>
          <p:cNvPr id="3" name="Picture 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20"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10652114" cy="4368843"/>
          </a:xfrm>
        </p:spPr>
        <p:txBody>
          <a:bodyPr vert="horz" lIns="0" tIns="331200" rIns="0" bIns="0" rtlCol="0">
            <a:normAutofit/>
          </a:bodyPr>
          <a:lstStyle>
            <a:lvl1pPr marL="0" indent="0">
              <a:lnSpc>
                <a:spcPct val="100000"/>
              </a:lnSpc>
              <a:buNone/>
              <a:defRPr lang="en-US" dirty="0" smtClean="0">
                <a:solidFill>
                  <a:schemeClr val="tx2"/>
                </a:solidFill>
                <a:latin typeface="+mn-lt"/>
              </a:defRPr>
            </a:lvl1pPr>
            <a:lvl2pPr marL="432000" indent="-288000">
              <a:lnSpc>
                <a:spcPct val="100000"/>
              </a:lnSpc>
              <a:buClr>
                <a:schemeClr val="accent2"/>
              </a:buClr>
              <a:buSzPct val="90000"/>
              <a:buFont typeface="Wingdings" panose="05000000000000000000" pitchFamily="2" charset="2"/>
              <a:buChar char="n"/>
              <a:defRPr lang="en-US" dirty="0" smtClean="0">
                <a:solidFill>
                  <a:schemeClr val="tx2"/>
                </a:solidFill>
                <a:latin typeface="+mn-lt"/>
              </a:defRPr>
            </a:lvl2pPr>
            <a:lvl3pPr marL="576000" indent="-216000">
              <a:lnSpc>
                <a:spcPct val="100000"/>
              </a:lnSpc>
              <a:buClr>
                <a:schemeClr val="accent2"/>
              </a:buClr>
              <a:buFont typeface="Wingdings" panose="05000000000000000000" pitchFamily="2" charset="2"/>
              <a:buChar char="§"/>
              <a:defRPr sz="2300">
                <a:solidFill>
                  <a:schemeClr val="tx2"/>
                </a:solidFill>
              </a:defRPr>
            </a:lvl3pPr>
            <a:lvl4pPr marL="720000" indent="-216000">
              <a:lnSpc>
                <a:spcPct val="100000"/>
              </a:lnSpc>
              <a:buFont typeface="Arial" panose="020B0604020202020204" pitchFamily="34" charset="0"/>
              <a:buChar char="▪"/>
              <a:defRPr sz="2200" u="none" baseline="0">
                <a:solidFill>
                  <a:schemeClr val="tx2"/>
                </a:solidFill>
              </a:defRPr>
            </a:lvl4pPr>
            <a:lvl5pPr marL="864000" indent="-216000">
              <a:lnSpc>
                <a:spcPct val="100000"/>
              </a:lnSpc>
              <a:buClrTx/>
              <a:buSzPct val="80000"/>
              <a:buFont typeface="Arial" panose="020B0604020202020204" pitchFamily="34" charset="0"/>
              <a:buChar char="▫"/>
              <a:defRPr lang="en-US" sz="2100" kern="1200" dirty="0">
                <a:solidFill>
                  <a:schemeClr val="tx2"/>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 column - blue chevron">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3029990" y="1165136"/>
            <a:ext cx="6105467" cy="4687025"/>
          </a:xfrm>
          <a:prstGeom prst="rect">
            <a:avLst/>
          </a:prstGeom>
        </p:spPr>
      </p:pic>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0"/>
            <a:ext cx="12192000" cy="6336792"/>
          </a:xfrm>
          <a:prstGeom prst="rect">
            <a:avLst/>
          </a:prstGeom>
        </p:spPr>
      </p:pic>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9" name="Picture 8">
            <a:extLst>
              <a:ext uri="{FF2B5EF4-FFF2-40B4-BE49-F238E27FC236}">
                <a16:creationId xmlns:a16="http://schemas.microsoft.com/office/drawing/2014/main" id="{D3559C2F-91B3-4E84-B4E9-A061D33D4EE1}"/>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sp>
        <p:nvSpPr>
          <p:cNvPr id="2" name="Title 1">
            <a:extLst>
              <a:ext uri="{FF2B5EF4-FFF2-40B4-BE49-F238E27FC236}">
                <a16:creationId xmlns:a16="http://schemas.microsoft.com/office/drawing/2014/main" id="{001849FF-D1BD-4B43-80E5-706DB49E99E8}"/>
              </a:ext>
            </a:extLst>
          </p:cNvPr>
          <p:cNvSpPr>
            <a:spLocks noGrp="1"/>
          </p:cNvSpPr>
          <p:nvPr>
            <p:ph type="title"/>
          </p:nvPr>
        </p:nvSpPr>
        <p:spPr>
          <a:xfrm>
            <a:off x="522000" y="842400"/>
            <a:ext cx="5479200" cy="720000"/>
          </a:xfrm>
          <a:prstGeom prst="rect">
            <a:avLst/>
          </a:prstGeom>
        </p:spPr>
        <p:txBody>
          <a:bodyPr vert="horz" lIns="0" tIns="0" rIns="0" bIns="0" rtlCol="0" anchor="t" anchorCtr="0">
            <a:normAutofit/>
          </a:bodyPr>
          <a:lstStyle>
            <a:lvl1pPr>
              <a:defRPr lang="en-GB">
                <a:solidFill>
                  <a:schemeClr val="accent3"/>
                </a:solidFill>
              </a:defRPr>
            </a:lvl1pPr>
          </a:lstStyle>
          <a:p>
            <a:pPr lvl="0">
              <a:lnSpc>
                <a:spcPts val="3250"/>
              </a:lnSpc>
            </a:pPr>
            <a:r>
              <a:rPr lang="en-US"/>
              <a:t>Click to edit Master title style</a:t>
            </a:r>
            <a:endParaRPr lang="en-GB" dirty="0"/>
          </a:p>
        </p:txBody>
      </p:sp>
      <p:pic>
        <p:nvPicPr>
          <p:cNvPr id="14" name="Picture 13">
            <a:extLst>
              <a:ext uri="{FF2B5EF4-FFF2-40B4-BE49-F238E27FC236}">
                <a16:creationId xmlns:a16="http://schemas.microsoft.com/office/drawing/2014/main" id="{1AA6D8F6-1179-4A3E-B426-3B2F125F163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18"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10652114" cy="4368843"/>
          </a:xfrm>
        </p:spPr>
        <p:txBody>
          <a:bodyPr vert="horz" lIns="0" tIns="331200" rIns="0" bIns="0" rtlCol="0">
            <a:normAutofit/>
          </a:bodyPr>
          <a:lstStyle>
            <a:lvl1pPr marL="0" indent="0">
              <a:lnSpc>
                <a:spcPct val="100000"/>
              </a:lnSpc>
              <a:buNone/>
              <a:defRPr lang="en-US" dirty="0" smtClean="0">
                <a:solidFill>
                  <a:schemeClr val="tx2"/>
                </a:solidFill>
                <a:latin typeface="+mn-lt"/>
              </a:defRPr>
            </a:lvl1pPr>
            <a:lvl2pPr marL="432000" indent="-288000">
              <a:lnSpc>
                <a:spcPct val="100000"/>
              </a:lnSpc>
              <a:buClr>
                <a:schemeClr val="accent3"/>
              </a:buClr>
              <a:buSzPct val="90000"/>
              <a:buFont typeface="Wingdings" panose="05000000000000000000" pitchFamily="2" charset="2"/>
              <a:buChar char="n"/>
              <a:defRPr lang="en-US" dirty="0" smtClean="0">
                <a:solidFill>
                  <a:schemeClr val="tx2"/>
                </a:solidFill>
                <a:latin typeface="+mn-lt"/>
              </a:defRPr>
            </a:lvl2pPr>
            <a:lvl3pPr marL="576000" indent="-216000">
              <a:lnSpc>
                <a:spcPct val="100000"/>
              </a:lnSpc>
              <a:buClr>
                <a:schemeClr val="accent3"/>
              </a:buClr>
              <a:buFont typeface="Wingdings" panose="05000000000000000000" pitchFamily="2" charset="2"/>
              <a:buChar char="§"/>
              <a:defRPr sz="2300">
                <a:solidFill>
                  <a:schemeClr val="tx2"/>
                </a:solidFill>
              </a:defRPr>
            </a:lvl3pPr>
            <a:lvl4pPr marL="720000" indent="-216000">
              <a:lnSpc>
                <a:spcPct val="100000"/>
              </a:lnSpc>
              <a:buFont typeface="Arial" panose="020B0604020202020204" pitchFamily="34" charset="0"/>
              <a:buChar char="▪"/>
              <a:defRPr sz="2200" u="none" baseline="0">
                <a:solidFill>
                  <a:schemeClr val="tx2"/>
                </a:solidFill>
              </a:defRPr>
            </a:lvl4pPr>
            <a:lvl5pPr marL="864000" indent="-216000">
              <a:lnSpc>
                <a:spcPct val="100000"/>
              </a:lnSpc>
              <a:buClrTx/>
              <a:buSzPct val="80000"/>
              <a:buFont typeface="Arial" panose="020B0604020202020204" pitchFamily="34" charset="0"/>
              <a:buChar char="▫"/>
              <a:defRPr lang="en-US" sz="2100" kern="1200" dirty="0">
                <a:solidFill>
                  <a:schemeClr val="tx2"/>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37510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 column - yellow chevro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62F77D4D-E681-40D2-88A8-3771083787E0}"/>
              </a:ext>
            </a:extLst>
          </p:cNvPr>
          <p:cNvPicPr>
            <a:picLocks noChangeAspect="1"/>
          </p:cNvPicPr>
          <p:nvPr userDrawn="1"/>
        </p:nvPicPr>
        <p:blipFill>
          <a:blip r:embed="rId2" cstate="print">
            <a:alphaModFix amt="20000"/>
            <a:extLst>
              <a:ext uri="{28A0092B-C50C-407E-A947-70E740481C1C}">
                <a14:useLocalDpi xmlns:a14="http://schemas.microsoft.com/office/drawing/2010/main"/>
              </a:ext>
            </a:extLst>
          </a:blip>
          <a:stretch>
            <a:fillRect/>
          </a:stretch>
        </p:blipFill>
        <p:spPr>
          <a:xfrm>
            <a:off x="3031200" y="1166400"/>
            <a:ext cx="6098400" cy="4658373"/>
          </a:xfrm>
          <a:prstGeom prst="rect">
            <a:avLst/>
          </a:prstGeom>
        </p:spPr>
      </p:pic>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9" name="Picture 8">
            <a:extLst>
              <a:ext uri="{FF2B5EF4-FFF2-40B4-BE49-F238E27FC236}">
                <a16:creationId xmlns:a16="http://schemas.microsoft.com/office/drawing/2014/main" id="{D3559C2F-91B3-4E84-B4E9-A061D33D4EE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0" y="10033"/>
            <a:ext cx="12192000" cy="6336792"/>
          </a:xfrm>
          <a:prstGeom prst="rect">
            <a:avLst/>
          </a:prstGeom>
        </p:spPr>
      </p:pic>
      <p:sp>
        <p:nvSpPr>
          <p:cNvPr id="2" name="Title 1">
            <a:extLst>
              <a:ext uri="{FF2B5EF4-FFF2-40B4-BE49-F238E27FC236}">
                <a16:creationId xmlns:a16="http://schemas.microsoft.com/office/drawing/2014/main" id="{001849FF-D1BD-4B43-80E5-706DB49E99E8}"/>
              </a:ext>
            </a:extLst>
          </p:cNvPr>
          <p:cNvSpPr>
            <a:spLocks noGrp="1"/>
          </p:cNvSpPr>
          <p:nvPr>
            <p:ph type="title"/>
          </p:nvPr>
        </p:nvSpPr>
        <p:spPr>
          <a:xfrm>
            <a:off x="522000" y="842400"/>
            <a:ext cx="5468898" cy="720000"/>
          </a:xfrm>
          <a:prstGeom prst="rect">
            <a:avLst/>
          </a:prstGeom>
        </p:spPr>
        <p:txBody>
          <a:bodyPr vert="horz" lIns="0" tIns="0" rIns="0" bIns="0" rtlCol="0" anchor="t" anchorCtr="0">
            <a:normAutofit/>
          </a:bodyPr>
          <a:lstStyle>
            <a:lvl1pPr>
              <a:defRPr lang="en-GB">
                <a:solidFill>
                  <a:schemeClr val="tx2"/>
                </a:solidFill>
              </a:defRPr>
            </a:lvl1pPr>
          </a:lstStyle>
          <a:p>
            <a:pPr lvl="0">
              <a:lnSpc>
                <a:spcPts val="3250"/>
              </a:lnSpc>
            </a:pPr>
            <a:r>
              <a:rPr lang="en-US"/>
              <a:t>Click to edit Master title style</a:t>
            </a:r>
            <a:endParaRPr lang="en-GB" dirty="0"/>
          </a:p>
        </p:txBody>
      </p:sp>
      <p:pic>
        <p:nvPicPr>
          <p:cNvPr id="14" name="Picture 13">
            <a:extLst>
              <a:ext uri="{FF2B5EF4-FFF2-40B4-BE49-F238E27FC236}">
                <a16:creationId xmlns:a16="http://schemas.microsoft.com/office/drawing/2014/main" id="{1AA6D8F6-1179-4A3E-B426-3B2F125F163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pic>
        <p:nvPicPr>
          <p:cNvPr id="17" name="Picture 1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18"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10652114" cy="4368843"/>
          </a:xfrm>
        </p:spPr>
        <p:txBody>
          <a:bodyPr vert="horz" lIns="0" tIns="331200" rIns="0" bIns="0" rtlCol="0">
            <a:normAutofit/>
          </a:bodyPr>
          <a:lstStyle>
            <a:lvl1pPr marL="0" indent="0">
              <a:lnSpc>
                <a:spcPct val="100000"/>
              </a:lnSpc>
              <a:buNone/>
              <a:defRPr lang="en-US" dirty="0" smtClean="0">
                <a:solidFill>
                  <a:schemeClr val="tx2"/>
                </a:solidFill>
                <a:latin typeface="+mn-lt"/>
              </a:defRPr>
            </a:lvl1pPr>
            <a:lvl2pPr marL="432000" indent="-288000">
              <a:lnSpc>
                <a:spcPct val="100000"/>
              </a:lnSpc>
              <a:buClr>
                <a:schemeClr val="accent5"/>
              </a:buClr>
              <a:buSzPct val="90000"/>
              <a:buFont typeface="Wingdings" panose="05000000000000000000" pitchFamily="2" charset="2"/>
              <a:buChar char="n"/>
              <a:defRPr lang="en-US" dirty="0" smtClean="0">
                <a:solidFill>
                  <a:schemeClr val="tx2"/>
                </a:solidFill>
                <a:latin typeface="+mn-lt"/>
              </a:defRPr>
            </a:lvl2pPr>
            <a:lvl3pPr marL="576000" indent="-216000">
              <a:lnSpc>
                <a:spcPct val="100000"/>
              </a:lnSpc>
              <a:buClr>
                <a:schemeClr val="accent5"/>
              </a:buClr>
              <a:buFont typeface="Wingdings" panose="05000000000000000000" pitchFamily="2" charset="2"/>
              <a:buChar char="§"/>
              <a:defRPr sz="2300">
                <a:solidFill>
                  <a:schemeClr val="tx2"/>
                </a:solidFill>
              </a:defRPr>
            </a:lvl3pPr>
            <a:lvl4pPr marL="720000" indent="-216000">
              <a:lnSpc>
                <a:spcPct val="100000"/>
              </a:lnSpc>
              <a:buFont typeface="Arial" panose="020B0604020202020204" pitchFamily="34" charset="0"/>
              <a:buChar char="▪"/>
              <a:defRPr sz="2200" u="none" baseline="0">
                <a:solidFill>
                  <a:schemeClr val="tx2"/>
                </a:solidFill>
              </a:defRPr>
            </a:lvl4pPr>
            <a:lvl5pPr marL="864000" indent="-216000">
              <a:lnSpc>
                <a:spcPct val="100000"/>
              </a:lnSpc>
              <a:buClrTx/>
              <a:buSzPct val="80000"/>
              <a:buFont typeface="Arial" panose="020B0604020202020204" pitchFamily="34" charset="0"/>
              <a:buChar char="▫"/>
              <a:defRPr lang="en-US" sz="2100" kern="1200" dirty="0">
                <a:solidFill>
                  <a:schemeClr val="tx2"/>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40203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 column gree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9" name="Picture 8">
            <a:extLst>
              <a:ext uri="{FF2B5EF4-FFF2-40B4-BE49-F238E27FC236}">
                <a16:creationId xmlns:a16="http://schemas.microsoft.com/office/drawing/2014/main" id="{D3559C2F-91B3-4E84-B4E9-A061D33D4EE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0"/>
            <a:ext cx="12192000" cy="6336792"/>
          </a:xfrm>
          <a:prstGeom prst="rect">
            <a:avLst/>
          </a:prstGeom>
        </p:spPr>
      </p:pic>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sp>
        <p:nvSpPr>
          <p:cNvPr id="2" name="Title 1">
            <a:extLst>
              <a:ext uri="{FF2B5EF4-FFF2-40B4-BE49-F238E27FC236}">
                <a16:creationId xmlns:a16="http://schemas.microsoft.com/office/drawing/2014/main" id="{001849FF-D1BD-4B43-80E5-706DB49E99E8}"/>
              </a:ext>
            </a:extLst>
          </p:cNvPr>
          <p:cNvSpPr>
            <a:spLocks noGrp="1"/>
          </p:cNvSpPr>
          <p:nvPr>
            <p:ph type="title"/>
          </p:nvPr>
        </p:nvSpPr>
        <p:spPr>
          <a:xfrm>
            <a:off x="522000" y="842400"/>
            <a:ext cx="5479200" cy="720000"/>
          </a:xfrm>
          <a:prstGeom prst="rect">
            <a:avLst/>
          </a:prstGeom>
        </p:spPr>
        <p:txBody>
          <a:bodyPr vert="horz" lIns="0" tIns="0" rIns="0" bIns="0" rtlCol="0" anchor="t" anchorCtr="0">
            <a:normAutofit/>
          </a:bodyPr>
          <a:lstStyle>
            <a:lvl1pPr>
              <a:defRPr lang="en-GB">
                <a:solidFill>
                  <a:schemeClr val="accent1"/>
                </a:solidFill>
              </a:defRPr>
            </a:lvl1pPr>
          </a:lstStyle>
          <a:p>
            <a:pPr lvl="0">
              <a:lnSpc>
                <a:spcPts val="3250"/>
              </a:lnSpc>
            </a:pPr>
            <a:r>
              <a:rPr lang="en-US"/>
              <a:t>Click to edit Master title style</a:t>
            </a:r>
            <a:endParaRPr lang="en-GB" dirty="0"/>
          </a:p>
        </p:txBody>
      </p:sp>
      <p:pic>
        <p:nvPicPr>
          <p:cNvPr id="14" name="Picture 13">
            <a:extLst>
              <a:ext uri="{FF2B5EF4-FFF2-40B4-BE49-F238E27FC236}">
                <a16:creationId xmlns:a16="http://schemas.microsoft.com/office/drawing/2014/main" id="{1AA6D8F6-1179-4A3E-B426-3B2F125F163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pic>
        <p:nvPicPr>
          <p:cNvPr id="10" name="Picture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16"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10652114" cy="4368843"/>
          </a:xfrm>
        </p:spPr>
        <p:txBody>
          <a:bodyPr vert="horz" lIns="0" tIns="331200" rIns="0" bIns="0" rtlCol="0">
            <a:normAutofit/>
          </a:bodyPr>
          <a:lstStyle>
            <a:lvl1pPr marL="0" indent="0">
              <a:lnSpc>
                <a:spcPct val="100000"/>
              </a:lnSpc>
              <a:buNone/>
              <a:defRPr lang="en-US" dirty="0" smtClean="0">
                <a:solidFill>
                  <a:schemeClr val="tx2"/>
                </a:solidFill>
                <a:latin typeface="+mn-lt"/>
              </a:defRPr>
            </a:lvl1pPr>
            <a:lvl2pPr marL="432000" indent="-288000">
              <a:lnSpc>
                <a:spcPct val="100000"/>
              </a:lnSpc>
              <a:buClr>
                <a:schemeClr val="accent1"/>
              </a:buClr>
              <a:buSzPct val="90000"/>
              <a:buFont typeface="Wingdings" panose="05000000000000000000" pitchFamily="2" charset="2"/>
              <a:buChar char="n"/>
              <a:defRPr lang="en-US" dirty="0" smtClean="0">
                <a:solidFill>
                  <a:schemeClr val="tx2"/>
                </a:solidFill>
                <a:latin typeface="+mn-lt"/>
              </a:defRPr>
            </a:lvl2pPr>
            <a:lvl3pPr marL="576000" indent="-216000">
              <a:lnSpc>
                <a:spcPct val="100000"/>
              </a:lnSpc>
              <a:buClr>
                <a:schemeClr val="accent1"/>
              </a:buClr>
              <a:buFont typeface="Wingdings" panose="05000000000000000000" pitchFamily="2" charset="2"/>
              <a:buChar char="§"/>
              <a:defRPr sz="2300">
                <a:solidFill>
                  <a:schemeClr val="tx2"/>
                </a:solidFill>
              </a:defRPr>
            </a:lvl3pPr>
            <a:lvl4pPr marL="720000" indent="-216000">
              <a:lnSpc>
                <a:spcPct val="100000"/>
              </a:lnSpc>
              <a:buFont typeface="Arial" panose="020B0604020202020204" pitchFamily="34" charset="0"/>
              <a:buChar char="▪"/>
              <a:defRPr sz="2200" u="none" baseline="0">
                <a:solidFill>
                  <a:schemeClr val="tx2"/>
                </a:solidFill>
              </a:defRPr>
            </a:lvl4pPr>
            <a:lvl5pPr marL="864000" indent="-216000">
              <a:lnSpc>
                <a:spcPct val="100000"/>
              </a:lnSpc>
              <a:buClrTx/>
              <a:buSzPct val="80000"/>
              <a:buFont typeface="Arial" panose="020B0604020202020204" pitchFamily="34" charset="0"/>
              <a:buChar char="▫"/>
              <a:defRPr lang="en-US" sz="2100" kern="1200" dirty="0">
                <a:solidFill>
                  <a:schemeClr val="tx2"/>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827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 column cora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9" name="Picture 8">
            <a:extLst>
              <a:ext uri="{FF2B5EF4-FFF2-40B4-BE49-F238E27FC236}">
                <a16:creationId xmlns:a16="http://schemas.microsoft.com/office/drawing/2014/main" id="{D3559C2F-91B3-4E84-B4E9-A061D33D4EE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10033"/>
            <a:ext cx="12192000" cy="6336792"/>
          </a:xfrm>
          <a:prstGeom prst="rect">
            <a:avLst/>
          </a:prstGeom>
        </p:spPr>
      </p:pic>
      <p:sp>
        <p:nvSpPr>
          <p:cNvPr id="2" name="Title 1">
            <a:extLst>
              <a:ext uri="{FF2B5EF4-FFF2-40B4-BE49-F238E27FC236}">
                <a16:creationId xmlns:a16="http://schemas.microsoft.com/office/drawing/2014/main" id="{001849FF-D1BD-4B43-80E5-706DB49E99E8}"/>
              </a:ext>
            </a:extLst>
          </p:cNvPr>
          <p:cNvSpPr>
            <a:spLocks noGrp="1"/>
          </p:cNvSpPr>
          <p:nvPr>
            <p:ph type="title"/>
          </p:nvPr>
        </p:nvSpPr>
        <p:spPr>
          <a:xfrm>
            <a:off x="522000" y="842400"/>
            <a:ext cx="5479200" cy="720000"/>
          </a:xfrm>
          <a:prstGeom prst="rect">
            <a:avLst/>
          </a:prstGeom>
        </p:spPr>
        <p:txBody>
          <a:bodyPr vert="horz" lIns="0" tIns="0" rIns="0" bIns="0" rtlCol="0" anchor="t" anchorCtr="0">
            <a:normAutofit/>
          </a:bodyPr>
          <a:lstStyle>
            <a:lvl1pPr>
              <a:defRPr lang="en-GB">
                <a:solidFill>
                  <a:schemeClr val="accent2"/>
                </a:solidFill>
              </a:defRPr>
            </a:lvl1pPr>
          </a:lstStyle>
          <a:p>
            <a:pPr lvl="0">
              <a:lnSpc>
                <a:spcPts val="3250"/>
              </a:lnSpc>
            </a:pPr>
            <a:r>
              <a:rPr lang="en-US"/>
              <a:t>Click to edit Master title style</a:t>
            </a:r>
            <a:endParaRPr lang="en-GB" dirty="0"/>
          </a:p>
        </p:txBody>
      </p:sp>
      <p:pic>
        <p:nvPicPr>
          <p:cNvPr id="14" name="Picture 13">
            <a:extLst>
              <a:ext uri="{FF2B5EF4-FFF2-40B4-BE49-F238E27FC236}">
                <a16:creationId xmlns:a16="http://schemas.microsoft.com/office/drawing/2014/main" id="{FE49440F-96B3-4E68-A1BC-306E429322D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pic>
        <p:nvPicPr>
          <p:cNvPr id="15" name="Pictur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16"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10652114" cy="4368843"/>
          </a:xfrm>
        </p:spPr>
        <p:txBody>
          <a:bodyPr vert="horz" lIns="0" tIns="331200" rIns="0" bIns="0" rtlCol="0">
            <a:normAutofit/>
          </a:bodyPr>
          <a:lstStyle>
            <a:lvl1pPr marL="0" indent="0">
              <a:lnSpc>
                <a:spcPct val="100000"/>
              </a:lnSpc>
              <a:buNone/>
              <a:defRPr lang="en-US" dirty="0" smtClean="0">
                <a:solidFill>
                  <a:schemeClr val="tx2"/>
                </a:solidFill>
                <a:latin typeface="+mn-lt"/>
              </a:defRPr>
            </a:lvl1pPr>
            <a:lvl2pPr marL="432000" indent="-288000">
              <a:lnSpc>
                <a:spcPct val="100000"/>
              </a:lnSpc>
              <a:buClr>
                <a:schemeClr val="accent2"/>
              </a:buClr>
              <a:buSzPct val="90000"/>
              <a:buFont typeface="Wingdings" panose="05000000000000000000" pitchFamily="2" charset="2"/>
              <a:buChar char="n"/>
              <a:defRPr lang="en-US" dirty="0" smtClean="0">
                <a:solidFill>
                  <a:schemeClr val="tx2"/>
                </a:solidFill>
                <a:latin typeface="+mn-lt"/>
              </a:defRPr>
            </a:lvl2pPr>
            <a:lvl3pPr marL="576000" indent="-216000">
              <a:lnSpc>
                <a:spcPct val="100000"/>
              </a:lnSpc>
              <a:buClr>
                <a:schemeClr val="accent2"/>
              </a:buClr>
              <a:buFont typeface="Wingdings" panose="05000000000000000000" pitchFamily="2" charset="2"/>
              <a:buChar char="§"/>
              <a:defRPr sz="2300">
                <a:solidFill>
                  <a:schemeClr val="tx2"/>
                </a:solidFill>
              </a:defRPr>
            </a:lvl3pPr>
            <a:lvl4pPr marL="720000" indent="-216000">
              <a:lnSpc>
                <a:spcPct val="100000"/>
              </a:lnSpc>
              <a:buFont typeface="Arial" panose="020B0604020202020204" pitchFamily="34" charset="0"/>
              <a:buChar char="▪"/>
              <a:defRPr sz="2200" u="none" baseline="0">
                <a:solidFill>
                  <a:schemeClr val="tx2"/>
                </a:solidFill>
              </a:defRPr>
            </a:lvl4pPr>
            <a:lvl5pPr marL="864000" indent="-216000">
              <a:lnSpc>
                <a:spcPct val="100000"/>
              </a:lnSpc>
              <a:buClrTx/>
              <a:buSzPct val="80000"/>
              <a:buFont typeface="Arial" panose="020B0604020202020204" pitchFamily="34" charset="0"/>
              <a:buChar char="▫"/>
              <a:defRPr lang="en-US" sz="2100" kern="1200" dirty="0">
                <a:solidFill>
                  <a:schemeClr val="tx2"/>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1236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 column blu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9" name="Picture 8">
            <a:extLst>
              <a:ext uri="{FF2B5EF4-FFF2-40B4-BE49-F238E27FC236}">
                <a16:creationId xmlns:a16="http://schemas.microsoft.com/office/drawing/2014/main" id="{D3559C2F-91B3-4E84-B4E9-A061D33D4EE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10033"/>
            <a:ext cx="12192000" cy="6336792"/>
          </a:xfrm>
          <a:prstGeom prst="rect">
            <a:avLst/>
          </a:prstGeom>
        </p:spPr>
      </p:pic>
      <p:sp>
        <p:nvSpPr>
          <p:cNvPr id="2" name="Title 1">
            <a:extLst>
              <a:ext uri="{FF2B5EF4-FFF2-40B4-BE49-F238E27FC236}">
                <a16:creationId xmlns:a16="http://schemas.microsoft.com/office/drawing/2014/main" id="{001849FF-D1BD-4B43-80E5-706DB49E99E8}"/>
              </a:ext>
            </a:extLst>
          </p:cNvPr>
          <p:cNvSpPr>
            <a:spLocks noGrp="1"/>
          </p:cNvSpPr>
          <p:nvPr>
            <p:ph type="title"/>
          </p:nvPr>
        </p:nvSpPr>
        <p:spPr>
          <a:xfrm>
            <a:off x="522000" y="842400"/>
            <a:ext cx="5479200" cy="720000"/>
          </a:xfrm>
          <a:prstGeom prst="rect">
            <a:avLst/>
          </a:prstGeom>
        </p:spPr>
        <p:txBody>
          <a:bodyPr vert="horz" lIns="0" tIns="0" rIns="0" bIns="0" rtlCol="0" anchor="t" anchorCtr="0">
            <a:normAutofit/>
          </a:bodyPr>
          <a:lstStyle>
            <a:lvl1pPr>
              <a:defRPr lang="en-GB">
                <a:solidFill>
                  <a:schemeClr val="accent3"/>
                </a:solidFill>
              </a:defRPr>
            </a:lvl1pPr>
          </a:lstStyle>
          <a:p>
            <a:pPr lvl="0">
              <a:lnSpc>
                <a:spcPts val="3250"/>
              </a:lnSpc>
            </a:pPr>
            <a:r>
              <a:rPr lang="en-US"/>
              <a:t>Click to edit Master title style</a:t>
            </a:r>
            <a:endParaRPr lang="en-GB" dirty="0"/>
          </a:p>
        </p:txBody>
      </p:sp>
      <p:pic>
        <p:nvPicPr>
          <p:cNvPr id="14" name="Picture 13">
            <a:extLst>
              <a:ext uri="{FF2B5EF4-FFF2-40B4-BE49-F238E27FC236}">
                <a16:creationId xmlns:a16="http://schemas.microsoft.com/office/drawing/2014/main" id="{1AA6D8F6-1179-4A3E-B426-3B2F125F163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pic>
        <p:nvPicPr>
          <p:cNvPr id="15" name="Pictur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17"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10652114" cy="4368843"/>
          </a:xfrm>
        </p:spPr>
        <p:txBody>
          <a:bodyPr vert="horz" lIns="0" tIns="331200" rIns="0" bIns="0" rtlCol="0">
            <a:normAutofit/>
          </a:bodyPr>
          <a:lstStyle>
            <a:lvl1pPr marL="0" indent="0">
              <a:lnSpc>
                <a:spcPct val="100000"/>
              </a:lnSpc>
              <a:buNone/>
              <a:defRPr lang="en-US" dirty="0" smtClean="0">
                <a:solidFill>
                  <a:schemeClr val="tx2"/>
                </a:solidFill>
                <a:latin typeface="+mn-lt"/>
              </a:defRPr>
            </a:lvl1pPr>
            <a:lvl2pPr marL="432000" indent="-288000">
              <a:lnSpc>
                <a:spcPct val="100000"/>
              </a:lnSpc>
              <a:buClr>
                <a:schemeClr val="accent3"/>
              </a:buClr>
              <a:buSzPct val="90000"/>
              <a:buFont typeface="Wingdings" panose="05000000000000000000" pitchFamily="2" charset="2"/>
              <a:buChar char="n"/>
              <a:defRPr lang="en-US" dirty="0" smtClean="0">
                <a:solidFill>
                  <a:schemeClr val="tx2"/>
                </a:solidFill>
                <a:latin typeface="+mn-lt"/>
              </a:defRPr>
            </a:lvl2pPr>
            <a:lvl3pPr marL="576000" indent="-216000">
              <a:lnSpc>
                <a:spcPct val="100000"/>
              </a:lnSpc>
              <a:buClr>
                <a:schemeClr val="accent3"/>
              </a:buClr>
              <a:buFont typeface="Wingdings" panose="05000000000000000000" pitchFamily="2" charset="2"/>
              <a:buChar char="§"/>
              <a:defRPr sz="2300">
                <a:solidFill>
                  <a:schemeClr val="tx2"/>
                </a:solidFill>
              </a:defRPr>
            </a:lvl3pPr>
            <a:lvl4pPr marL="720000" indent="-216000">
              <a:lnSpc>
                <a:spcPct val="100000"/>
              </a:lnSpc>
              <a:buFont typeface="Arial" panose="020B0604020202020204" pitchFamily="34" charset="0"/>
              <a:buChar char="▪"/>
              <a:defRPr sz="2200" u="none" baseline="0">
                <a:solidFill>
                  <a:schemeClr val="tx2"/>
                </a:solidFill>
              </a:defRPr>
            </a:lvl4pPr>
            <a:lvl5pPr marL="864000" indent="-216000">
              <a:lnSpc>
                <a:spcPct val="100000"/>
              </a:lnSpc>
              <a:buClrTx/>
              <a:buSzPct val="80000"/>
              <a:buFont typeface="Arial" panose="020B0604020202020204" pitchFamily="34" charset="0"/>
              <a:buChar char="▫"/>
              <a:defRPr lang="en-US" sz="2100" kern="1200" dirty="0">
                <a:solidFill>
                  <a:schemeClr val="tx2"/>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2762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 column yellow bulle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9" name="Picture 8">
            <a:extLst>
              <a:ext uri="{FF2B5EF4-FFF2-40B4-BE49-F238E27FC236}">
                <a16:creationId xmlns:a16="http://schemas.microsoft.com/office/drawing/2014/main" id="{D3559C2F-91B3-4E84-B4E9-A061D33D4EE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10033"/>
            <a:ext cx="12192000" cy="6336792"/>
          </a:xfrm>
          <a:prstGeom prst="rect">
            <a:avLst/>
          </a:prstGeom>
        </p:spPr>
      </p:pic>
      <p:sp>
        <p:nvSpPr>
          <p:cNvPr id="2" name="Title 1">
            <a:extLst>
              <a:ext uri="{FF2B5EF4-FFF2-40B4-BE49-F238E27FC236}">
                <a16:creationId xmlns:a16="http://schemas.microsoft.com/office/drawing/2014/main" id="{001849FF-D1BD-4B43-80E5-706DB49E99E8}"/>
              </a:ext>
            </a:extLst>
          </p:cNvPr>
          <p:cNvSpPr>
            <a:spLocks noGrp="1"/>
          </p:cNvSpPr>
          <p:nvPr>
            <p:ph type="title"/>
          </p:nvPr>
        </p:nvSpPr>
        <p:spPr>
          <a:xfrm>
            <a:off x="521999" y="842400"/>
            <a:ext cx="5468898" cy="720000"/>
          </a:xfrm>
          <a:prstGeom prst="rect">
            <a:avLst/>
          </a:prstGeom>
        </p:spPr>
        <p:txBody>
          <a:bodyPr vert="horz" lIns="0" tIns="0" rIns="0" bIns="0" rtlCol="0" anchor="t" anchorCtr="0">
            <a:normAutofit/>
          </a:bodyPr>
          <a:lstStyle>
            <a:lvl1pPr>
              <a:defRPr lang="en-GB">
                <a:solidFill>
                  <a:schemeClr val="tx2"/>
                </a:solidFill>
              </a:defRPr>
            </a:lvl1pPr>
          </a:lstStyle>
          <a:p>
            <a:pPr lvl="0">
              <a:lnSpc>
                <a:spcPts val="3250"/>
              </a:lnSpc>
            </a:pPr>
            <a:r>
              <a:rPr lang="en-US"/>
              <a:t>Click to edit Master title style</a:t>
            </a:r>
            <a:endParaRPr lang="en-GB" dirty="0"/>
          </a:p>
        </p:txBody>
      </p:sp>
      <p:pic>
        <p:nvPicPr>
          <p:cNvPr id="14" name="Picture 13">
            <a:extLst>
              <a:ext uri="{FF2B5EF4-FFF2-40B4-BE49-F238E27FC236}">
                <a16:creationId xmlns:a16="http://schemas.microsoft.com/office/drawing/2014/main" id="{FE49440F-96B3-4E68-A1BC-306E429322D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pic>
        <p:nvPicPr>
          <p:cNvPr id="15" name="Pictur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16"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10652114" cy="4368843"/>
          </a:xfrm>
        </p:spPr>
        <p:txBody>
          <a:bodyPr vert="horz" lIns="0" tIns="331200" rIns="0" bIns="0" rtlCol="0">
            <a:normAutofit/>
          </a:bodyPr>
          <a:lstStyle>
            <a:lvl1pPr marL="0" indent="0">
              <a:lnSpc>
                <a:spcPct val="100000"/>
              </a:lnSpc>
              <a:buNone/>
              <a:defRPr lang="en-US" dirty="0" smtClean="0">
                <a:solidFill>
                  <a:schemeClr val="tx2"/>
                </a:solidFill>
                <a:latin typeface="+mn-lt"/>
              </a:defRPr>
            </a:lvl1pPr>
            <a:lvl2pPr marL="432000" indent="-288000">
              <a:lnSpc>
                <a:spcPct val="100000"/>
              </a:lnSpc>
              <a:buClr>
                <a:schemeClr val="accent5"/>
              </a:buClr>
              <a:buSzPct val="90000"/>
              <a:buFont typeface="Wingdings" panose="05000000000000000000" pitchFamily="2" charset="2"/>
              <a:buChar char="n"/>
              <a:defRPr lang="en-US" dirty="0" smtClean="0">
                <a:solidFill>
                  <a:schemeClr val="tx2"/>
                </a:solidFill>
                <a:latin typeface="+mn-lt"/>
              </a:defRPr>
            </a:lvl2pPr>
            <a:lvl3pPr marL="576000" indent="-216000">
              <a:lnSpc>
                <a:spcPct val="100000"/>
              </a:lnSpc>
              <a:buClr>
                <a:schemeClr val="accent5"/>
              </a:buClr>
              <a:buFont typeface="Wingdings" panose="05000000000000000000" pitchFamily="2" charset="2"/>
              <a:buChar char="§"/>
              <a:defRPr sz="2300">
                <a:solidFill>
                  <a:schemeClr val="tx2"/>
                </a:solidFill>
              </a:defRPr>
            </a:lvl3pPr>
            <a:lvl4pPr marL="720000" indent="-216000">
              <a:lnSpc>
                <a:spcPct val="100000"/>
              </a:lnSpc>
              <a:buFont typeface="Arial" panose="020B0604020202020204" pitchFamily="34" charset="0"/>
              <a:buChar char="▪"/>
              <a:defRPr sz="2200" u="none" baseline="0">
                <a:solidFill>
                  <a:schemeClr val="tx2"/>
                </a:solidFill>
              </a:defRPr>
            </a:lvl4pPr>
            <a:lvl5pPr marL="864000" indent="-216000">
              <a:lnSpc>
                <a:spcPct val="100000"/>
              </a:lnSpc>
              <a:buClrTx/>
              <a:buSzPct val="80000"/>
              <a:buFont typeface="Arial" panose="020B0604020202020204" pitchFamily="34" charset="0"/>
              <a:buChar char="▫"/>
              <a:defRPr lang="en-US" sz="2100" kern="1200" dirty="0">
                <a:solidFill>
                  <a:schemeClr val="tx2"/>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44428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 column blac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9" name="Picture 8">
            <a:extLst>
              <a:ext uri="{FF2B5EF4-FFF2-40B4-BE49-F238E27FC236}">
                <a16:creationId xmlns:a16="http://schemas.microsoft.com/office/drawing/2014/main" id="{D3559C2F-91B3-4E84-B4E9-A061D33D4EE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10033"/>
            <a:ext cx="12192000" cy="6336792"/>
          </a:xfrm>
          <a:prstGeom prst="rect">
            <a:avLst/>
          </a:prstGeom>
        </p:spPr>
      </p:pic>
      <p:sp>
        <p:nvSpPr>
          <p:cNvPr id="2" name="Title 1">
            <a:extLst>
              <a:ext uri="{FF2B5EF4-FFF2-40B4-BE49-F238E27FC236}">
                <a16:creationId xmlns:a16="http://schemas.microsoft.com/office/drawing/2014/main" id="{001849FF-D1BD-4B43-80E5-706DB49E99E8}"/>
              </a:ext>
            </a:extLst>
          </p:cNvPr>
          <p:cNvSpPr>
            <a:spLocks noGrp="1"/>
          </p:cNvSpPr>
          <p:nvPr>
            <p:ph type="title"/>
          </p:nvPr>
        </p:nvSpPr>
        <p:spPr>
          <a:xfrm>
            <a:off x="522000" y="842400"/>
            <a:ext cx="5479200" cy="720000"/>
          </a:xfrm>
          <a:prstGeom prst="rect">
            <a:avLst/>
          </a:prstGeom>
        </p:spPr>
        <p:txBody>
          <a:bodyPr vert="horz" lIns="0" tIns="0" rIns="0" bIns="0" rtlCol="0" anchor="t" anchorCtr="0">
            <a:normAutofit/>
          </a:bodyPr>
          <a:lstStyle>
            <a:lvl1pPr>
              <a:defRPr lang="en-GB">
                <a:solidFill>
                  <a:schemeClr val="tx2"/>
                </a:solidFill>
              </a:defRPr>
            </a:lvl1pPr>
          </a:lstStyle>
          <a:p>
            <a:pPr lvl="0">
              <a:lnSpc>
                <a:spcPts val="3250"/>
              </a:lnSpc>
            </a:pPr>
            <a:r>
              <a:rPr lang="en-US"/>
              <a:t>Click to edit Master title style</a:t>
            </a:r>
            <a:endParaRPr lang="en-GB" dirty="0"/>
          </a:p>
        </p:txBody>
      </p:sp>
      <p:pic>
        <p:nvPicPr>
          <p:cNvPr id="14" name="Picture 13">
            <a:extLst>
              <a:ext uri="{FF2B5EF4-FFF2-40B4-BE49-F238E27FC236}">
                <a16:creationId xmlns:a16="http://schemas.microsoft.com/office/drawing/2014/main" id="{1AA6D8F6-1179-4A3E-B426-3B2F125F163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pic>
        <p:nvPicPr>
          <p:cNvPr id="15" name="Pictur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16"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10652114" cy="4368843"/>
          </a:xfrm>
        </p:spPr>
        <p:txBody>
          <a:bodyPr vert="horz" lIns="0" tIns="331200" rIns="0" bIns="0" rtlCol="0">
            <a:normAutofit/>
          </a:bodyPr>
          <a:lstStyle>
            <a:lvl1pPr marL="0" indent="0">
              <a:lnSpc>
                <a:spcPct val="100000"/>
              </a:lnSpc>
              <a:buNone/>
              <a:defRPr lang="en-US" dirty="0" smtClean="0">
                <a:solidFill>
                  <a:schemeClr val="tx2"/>
                </a:solidFill>
                <a:latin typeface="+mn-lt"/>
              </a:defRPr>
            </a:lvl1pPr>
            <a:lvl2pPr marL="432000" indent="-288000">
              <a:lnSpc>
                <a:spcPct val="100000"/>
              </a:lnSpc>
              <a:buClr>
                <a:schemeClr val="tx2"/>
              </a:buClr>
              <a:buSzPct val="90000"/>
              <a:buFont typeface="Wingdings" panose="05000000000000000000" pitchFamily="2" charset="2"/>
              <a:buChar char="n"/>
              <a:defRPr lang="en-US" dirty="0" smtClean="0">
                <a:solidFill>
                  <a:schemeClr val="tx2"/>
                </a:solidFill>
                <a:latin typeface="+mn-lt"/>
              </a:defRPr>
            </a:lvl2pPr>
            <a:lvl3pPr marL="576000" indent="-216000">
              <a:lnSpc>
                <a:spcPct val="100000"/>
              </a:lnSpc>
              <a:buClr>
                <a:schemeClr val="tx2"/>
              </a:buClr>
              <a:buFont typeface="Wingdings" panose="05000000000000000000" pitchFamily="2" charset="2"/>
              <a:buChar char="§"/>
              <a:defRPr sz="2300">
                <a:solidFill>
                  <a:schemeClr val="tx2"/>
                </a:solidFill>
              </a:defRPr>
            </a:lvl3pPr>
            <a:lvl4pPr marL="720000" indent="-216000">
              <a:lnSpc>
                <a:spcPct val="100000"/>
              </a:lnSpc>
              <a:buFont typeface="Arial" panose="020B0604020202020204" pitchFamily="34" charset="0"/>
              <a:buChar char="▪"/>
              <a:defRPr sz="2200" u="none" baseline="0">
                <a:solidFill>
                  <a:schemeClr val="tx2"/>
                </a:solidFill>
              </a:defRPr>
            </a:lvl4pPr>
            <a:lvl5pPr marL="864000" indent="-216000">
              <a:lnSpc>
                <a:spcPct val="100000"/>
              </a:lnSpc>
              <a:buClrTx/>
              <a:buSzPct val="80000"/>
              <a:buFont typeface="Arial" panose="020B0604020202020204" pitchFamily="34" charset="0"/>
              <a:buChar char="▫"/>
              <a:defRPr lang="en-US" sz="2100" kern="1200" dirty="0">
                <a:solidFill>
                  <a:schemeClr val="tx2"/>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87332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 column - green backgroun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083DFD6-03BF-4A1B-9EE1-68F952476A90}"/>
              </a:ext>
            </a:extLst>
          </p:cNvPr>
          <p:cNvSpPr/>
          <p:nvPr userDrawn="1"/>
        </p:nvSpPr>
        <p:spPr>
          <a:xfrm>
            <a:off x="-1" y="-1"/>
            <a:ext cx="12192001" cy="63616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0033"/>
            <a:ext cx="12192000" cy="6336792"/>
          </a:xfrm>
          <a:prstGeom prst="rect">
            <a:avLst/>
          </a:prstGeom>
        </p:spPr>
      </p:pic>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9" name="Picture 8">
            <a:extLst>
              <a:ext uri="{FF2B5EF4-FFF2-40B4-BE49-F238E27FC236}">
                <a16:creationId xmlns:a16="http://schemas.microsoft.com/office/drawing/2014/main" id="{D3559C2F-91B3-4E84-B4E9-A061D33D4EE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22" y="6343934"/>
            <a:ext cx="12192000" cy="524099"/>
          </a:xfrm>
          <a:prstGeom prst="rect">
            <a:avLst/>
          </a:prstGeom>
        </p:spPr>
      </p:pic>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dirty="0"/>
          </a:p>
        </p:txBody>
      </p:sp>
      <p:sp>
        <p:nvSpPr>
          <p:cNvPr id="2" name="Title 1">
            <a:extLst>
              <a:ext uri="{FF2B5EF4-FFF2-40B4-BE49-F238E27FC236}">
                <a16:creationId xmlns:a16="http://schemas.microsoft.com/office/drawing/2014/main" id="{001849FF-D1BD-4B43-80E5-706DB49E99E8}"/>
              </a:ext>
            </a:extLst>
          </p:cNvPr>
          <p:cNvSpPr>
            <a:spLocks noGrp="1"/>
          </p:cNvSpPr>
          <p:nvPr>
            <p:ph type="title"/>
          </p:nvPr>
        </p:nvSpPr>
        <p:spPr>
          <a:xfrm>
            <a:off x="522000" y="842400"/>
            <a:ext cx="5479200" cy="720000"/>
          </a:xfrm>
          <a:prstGeom prst="rect">
            <a:avLst/>
          </a:prstGeom>
        </p:spPr>
        <p:txBody>
          <a:bodyPr vert="horz" lIns="0" tIns="0" rIns="0" bIns="0" rtlCol="0" anchor="t" anchorCtr="0">
            <a:normAutofit/>
          </a:bodyPr>
          <a:lstStyle>
            <a:lvl1pPr>
              <a:defRPr lang="en-GB">
                <a:solidFill>
                  <a:schemeClr val="bg1"/>
                </a:solidFill>
              </a:defRPr>
            </a:lvl1pPr>
          </a:lstStyle>
          <a:p>
            <a:pPr lvl="0">
              <a:lnSpc>
                <a:spcPts val="3250"/>
              </a:lnSpc>
            </a:pPr>
            <a:r>
              <a:rPr lang="en-US"/>
              <a:t>Click to edit Master title style</a:t>
            </a:r>
            <a:endParaRPr lang="en-GB" dirty="0"/>
          </a:p>
        </p:txBody>
      </p:sp>
      <p:pic>
        <p:nvPicPr>
          <p:cNvPr id="14" name="Picture 13">
            <a:extLst>
              <a:ext uri="{FF2B5EF4-FFF2-40B4-BE49-F238E27FC236}">
                <a16:creationId xmlns:a16="http://schemas.microsoft.com/office/drawing/2014/main" id="{1AA6D8F6-1179-4A3E-B426-3B2F125F163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pic>
        <p:nvPicPr>
          <p:cNvPr id="16" name="Picture 15"/>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17"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10652114" cy="4368843"/>
          </a:xfrm>
        </p:spPr>
        <p:txBody>
          <a:bodyPr vert="horz" lIns="0" tIns="331200" rIns="0" bIns="0" rtlCol="0">
            <a:normAutofit/>
          </a:bodyPr>
          <a:lstStyle>
            <a:lvl1pPr marL="0" indent="0">
              <a:lnSpc>
                <a:spcPct val="100000"/>
              </a:lnSpc>
              <a:buNone/>
              <a:defRPr lang="en-US" dirty="0" smtClean="0">
                <a:solidFill>
                  <a:schemeClr val="bg1"/>
                </a:solidFill>
                <a:latin typeface="+mn-lt"/>
              </a:defRPr>
            </a:lvl1pPr>
            <a:lvl2pPr marL="432000" indent="-288000">
              <a:lnSpc>
                <a:spcPct val="100000"/>
              </a:lnSpc>
              <a:buClr>
                <a:schemeClr val="bg1"/>
              </a:buClr>
              <a:buSzPct val="90000"/>
              <a:buFont typeface="Wingdings" panose="05000000000000000000" pitchFamily="2" charset="2"/>
              <a:buChar char="n"/>
              <a:defRPr lang="en-US" dirty="0" smtClean="0">
                <a:solidFill>
                  <a:schemeClr val="bg1"/>
                </a:solidFill>
                <a:latin typeface="+mn-lt"/>
              </a:defRPr>
            </a:lvl2pPr>
            <a:lvl3pPr marL="576000" indent="-216000">
              <a:lnSpc>
                <a:spcPct val="100000"/>
              </a:lnSpc>
              <a:buClr>
                <a:schemeClr val="bg1"/>
              </a:buClr>
              <a:buFont typeface="Wingdings" panose="05000000000000000000" pitchFamily="2" charset="2"/>
              <a:buChar char="§"/>
              <a:defRPr sz="2300">
                <a:solidFill>
                  <a:schemeClr val="bg1"/>
                </a:solidFill>
              </a:defRPr>
            </a:lvl3pPr>
            <a:lvl4pPr marL="720000" indent="-216000">
              <a:lnSpc>
                <a:spcPct val="100000"/>
              </a:lnSpc>
              <a:buFont typeface="Arial" panose="020B0604020202020204" pitchFamily="34" charset="0"/>
              <a:buChar char="▪"/>
              <a:defRPr sz="2200" u="none" baseline="0">
                <a:solidFill>
                  <a:schemeClr val="bg1"/>
                </a:solidFill>
              </a:defRPr>
            </a:lvl4pPr>
            <a:lvl5pPr marL="864000" indent="-216000">
              <a:lnSpc>
                <a:spcPct val="100000"/>
              </a:lnSpc>
              <a:buClrTx/>
              <a:buSzPct val="80000"/>
              <a:buFont typeface="Arial" panose="020B0604020202020204" pitchFamily="34" charset="0"/>
              <a:buChar char="▫"/>
              <a:defRPr lang="en-US" sz="2100" kern="1200" dirty="0">
                <a:solidFill>
                  <a:schemeClr val="bg1"/>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548376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 column - blue backgroun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083DFD6-03BF-4A1B-9EE1-68F952476A90}"/>
              </a:ext>
            </a:extLst>
          </p:cNvPr>
          <p:cNvSpPr/>
          <p:nvPr userDrawn="1"/>
        </p:nvSpPr>
        <p:spPr>
          <a:xfrm>
            <a:off x="-1" y="-1"/>
            <a:ext cx="12192001" cy="6361681"/>
          </a:xfrm>
          <a:prstGeom prst="rect">
            <a:avLst/>
          </a:prstGeom>
          <a:solidFill>
            <a:srgbClr val="488E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33618"/>
            <a:ext cx="12192000" cy="6336792"/>
          </a:xfrm>
          <a:prstGeom prst="rect">
            <a:avLst/>
          </a:prstGeom>
        </p:spPr>
      </p:pic>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9" name="Picture 8">
            <a:extLst>
              <a:ext uri="{FF2B5EF4-FFF2-40B4-BE49-F238E27FC236}">
                <a16:creationId xmlns:a16="http://schemas.microsoft.com/office/drawing/2014/main" id="{D3559C2F-91B3-4E84-B4E9-A061D33D4EE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22" y="6343934"/>
            <a:ext cx="12192000" cy="524099"/>
          </a:xfrm>
          <a:prstGeom prst="rect">
            <a:avLst/>
          </a:prstGeom>
        </p:spPr>
      </p:pic>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dirty="0"/>
          </a:p>
        </p:txBody>
      </p:sp>
      <p:sp>
        <p:nvSpPr>
          <p:cNvPr id="2" name="Title 1">
            <a:extLst>
              <a:ext uri="{FF2B5EF4-FFF2-40B4-BE49-F238E27FC236}">
                <a16:creationId xmlns:a16="http://schemas.microsoft.com/office/drawing/2014/main" id="{001849FF-D1BD-4B43-80E5-706DB49E99E8}"/>
              </a:ext>
            </a:extLst>
          </p:cNvPr>
          <p:cNvSpPr>
            <a:spLocks noGrp="1"/>
          </p:cNvSpPr>
          <p:nvPr>
            <p:ph type="title"/>
          </p:nvPr>
        </p:nvSpPr>
        <p:spPr>
          <a:xfrm>
            <a:off x="522000" y="842400"/>
            <a:ext cx="5479200" cy="720000"/>
          </a:xfrm>
          <a:prstGeom prst="rect">
            <a:avLst/>
          </a:prstGeom>
        </p:spPr>
        <p:txBody>
          <a:bodyPr vert="horz" lIns="0" tIns="0" rIns="0" bIns="0" rtlCol="0" anchor="t" anchorCtr="0">
            <a:normAutofit/>
          </a:bodyPr>
          <a:lstStyle>
            <a:lvl1pPr>
              <a:defRPr lang="en-GB">
                <a:solidFill>
                  <a:schemeClr val="bg1"/>
                </a:solidFill>
              </a:defRPr>
            </a:lvl1pPr>
          </a:lstStyle>
          <a:p>
            <a:pPr lvl="0">
              <a:lnSpc>
                <a:spcPts val="3250"/>
              </a:lnSpc>
            </a:pPr>
            <a:r>
              <a:rPr lang="en-US"/>
              <a:t>Click to edit Master title style</a:t>
            </a:r>
            <a:endParaRPr lang="en-GB" dirty="0"/>
          </a:p>
        </p:txBody>
      </p:sp>
      <p:pic>
        <p:nvPicPr>
          <p:cNvPr id="14" name="Picture 13">
            <a:extLst>
              <a:ext uri="{FF2B5EF4-FFF2-40B4-BE49-F238E27FC236}">
                <a16:creationId xmlns:a16="http://schemas.microsoft.com/office/drawing/2014/main" id="{1AA6D8F6-1179-4A3E-B426-3B2F125F163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pic>
        <p:nvPicPr>
          <p:cNvPr id="16" name="Picture 15"/>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13"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10652114" cy="4368843"/>
          </a:xfrm>
        </p:spPr>
        <p:txBody>
          <a:bodyPr vert="horz" lIns="0" tIns="331200" rIns="0" bIns="0" rtlCol="0">
            <a:normAutofit/>
          </a:bodyPr>
          <a:lstStyle>
            <a:lvl1pPr marL="0" indent="0">
              <a:lnSpc>
                <a:spcPct val="100000"/>
              </a:lnSpc>
              <a:buNone/>
              <a:defRPr lang="en-US" dirty="0" smtClean="0">
                <a:solidFill>
                  <a:schemeClr val="bg1"/>
                </a:solidFill>
                <a:latin typeface="+mn-lt"/>
              </a:defRPr>
            </a:lvl1pPr>
            <a:lvl2pPr marL="432000" indent="-288000">
              <a:lnSpc>
                <a:spcPct val="100000"/>
              </a:lnSpc>
              <a:buClr>
                <a:schemeClr val="bg1"/>
              </a:buClr>
              <a:buSzPct val="90000"/>
              <a:buFont typeface="Wingdings" panose="05000000000000000000" pitchFamily="2" charset="2"/>
              <a:buChar char="n"/>
              <a:defRPr lang="en-US" dirty="0" smtClean="0">
                <a:solidFill>
                  <a:schemeClr val="bg1"/>
                </a:solidFill>
                <a:latin typeface="+mn-lt"/>
              </a:defRPr>
            </a:lvl2pPr>
            <a:lvl3pPr marL="576000" indent="-216000">
              <a:lnSpc>
                <a:spcPct val="100000"/>
              </a:lnSpc>
              <a:buClr>
                <a:schemeClr val="bg1"/>
              </a:buClr>
              <a:buFont typeface="Wingdings" panose="05000000000000000000" pitchFamily="2" charset="2"/>
              <a:buChar char="§"/>
              <a:defRPr sz="2300">
                <a:solidFill>
                  <a:schemeClr val="bg1"/>
                </a:solidFill>
              </a:defRPr>
            </a:lvl3pPr>
            <a:lvl4pPr marL="720000" indent="-216000">
              <a:lnSpc>
                <a:spcPct val="100000"/>
              </a:lnSpc>
              <a:buFont typeface="Arial" panose="020B0604020202020204" pitchFamily="34" charset="0"/>
              <a:buChar char="▪"/>
              <a:defRPr sz="2200" u="none" baseline="0">
                <a:solidFill>
                  <a:schemeClr val="bg1"/>
                </a:solidFill>
              </a:defRPr>
            </a:lvl4pPr>
            <a:lvl5pPr marL="864000" indent="-216000">
              <a:lnSpc>
                <a:spcPct val="100000"/>
              </a:lnSpc>
              <a:buClrTx/>
              <a:buSzPct val="80000"/>
              <a:buFont typeface="Arial" panose="020B0604020202020204" pitchFamily="34" charset="0"/>
              <a:buChar char="▫"/>
              <a:defRPr lang="en-US" sz="2100" kern="1200" dirty="0">
                <a:solidFill>
                  <a:schemeClr val="bg1"/>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coral white">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461" y="1170972"/>
            <a:ext cx="6078914" cy="4666641"/>
          </a:xfrm>
          <a:prstGeom prst="rect">
            <a:avLst/>
          </a:prstGeom>
        </p:spPr>
      </p:pic>
      <p:sp>
        <p:nvSpPr>
          <p:cNvPr id="9" name="Title 1">
            <a:extLst>
              <a:ext uri="{FF2B5EF4-FFF2-40B4-BE49-F238E27FC236}">
                <a16:creationId xmlns:a16="http://schemas.microsoft.com/office/drawing/2014/main" id="{1E61A368-DB83-47C7-AA38-434AB4A82A88}"/>
              </a:ext>
            </a:extLst>
          </p:cNvPr>
          <p:cNvSpPr>
            <a:spLocks noGrp="1"/>
          </p:cNvSpPr>
          <p:nvPr>
            <p:ph type="title"/>
          </p:nvPr>
        </p:nvSpPr>
        <p:spPr>
          <a:xfrm>
            <a:off x="514800" y="2602800"/>
            <a:ext cx="11228400" cy="1519200"/>
          </a:xfrm>
          <a:prstGeom prst="rect">
            <a:avLst/>
          </a:prstGeom>
        </p:spPr>
        <p:txBody>
          <a:bodyPr anchor="ctr" anchorCtr="0"/>
          <a:lstStyle>
            <a:lvl1pPr algn="ctr">
              <a:lnSpc>
                <a:spcPct val="100000"/>
              </a:lnSpc>
              <a:defRPr sz="14950">
                <a:solidFill>
                  <a:schemeClr val="tx1"/>
                </a:solidFill>
              </a:defRPr>
            </a:lvl1pPr>
          </a:lstStyle>
          <a:p>
            <a:r>
              <a:rPr lang="en-US"/>
              <a:t>Click to edit Master title style</a:t>
            </a:r>
            <a:endParaRPr lang="en-GB" dirty="0"/>
          </a:p>
        </p:txBody>
      </p:sp>
      <p:sp>
        <p:nvSpPr>
          <p:cNvPr id="11" name="Date Placeholder 3">
            <a:extLst>
              <a:ext uri="{FF2B5EF4-FFF2-40B4-BE49-F238E27FC236}">
                <a16:creationId xmlns:a16="http://schemas.microsoft.com/office/drawing/2014/main" id="{1D0EAB7C-A067-4E14-9993-05B3F8CCEFC4}"/>
              </a:ext>
            </a:extLst>
          </p:cNvPr>
          <p:cNvSpPr>
            <a:spLocks noGrp="1"/>
          </p:cNvSpPr>
          <p:nvPr>
            <p:ph type="dt" sz="half" idx="10"/>
          </p:nvPr>
        </p:nvSpPr>
        <p:spPr>
          <a:xfrm>
            <a:off x="514800" y="806400"/>
            <a:ext cx="2743200" cy="365125"/>
          </a:xfrm>
          <a:prstGeom prst="rect">
            <a:avLst/>
          </a:prstGeom>
        </p:spPr>
        <p:txBody>
          <a:bodyPr lIns="0" tIns="0" rIns="0" bIns="0"/>
          <a:lstStyle>
            <a:lvl1pPr>
              <a:defRPr sz="1866">
                <a:solidFill>
                  <a:schemeClr val="tx1"/>
                </a:solidFill>
              </a:defRPr>
            </a:lvl1pPr>
          </a:lstStyle>
          <a:p>
            <a:fld id="{AB946FCE-CD33-40F3-99C8-62083596779E}" type="datetime4">
              <a:rPr lang="en-GB" smtClean="0"/>
              <a:pPr/>
              <a:t>16 October 2022</a:t>
            </a:fld>
            <a:endParaRPr lang="en-GB" dirty="0"/>
          </a:p>
        </p:txBody>
      </p:sp>
      <p:pic>
        <p:nvPicPr>
          <p:cNvPr id="7" name="Picture 6">
            <a:extLst>
              <a:ext uri="{FF2B5EF4-FFF2-40B4-BE49-F238E27FC236}">
                <a16:creationId xmlns:a16="http://schemas.microsoft.com/office/drawing/2014/main" id="{A721C32D-85C3-4AF9-B8D5-F12789CCC84E}"/>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66000" y="392400"/>
            <a:ext cx="3466800" cy="902130"/>
          </a:xfrm>
          <a:prstGeom prst="rect">
            <a:avLst/>
          </a:prstGeom>
        </p:spPr>
      </p:pic>
    </p:spTree>
  </p:cSld>
  <p:clrMapOvr>
    <a:overrideClrMapping bg1="lt1" tx1="dk1" bg2="lt2" tx2="dk2" accent1="accent1" accent2="accent2" accent3="accent3" accent4="accent4" accent5="accent5" accent6="accent6" hlink="hlink" folHlink="folHlink"/>
  </p:clrMapOvr>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 column - coral backgroun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083DFD6-03BF-4A1B-9EE1-68F952476A90}"/>
              </a:ext>
            </a:extLst>
          </p:cNvPr>
          <p:cNvSpPr/>
          <p:nvPr userDrawn="1"/>
        </p:nvSpPr>
        <p:spPr>
          <a:xfrm>
            <a:off x="-1" y="-1"/>
            <a:ext cx="12192001" cy="6361681"/>
          </a:xfrm>
          <a:prstGeom prst="rect">
            <a:avLst/>
          </a:prstGeom>
          <a:solidFill>
            <a:srgbClr val="DE65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33618"/>
            <a:ext cx="12192000" cy="6336792"/>
          </a:xfrm>
          <a:prstGeom prst="rect">
            <a:avLst/>
          </a:prstGeom>
        </p:spPr>
      </p:pic>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9" name="Picture 8">
            <a:extLst>
              <a:ext uri="{FF2B5EF4-FFF2-40B4-BE49-F238E27FC236}">
                <a16:creationId xmlns:a16="http://schemas.microsoft.com/office/drawing/2014/main" id="{D3559C2F-91B3-4E84-B4E9-A061D33D4EE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22" y="6343934"/>
            <a:ext cx="12192000" cy="524099"/>
          </a:xfrm>
          <a:prstGeom prst="rect">
            <a:avLst/>
          </a:prstGeom>
        </p:spPr>
      </p:pic>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dirty="0"/>
          </a:p>
        </p:txBody>
      </p:sp>
      <p:sp>
        <p:nvSpPr>
          <p:cNvPr id="2" name="Title 1">
            <a:extLst>
              <a:ext uri="{FF2B5EF4-FFF2-40B4-BE49-F238E27FC236}">
                <a16:creationId xmlns:a16="http://schemas.microsoft.com/office/drawing/2014/main" id="{001849FF-D1BD-4B43-80E5-706DB49E99E8}"/>
              </a:ext>
            </a:extLst>
          </p:cNvPr>
          <p:cNvSpPr>
            <a:spLocks noGrp="1"/>
          </p:cNvSpPr>
          <p:nvPr>
            <p:ph type="title"/>
          </p:nvPr>
        </p:nvSpPr>
        <p:spPr>
          <a:xfrm>
            <a:off x="522000" y="842400"/>
            <a:ext cx="5479200" cy="720000"/>
          </a:xfrm>
          <a:prstGeom prst="rect">
            <a:avLst/>
          </a:prstGeom>
        </p:spPr>
        <p:txBody>
          <a:bodyPr vert="horz" lIns="0" tIns="0" rIns="0" bIns="0" rtlCol="0" anchor="t" anchorCtr="0">
            <a:normAutofit/>
          </a:bodyPr>
          <a:lstStyle>
            <a:lvl1pPr>
              <a:defRPr lang="en-GB">
                <a:solidFill>
                  <a:schemeClr val="bg1"/>
                </a:solidFill>
              </a:defRPr>
            </a:lvl1pPr>
          </a:lstStyle>
          <a:p>
            <a:pPr lvl="0">
              <a:lnSpc>
                <a:spcPts val="3250"/>
              </a:lnSpc>
            </a:pPr>
            <a:r>
              <a:rPr lang="en-US"/>
              <a:t>Click to edit Master title style</a:t>
            </a:r>
            <a:endParaRPr lang="en-GB" dirty="0"/>
          </a:p>
        </p:txBody>
      </p:sp>
      <p:pic>
        <p:nvPicPr>
          <p:cNvPr id="14" name="Picture 13">
            <a:extLst>
              <a:ext uri="{FF2B5EF4-FFF2-40B4-BE49-F238E27FC236}">
                <a16:creationId xmlns:a16="http://schemas.microsoft.com/office/drawing/2014/main" id="{1AA6D8F6-1179-4A3E-B426-3B2F125F163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pic>
        <p:nvPicPr>
          <p:cNvPr id="17" name="Picture 1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13"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10652114" cy="4368843"/>
          </a:xfrm>
        </p:spPr>
        <p:txBody>
          <a:bodyPr vert="horz" lIns="0" tIns="331200" rIns="0" bIns="0" rtlCol="0">
            <a:normAutofit/>
          </a:bodyPr>
          <a:lstStyle>
            <a:lvl1pPr marL="0" indent="0">
              <a:lnSpc>
                <a:spcPct val="100000"/>
              </a:lnSpc>
              <a:buNone/>
              <a:defRPr lang="en-US" dirty="0" smtClean="0">
                <a:solidFill>
                  <a:schemeClr val="bg1"/>
                </a:solidFill>
                <a:latin typeface="+mn-lt"/>
              </a:defRPr>
            </a:lvl1pPr>
            <a:lvl2pPr marL="432000" indent="-288000">
              <a:lnSpc>
                <a:spcPct val="100000"/>
              </a:lnSpc>
              <a:buClr>
                <a:schemeClr val="bg1"/>
              </a:buClr>
              <a:buSzPct val="90000"/>
              <a:buFont typeface="Wingdings" panose="05000000000000000000" pitchFamily="2" charset="2"/>
              <a:buChar char="n"/>
              <a:defRPr lang="en-US" dirty="0" smtClean="0">
                <a:solidFill>
                  <a:schemeClr val="bg1"/>
                </a:solidFill>
                <a:latin typeface="+mn-lt"/>
              </a:defRPr>
            </a:lvl2pPr>
            <a:lvl3pPr marL="576000" indent="-216000">
              <a:lnSpc>
                <a:spcPct val="100000"/>
              </a:lnSpc>
              <a:buClr>
                <a:schemeClr val="bg1"/>
              </a:buClr>
              <a:buFont typeface="Wingdings" panose="05000000000000000000" pitchFamily="2" charset="2"/>
              <a:buChar char="§"/>
              <a:defRPr sz="2300">
                <a:solidFill>
                  <a:schemeClr val="bg1"/>
                </a:solidFill>
              </a:defRPr>
            </a:lvl3pPr>
            <a:lvl4pPr marL="720000" indent="-216000">
              <a:lnSpc>
                <a:spcPct val="100000"/>
              </a:lnSpc>
              <a:buFont typeface="Arial" panose="020B0604020202020204" pitchFamily="34" charset="0"/>
              <a:buChar char="▪"/>
              <a:defRPr sz="2200" u="none" baseline="0">
                <a:solidFill>
                  <a:schemeClr val="bg1"/>
                </a:solidFill>
              </a:defRPr>
            </a:lvl4pPr>
            <a:lvl5pPr marL="864000" indent="-216000">
              <a:lnSpc>
                <a:spcPct val="100000"/>
              </a:lnSpc>
              <a:buClrTx/>
              <a:buSzPct val="80000"/>
              <a:buFont typeface="Arial" panose="020B0604020202020204" pitchFamily="34" charset="0"/>
              <a:buChar char="▫"/>
              <a:defRPr lang="en-US" sz="2100" kern="1200" dirty="0">
                <a:solidFill>
                  <a:schemeClr val="bg1"/>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 column yellow background">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345936"/>
          </a:xfrm>
          <a:prstGeom prst="rect">
            <a:avLst/>
          </a:prstGeom>
        </p:spPr>
      </p:pic>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10033"/>
            <a:ext cx="12192000" cy="6336792"/>
          </a:xfrm>
          <a:prstGeom prst="rect">
            <a:avLst/>
          </a:prstGeom>
        </p:spPr>
      </p:pic>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9" name="Picture 8">
            <a:extLst>
              <a:ext uri="{FF2B5EF4-FFF2-40B4-BE49-F238E27FC236}">
                <a16:creationId xmlns:a16="http://schemas.microsoft.com/office/drawing/2014/main" id="{D3559C2F-91B3-4E84-B4E9-A061D33D4EE1}"/>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sp>
        <p:nvSpPr>
          <p:cNvPr id="2" name="Title 1">
            <a:extLst>
              <a:ext uri="{FF2B5EF4-FFF2-40B4-BE49-F238E27FC236}">
                <a16:creationId xmlns:a16="http://schemas.microsoft.com/office/drawing/2014/main" id="{001849FF-D1BD-4B43-80E5-706DB49E99E8}"/>
              </a:ext>
            </a:extLst>
          </p:cNvPr>
          <p:cNvSpPr>
            <a:spLocks noGrp="1"/>
          </p:cNvSpPr>
          <p:nvPr>
            <p:ph type="title"/>
          </p:nvPr>
        </p:nvSpPr>
        <p:spPr>
          <a:xfrm>
            <a:off x="522000" y="842400"/>
            <a:ext cx="5479200" cy="720000"/>
          </a:xfrm>
          <a:prstGeom prst="rect">
            <a:avLst/>
          </a:prstGeom>
        </p:spPr>
        <p:txBody>
          <a:bodyPr vert="horz" lIns="0" tIns="0" rIns="0" bIns="0" rtlCol="0" anchor="t" anchorCtr="0">
            <a:normAutofit/>
          </a:bodyPr>
          <a:lstStyle>
            <a:lvl1pPr>
              <a:defRPr lang="en-GB">
                <a:solidFill>
                  <a:schemeClr val="tx2"/>
                </a:solidFill>
              </a:defRPr>
            </a:lvl1pPr>
          </a:lstStyle>
          <a:p>
            <a:pPr lvl="0">
              <a:lnSpc>
                <a:spcPts val="3250"/>
              </a:lnSpc>
            </a:pPr>
            <a:r>
              <a:rPr lang="en-US"/>
              <a:t>Click to edit Master title style</a:t>
            </a:r>
            <a:endParaRPr lang="en-GB" dirty="0"/>
          </a:p>
        </p:txBody>
      </p:sp>
      <p:pic>
        <p:nvPicPr>
          <p:cNvPr id="14" name="Picture 13">
            <a:extLst>
              <a:ext uri="{FF2B5EF4-FFF2-40B4-BE49-F238E27FC236}">
                <a16:creationId xmlns:a16="http://schemas.microsoft.com/office/drawing/2014/main" id="{1AA6D8F6-1179-4A3E-B426-3B2F125F163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18"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10652114" cy="4368843"/>
          </a:xfrm>
        </p:spPr>
        <p:txBody>
          <a:bodyPr vert="horz" lIns="0" tIns="331200" rIns="0" bIns="0" rtlCol="0">
            <a:normAutofit/>
          </a:bodyPr>
          <a:lstStyle>
            <a:lvl1pPr marL="0" indent="0">
              <a:lnSpc>
                <a:spcPct val="100000"/>
              </a:lnSpc>
              <a:buNone/>
              <a:defRPr lang="en-US" dirty="0" smtClean="0">
                <a:solidFill>
                  <a:schemeClr val="tx2"/>
                </a:solidFill>
                <a:latin typeface="+mn-lt"/>
              </a:defRPr>
            </a:lvl1pPr>
            <a:lvl2pPr marL="432000" indent="-288000">
              <a:lnSpc>
                <a:spcPct val="100000"/>
              </a:lnSpc>
              <a:buClr>
                <a:schemeClr val="tx2"/>
              </a:buClr>
              <a:buSzPct val="90000"/>
              <a:buFont typeface="Wingdings" panose="05000000000000000000" pitchFamily="2" charset="2"/>
              <a:buChar char="n"/>
              <a:defRPr lang="en-US" dirty="0" smtClean="0">
                <a:solidFill>
                  <a:schemeClr val="tx2"/>
                </a:solidFill>
                <a:latin typeface="+mn-lt"/>
              </a:defRPr>
            </a:lvl2pPr>
            <a:lvl3pPr marL="576000" indent="-216000">
              <a:lnSpc>
                <a:spcPct val="100000"/>
              </a:lnSpc>
              <a:buClr>
                <a:schemeClr val="tx2"/>
              </a:buClr>
              <a:buFont typeface="Wingdings" panose="05000000000000000000" pitchFamily="2" charset="2"/>
              <a:buChar char="§"/>
              <a:defRPr sz="2300">
                <a:solidFill>
                  <a:schemeClr val="tx2"/>
                </a:solidFill>
              </a:defRPr>
            </a:lvl3pPr>
            <a:lvl4pPr marL="720000" indent="-216000">
              <a:lnSpc>
                <a:spcPct val="100000"/>
              </a:lnSpc>
              <a:buFont typeface="Arial" panose="020B0604020202020204" pitchFamily="34" charset="0"/>
              <a:buChar char="▪"/>
              <a:defRPr sz="2200" u="none" baseline="0">
                <a:solidFill>
                  <a:schemeClr val="tx2"/>
                </a:solidFill>
              </a:defRPr>
            </a:lvl4pPr>
            <a:lvl5pPr marL="864000" indent="-216000">
              <a:lnSpc>
                <a:spcPct val="100000"/>
              </a:lnSpc>
              <a:buClrTx/>
              <a:buSzPct val="80000"/>
              <a:buFont typeface="Arial" panose="020B0604020202020204" pitchFamily="34" charset="0"/>
              <a:buChar char="▫"/>
              <a:defRPr lang="en-US" sz="2100" kern="1200" dirty="0">
                <a:solidFill>
                  <a:schemeClr val="tx2"/>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005790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1 column - green backgroun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083DFD6-03BF-4A1B-9EE1-68F952476A90}"/>
              </a:ext>
            </a:extLst>
          </p:cNvPr>
          <p:cNvSpPr/>
          <p:nvPr userDrawn="1"/>
        </p:nvSpPr>
        <p:spPr>
          <a:xfrm>
            <a:off x="-1" y="-1"/>
            <a:ext cx="12192001" cy="63616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7054"/>
            <a:ext cx="12192000" cy="6336792"/>
          </a:xfrm>
          <a:prstGeom prst="rect">
            <a:avLst/>
          </a:prstGeom>
        </p:spPr>
      </p:pic>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dirty="0"/>
          </a:p>
        </p:txBody>
      </p:sp>
      <p:sp>
        <p:nvSpPr>
          <p:cNvPr id="2" name="Title 1">
            <a:extLst>
              <a:ext uri="{FF2B5EF4-FFF2-40B4-BE49-F238E27FC236}">
                <a16:creationId xmlns:a16="http://schemas.microsoft.com/office/drawing/2014/main" id="{001849FF-D1BD-4B43-80E5-706DB49E99E8}"/>
              </a:ext>
            </a:extLst>
          </p:cNvPr>
          <p:cNvSpPr>
            <a:spLocks noGrp="1"/>
          </p:cNvSpPr>
          <p:nvPr>
            <p:ph type="title"/>
          </p:nvPr>
        </p:nvSpPr>
        <p:spPr>
          <a:xfrm>
            <a:off x="522000" y="842400"/>
            <a:ext cx="5479200" cy="720000"/>
          </a:xfrm>
          <a:prstGeom prst="rect">
            <a:avLst/>
          </a:prstGeom>
        </p:spPr>
        <p:txBody>
          <a:bodyPr vert="horz" lIns="0" tIns="0" rIns="0" bIns="0" rtlCol="0" anchor="t" anchorCtr="0">
            <a:normAutofit/>
          </a:bodyPr>
          <a:lstStyle>
            <a:lvl1pPr>
              <a:defRPr lang="en-GB">
                <a:solidFill>
                  <a:schemeClr val="bg1"/>
                </a:solidFill>
              </a:defRPr>
            </a:lvl1pPr>
          </a:lstStyle>
          <a:p>
            <a:pPr lvl="0">
              <a:lnSpc>
                <a:spcPts val="3250"/>
              </a:lnSpc>
            </a:pPr>
            <a:r>
              <a:rPr lang="en-US"/>
              <a:t>Click to edit Master title style</a:t>
            </a:r>
            <a:endParaRPr lang="en-GB" dirty="0"/>
          </a:p>
        </p:txBody>
      </p:sp>
      <p:pic>
        <p:nvPicPr>
          <p:cNvPr id="14" name="Picture 13">
            <a:extLst>
              <a:ext uri="{FF2B5EF4-FFF2-40B4-BE49-F238E27FC236}">
                <a16:creationId xmlns:a16="http://schemas.microsoft.com/office/drawing/2014/main" id="{1AA6D8F6-1179-4A3E-B426-3B2F125F163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pic>
        <p:nvPicPr>
          <p:cNvPr id="16" name="Picture 1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13"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10652114" cy="4368843"/>
          </a:xfrm>
        </p:spPr>
        <p:txBody>
          <a:bodyPr vert="horz" lIns="0" tIns="331200" rIns="0" bIns="0" rtlCol="0">
            <a:normAutofit/>
          </a:bodyPr>
          <a:lstStyle>
            <a:lvl1pPr marL="0" indent="0">
              <a:lnSpc>
                <a:spcPct val="100000"/>
              </a:lnSpc>
              <a:buNone/>
              <a:defRPr lang="en-US" dirty="0" smtClean="0">
                <a:solidFill>
                  <a:schemeClr val="bg1"/>
                </a:solidFill>
                <a:latin typeface="+mn-lt"/>
              </a:defRPr>
            </a:lvl1pPr>
            <a:lvl2pPr marL="432000" indent="-288000">
              <a:lnSpc>
                <a:spcPct val="100000"/>
              </a:lnSpc>
              <a:buClr>
                <a:schemeClr val="bg1"/>
              </a:buClr>
              <a:buSzPct val="90000"/>
              <a:buFont typeface="Wingdings" panose="05000000000000000000" pitchFamily="2" charset="2"/>
              <a:buChar char="n"/>
              <a:defRPr lang="en-US" dirty="0" smtClean="0">
                <a:solidFill>
                  <a:schemeClr val="bg1"/>
                </a:solidFill>
                <a:latin typeface="+mn-lt"/>
              </a:defRPr>
            </a:lvl2pPr>
            <a:lvl3pPr marL="576000" indent="-216000">
              <a:lnSpc>
                <a:spcPct val="100000"/>
              </a:lnSpc>
              <a:buClr>
                <a:schemeClr val="bg1"/>
              </a:buClr>
              <a:buFont typeface="Wingdings" panose="05000000000000000000" pitchFamily="2" charset="2"/>
              <a:buChar char="§"/>
              <a:defRPr sz="2300">
                <a:solidFill>
                  <a:schemeClr val="bg1"/>
                </a:solidFill>
              </a:defRPr>
            </a:lvl3pPr>
            <a:lvl4pPr marL="720000" indent="-216000">
              <a:lnSpc>
                <a:spcPct val="100000"/>
              </a:lnSpc>
              <a:buFont typeface="Arial" panose="020B0604020202020204" pitchFamily="34" charset="0"/>
              <a:buChar char="▪"/>
              <a:defRPr sz="2200" u="none" baseline="0">
                <a:solidFill>
                  <a:schemeClr val="bg1"/>
                </a:solidFill>
              </a:defRPr>
            </a:lvl4pPr>
            <a:lvl5pPr marL="864000" indent="-216000">
              <a:lnSpc>
                <a:spcPct val="100000"/>
              </a:lnSpc>
              <a:buClrTx/>
              <a:buSzPct val="80000"/>
              <a:buFont typeface="Arial" panose="020B0604020202020204" pitchFamily="34" charset="0"/>
              <a:buChar char="▫"/>
              <a:defRPr lang="en-US" sz="2100" kern="1200" dirty="0">
                <a:solidFill>
                  <a:schemeClr val="bg1"/>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13342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Images gree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083DFD6-03BF-4A1B-9EE1-68F952476A90}"/>
              </a:ext>
            </a:extLst>
          </p:cNvPr>
          <p:cNvSpPr/>
          <p:nvPr userDrawn="1"/>
        </p:nvSpPr>
        <p:spPr>
          <a:xfrm>
            <a:off x="-1" y="0"/>
            <a:ext cx="6113159" cy="31742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5" name="Picture Placeholder 4">
            <a:extLst>
              <a:ext uri="{FF2B5EF4-FFF2-40B4-BE49-F238E27FC236}">
                <a16:creationId xmlns:a16="http://schemas.microsoft.com/office/drawing/2014/main" id="{F51F282F-BF46-4824-AF77-2DA818A3EE01}"/>
              </a:ext>
            </a:extLst>
          </p:cNvPr>
          <p:cNvSpPr>
            <a:spLocks noGrp="1"/>
          </p:cNvSpPr>
          <p:nvPr>
            <p:ph type="pic" sz="quarter" idx="15"/>
          </p:nvPr>
        </p:nvSpPr>
        <p:spPr>
          <a:xfrm>
            <a:off x="6094800" y="-1"/>
            <a:ext cx="3142800" cy="3177526"/>
          </a:xfrm>
        </p:spPr>
        <p:txBody>
          <a:bodyPr>
            <a:normAutofit/>
          </a:bodyPr>
          <a:lstStyle/>
          <a:p>
            <a:r>
              <a:rPr lang="en-US"/>
              <a:t>Click icon to add picture</a:t>
            </a:r>
            <a:endParaRPr lang="en-GB"/>
          </a:p>
        </p:txBody>
      </p:sp>
      <p:sp>
        <p:nvSpPr>
          <p:cNvPr id="8" name="Picture Placeholder 7">
            <a:extLst>
              <a:ext uri="{FF2B5EF4-FFF2-40B4-BE49-F238E27FC236}">
                <a16:creationId xmlns:a16="http://schemas.microsoft.com/office/drawing/2014/main" id="{1FA82BD8-3700-4EE3-A0F3-2EC9C35B7F9F}"/>
              </a:ext>
            </a:extLst>
          </p:cNvPr>
          <p:cNvSpPr>
            <a:spLocks noGrp="1"/>
          </p:cNvSpPr>
          <p:nvPr>
            <p:ph type="pic" sz="quarter" idx="16"/>
          </p:nvPr>
        </p:nvSpPr>
        <p:spPr>
          <a:xfrm>
            <a:off x="9240261" y="0"/>
            <a:ext cx="2952000" cy="3177526"/>
          </a:xfrm>
        </p:spPr>
        <p:txBody>
          <a:bodyPr>
            <a:normAutofit/>
          </a:bodyPr>
          <a:lstStyle/>
          <a:p>
            <a:r>
              <a:rPr lang="en-US"/>
              <a:t>Click icon to add picture</a:t>
            </a:r>
            <a:endParaRPr lang="en-GB"/>
          </a:p>
        </p:txBody>
      </p:sp>
      <p:sp>
        <p:nvSpPr>
          <p:cNvPr id="16" name="Rectangle 15">
            <a:extLst>
              <a:ext uri="{FF2B5EF4-FFF2-40B4-BE49-F238E27FC236}">
                <a16:creationId xmlns:a16="http://schemas.microsoft.com/office/drawing/2014/main" id="{3114E5A0-BCBF-4DF5-9191-72BA9CCF5327}"/>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17" name="Picture 16">
            <a:extLst>
              <a:ext uri="{FF2B5EF4-FFF2-40B4-BE49-F238E27FC236}">
                <a16:creationId xmlns:a16="http://schemas.microsoft.com/office/drawing/2014/main" id="{548F6C81-F5AF-43B9-8EDB-170CDBC83B2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9" name="Slide Number Placeholder 5">
            <a:extLst>
              <a:ext uri="{FF2B5EF4-FFF2-40B4-BE49-F238E27FC236}">
                <a16:creationId xmlns:a16="http://schemas.microsoft.com/office/drawing/2014/main" id="{3BB36BA7-6F24-4D5E-AB20-D823BD4360B3}"/>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sp>
        <p:nvSpPr>
          <p:cNvPr id="2" name="Title 1">
            <a:extLst>
              <a:ext uri="{FF2B5EF4-FFF2-40B4-BE49-F238E27FC236}">
                <a16:creationId xmlns:a16="http://schemas.microsoft.com/office/drawing/2014/main" id="{A509B20D-170C-456D-B9A9-8E443DA5A983}"/>
              </a:ext>
            </a:extLst>
          </p:cNvPr>
          <p:cNvSpPr>
            <a:spLocks noGrp="1"/>
          </p:cNvSpPr>
          <p:nvPr>
            <p:ph type="title"/>
          </p:nvPr>
        </p:nvSpPr>
        <p:spPr>
          <a:xfrm>
            <a:off x="522000" y="842400"/>
            <a:ext cx="5479200" cy="720000"/>
          </a:xfrm>
          <a:prstGeom prst="rect">
            <a:avLst/>
          </a:prstGeom>
        </p:spPr>
        <p:txBody>
          <a:bodyPr anchor="t" anchorCtr="0">
            <a:normAutofit/>
          </a:bodyPr>
          <a:lstStyle>
            <a:lvl1pPr>
              <a:lnSpc>
                <a:spcPts val="3250"/>
              </a:lnSpc>
              <a:defRPr>
                <a:solidFill>
                  <a:schemeClr val="bg1"/>
                </a:solidFill>
              </a:defRPr>
            </a:lvl1pPr>
          </a:lstStyle>
          <a:p>
            <a:r>
              <a:rPr lang="en-US"/>
              <a:t>Click to edit Master title style</a:t>
            </a:r>
            <a:endParaRPr lang="en-GB" dirty="0"/>
          </a:p>
        </p:txBody>
      </p:sp>
      <p:sp>
        <p:nvSpPr>
          <p:cNvPr id="13" name="Picture Placeholder 7">
            <a:extLst>
              <a:ext uri="{FF2B5EF4-FFF2-40B4-BE49-F238E27FC236}">
                <a16:creationId xmlns:a16="http://schemas.microsoft.com/office/drawing/2014/main" id="{93426C20-7C99-47FF-9AFC-385679A5CCE2}"/>
              </a:ext>
            </a:extLst>
          </p:cNvPr>
          <p:cNvSpPr>
            <a:spLocks noGrp="1"/>
          </p:cNvSpPr>
          <p:nvPr>
            <p:ph type="pic" sz="quarter" idx="17"/>
          </p:nvPr>
        </p:nvSpPr>
        <p:spPr>
          <a:xfrm>
            <a:off x="6092140" y="3174276"/>
            <a:ext cx="6115820" cy="3193200"/>
          </a:xfrm>
        </p:spPr>
        <p:txBody>
          <a:bodyPr>
            <a:normAutofit/>
          </a:bodyPr>
          <a:lstStyle/>
          <a:p>
            <a:r>
              <a:rPr lang="en-US"/>
              <a:t>Click icon to add picture</a:t>
            </a:r>
            <a:endParaRPr lang="en-GB"/>
          </a:p>
        </p:txBody>
      </p:sp>
      <p:sp>
        <p:nvSpPr>
          <p:cNvPr id="14" name="Picture Placeholder 7">
            <a:extLst>
              <a:ext uri="{FF2B5EF4-FFF2-40B4-BE49-F238E27FC236}">
                <a16:creationId xmlns:a16="http://schemas.microsoft.com/office/drawing/2014/main" id="{D266945C-653E-4CFD-BD96-5158B695BBF4}"/>
              </a:ext>
            </a:extLst>
          </p:cNvPr>
          <p:cNvSpPr>
            <a:spLocks noGrp="1"/>
          </p:cNvSpPr>
          <p:nvPr>
            <p:ph type="pic" sz="quarter" idx="18"/>
          </p:nvPr>
        </p:nvSpPr>
        <p:spPr>
          <a:xfrm>
            <a:off x="-18617" y="3174276"/>
            <a:ext cx="6110756" cy="3193200"/>
          </a:xfrm>
        </p:spPr>
        <p:txBody>
          <a:bodyPr>
            <a:normAutofit/>
          </a:bodyPr>
          <a:lstStyle/>
          <a:p>
            <a:r>
              <a:rPr lang="en-US"/>
              <a:t>Click icon to add picture</a:t>
            </a:r>
            <a:endParaRPr lang="en-GB" dirty="0"/>
          </a:p>
        </p:txBody>
      </p:sp>
      <p:pic>
        <p:nvPicPr>
          <p:cNvPr id="20" name="Picture 19">
            <a:extLst>
              <a:ext uri="{FF2B5EF4-FFF2-40B4-BE49-F238E27FC236}">
                <a16:creationId xmlns:a16="http://schemas.microsoft.com/office/drawing/2014/main" id="{429FE4FA-2EF9-4241-971E-B7E1BD3C924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sp>
        <p:nvSpPr>
          <p:cNvPr id="18"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6000"/>
            <a:ext cx="4050000" cy="1602000"/>
          </a:xfrm>
        </p:spPr>
        <p:txBody>
          <a:bodyPr vert="horz" lIns="0" tIns="331200" rIns="0" bIns="0" rtlCol="0">
            <a:normAutofit/>
          </a:bodyPr>
          <a:lstStyle>
            <a:lvl1pPr>
              <a:lnSpc>
                <a:spcPct val="100000"/>
              </a:lnSpc>
              <a:defRPr lang="en-US" dirty="0" smtClean="0">
                <a:solidFill>
                  <a:schemeClr val="bg2"/>
                </a:solidFill>
              </a:defRPr>
            </a:lvl1pPr>
            <a:lvl2pPr marL="432000" indent="-288000">
              <a:lnSpc>
                <a:spcPct val="100000"/>
              </a:lnSpc>
              <a:buClr>
                <a:schemeClr val="bg1"/>
              </a:buClr>
              <a:buSzPct val="90000"/>
              <a:buFont typeface="Wingdings" panose="05000000000000000000" pitchFamily="2" charset="2"/>
              <a:buChar char="n"/>
              <a:defRPr lang="en-US" dirty="0" smtClean="0">
                <a:solidFill>
                  <a:schemeClr val="bg2"/>
                </a:solidFill>
              </a:defRPr>
            </a:lvl2pPr>
            <a:lvl3pPr marL="702900" indent="-342900">
              <a:lnSpc>
                <a:spcPct val="100000"/>
              </a:lnSpc>
              <a:buFont typeface="Wingdings" panose="05000000000000000000" pitchFamily="2" charset="2"/>
              <a:buChar char="§"/>
              <a:defRPr sz="2300">
                <a:solidFill>
                  <a:schemeClr val="bg2"/>
                </a:solidFill>
              </a:defRPr>
            </a:lvl3pPr>
            <a:lvl4pPr>
              <a:defRPr>
                <a:solidFill>
                  <a:schemeClr val="bg2"/>
                </a:solidFill>
              </a:defRPr>
            </a:lvl4pPr>
            <a:lvl5pPr>
              <a:defRPr>
                <a:solidFill>
                  <a:schemeClr val="bg2"/>
                </a:solidFill>
              </a:defRPr>
            </a:lvl5pPr>
            <a:lvl6pPr>
              <a:defRPr>
                <a:solidFill>
                  <a:schemeClr val="bg2"/>
                </a:solidFill>
              </a:defRPr>
            </a:lvl6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1166863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Images coral">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083DFD6-03BF-4A1B-9EE1-68F952476A90}"/>
              </a:ext>
            </a:extLst>
          </p:cNvPr>
          <p:cNvSpPr/>
          <p:nvPr userDrawn="1"/>
        </p:nvSpPr>
        <p:spPr>
          <a:xfrm>
            <a:off x="-1" y="0"/>
            <a:ext cx="6113159" cy="31742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5" name="Picture Placeholder 4">
            <a:extLst>
              <a:ext uri="{FF2B5EF4-FFF2-40B4-BE49-F238E27FC236}">
                <a16:creationId xmlns:a16="http://schemas.microsoft.com/office/drawing/2014/main" id="{F51F282F-BF46-4824-AF77-2DA818A3EE01}"/>
              </a:ext>
            </a:extLst>
          </p:cNvPr>
          <p:cNvSpPr>
            <a:spLocks noGrp="1"/>
          </p:cNvSpPr>
          <p:nvPr>
            <p:ph type="pic" sz="quarter" idx="15"/>
          </p:nvPr>
        </p:nvSpPr>
        <p:spPr>
          <a:xfrm>
            <a:off x="6094800" y="-1"/>
            <a:ext cx="3142800" cy="3177526"/>
          </a:xfrm>
        </p:spPr>
        <p:txBody>
          <a:bodyPr>
            <a:normAutofit/>
          </a:bodyPr>
          <a:lstStyle/>
          <a:p>
            <a:r>
              <a:rPr lang="en-US"/>
              <a:t>Click icon to add picture</a:t>
            </a:r>
            <a:endParaRPr lang="en-GB"/>
          </a:p>
        </p:txBody>
      </p:sp>
      <p:sp>
        <p:nvSpPr>
          <p:cNvPr id="8" name="Picture Placeholder 7">
            <a:extLst>
              <a:ext uri="{FF2B5EF4-FFF2-40B4-BE49-F238E27FC236}">
                <a16:creationId xmlns:a16="http://schemas.microsoft.com/office/drawing/2014/main" id="{1FA82BD8-3700-4EE3-A0F3-2EC9C35B7F9F}"/>
              </a:ext>
            </a:extLst>
          </p:cNvPr>
          <p:cNvSpPr>
            <a:spLocks noGrp="1"/>
          </p:cNvSpPr>
          <p:nvPr>
            <p:ph type="pic" sz="quarter" idx="16"/>
          </p:nvPr>
        </p:nvSpPr>
        <p:spPr>
          <a:xfrm>
            <a:off x="9240261" y="0"/>
            <a:ext cx="2952000" cy="3177526"/>
          </a:xfrm>
        </p:spPr>
        <p:txBody>
          <a:bodyPr>
            <a:normAutofit/>
          </a:bodyPr>
          <a:lstStyle/>
          <a:p>
            <a:r>
              <a:rPr lang="en-US"/>
              <a:t>Click icon to add picture</a:t>
            </a:r>
            <a:endParaRPr lang="en-GB"/>
          </a:p>
        </p:txBody>
      </p:sp>
      <p:sp>
        <p:nvSpPr>
          <p:cNvPr id="16" name="Rectangle 15">
            <a:extLst>
              <a:ext uri="{FF2B5EF4-FFF2-40B4-BE49-F238E27FC236}">
                <a16:creationId xmlns:a16="http://schemas.microsoft.com/office/drawing/2014/main" id="{3114E5A0-BCBF-4DF5-9191-72BA9CCF5327}"/>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17" name="Picture 16">
            <a:extLst>
              <a:ext uri="{FF2B5EF4-FFF2-40B4-BE49-F238E27FC236}">
                <a16:creationId xmlns:a16="http://schemas.microsoft.com/office/drawing/2014/main" id="{548F6C81-F5AF-43B9-8EDB-170CDBC83B2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9" name="Slide Number Placeholder 5">
            <a:extLst>
              <a:ext uri="{FF2B5EF4-FFF2-40B4-BE49-F238E27FC236}">
                <a16:creationId xmlns:a16="http://schemas.microsoft.com/office/drawing/2014/main" id="{3BB36BA7-6F24-4D5E-AB20-D823BD4360B3}"/>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sp>
        <p:nvSpPr>
          <p:cNvPr id="2" name="Title 1">
            <a:extLst>
              <a:ext uri="{FF2B5EF4-FFF2-40B4-BE49-F238E27FC236}">
                <a16:creationId xmlns:a16="http://schemas.microsoft.com/office/drawing/2014/main" id="{A509B20D-170C-456D-B9A9-8E443DA5A983}"/>
              </a:ext>
            </a:extLst>
          </p:cNvPr>
          <p:cNvSpPr>
            <a:spLocks noGrp="1"/>
          </p:cNvSpPr>
          <p:nvPr>
            <p:ph type="title"/>
          </p:nvPr>
        </p:nvSpPr>
        <p:spPr>
          <a:xfrm>
            <a:off x="522000" y="842400"/>
            <a:ext cx="5479200" cy="720000"/>
          </a:xfrm>
          <a:prstGeom prst="rect">
            <a:avLst/>
          </a:prstGeom>
        </p:spPr>
        <p:txBody>
          <a:bodyPr anchor="t" anchorCtr="0">
            <a:normAutofit/>
          </a:bodyPr>
          <a:lstStyle>
            <a:lvl1pPr>
              <a:lnSpc>
                <a:spcPts val="3250"/>
              </a:lnSpc>
              <a:defRPr>
                <a:solidFill>
                  <a:schemeClr val="bg1"/>
                </a:solidFill>
              </a:defRPr>
            </a:lvl1pPr>
          </a:lstStyle>
          <a:p>
            <a:r>
              <a:rPr lang="en-US"/>
              <a:t>Click to edit Master title style</a:t>
            </a:r>
            <a:endParaRPr lang="en-GB" dirty="0"/>
          </a:p>
        </p:txBody>
      </p:sp>
      <p:sp>
        <p:nvSpPr>
          <p:cNvPr id="13" name="Picture Placeholder 7">
            <a:extLst>
              <a:ext uri="{FF2B5EF4-FFF2-40B4-BE49-F238E27FC236}">
                <a16:creationId xmlns:a16="http://schemas.microsoft.com/office/drawing/2014/main" id="{93426C20-7C99-47FF-9AFC-385679A5CCE2}"/>
              </a:ext>
            </a:extLst>
          </p:cNvPr>
          <p:cNvSpPr>
            <a:spLocks noGrp="1"/>
          </p:cNvSpPr>
          <p:nvPr>
            <p:ph type="pic" sz="quarter" idx="17"/>
          </p:nvPr>
        </p:nvSpPr>
        <p:spPr>
          <a:xfrm>
            <a:off x="6092140" y="3174276"/>
            <a:ext cx="6115820" cy="3193200"/>
          </a:xfrm>
        </p:spPr>
        <p:txBody>
          <a:bodyPr>
            <a:normAutofit/>
          </a:bodyPr>
          <a:lstStyle/>
          <a:p>
            <a:r>
              <a:rPr lang="en-US"/>
              <a:t>Click icon to add picture</a:t>
            </a:r>
            <a:endParaRPr lang="en-GB"/>
          </a:p>
        </p:txBody>
      </p:sp>
      <p:sp>
        <p:nvSpPr>
          <p:cNvPr id="14" name="Picture Placeholder 7">
            <a:extLst>
              <a:ext uri="{FF2B5EF4-FFF2-40B4-BE49-F238E27FC236}">
                <a16:creationId xmlns:a16="http://schemas.microsoft.com/office/drawing/2014/main" id="{D266945C-653E-4CFD-BD96-5158B695BBF4}"/>
              </a:ext>
            </a:extLst>
          </p:cNvPr>
          <p:cNvSpPr>
            <a:spLocks noGrp="1"/>
          </p:cNvSpPr>
          <p:nvPr>
            <p:ph type="pic" sz="quarter" idx="18"/>
          </p:nvPr>
        </p:nvSpPr>
        <p:spPr>
          <a:xfrm>
            <a:off x="-18617" y="3174276"/>
            <a:ext cx="6110756" cy="3193200"/>
          </a:xfrm>
        </p:spPr>
        <p:txBody>
          <a:bodyPr>
            <a:normAutofit/>
          </a:bodyPr>
          <a:lstStyle/>
          <a:p>
            <a:r>
              <a:rPr lang="en-US"/>
              <a:t>Click icon to add picture</a:t>
            </a:r>
            <a:endParaRPr lang="en-GB" dirty="0"/>
          </a:p>
        </p:txBody>
      </p:sp>
      <p:pic>
        <p:nvPicPr>
          <p:cNvPr id="20" name="Picture 19">
            <a:extLst>
              <a:ext uri="{FF2B5EF4-FFF2-40B4-BE49-F238E27FC236}">
                <a16:creationId xmlns:a16="http://schemas.microsoft.com/office/drawing/2014/main" id="{429FE4FA-2EF9-4241-971E-B7E1BD3C924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sp>
        <p:nvSpPr>
          <p:cNvPr id="18"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6000"/>
            <a:ext cx="4050000" cy="1602000"/>
          </a:xfrm>
        </p:spPr>
        <p:txBody>
          <a:bodyPr vert="horz" lIns="0" tIns="331200" rIns="0" bIns="0" rtlCol="0">
            <a:normAutofit/>
          </a:bodyPr>
          <a:lstStyle>
            <a:lvl1pPr>
              <a:lnSpc>
                <a:spcPct val="100000"/>
              </a:lnSpc>
              <a:defRPr lang="en-US" dirty="0" smtClean="0">
                <a:solidFill>
                  <a:schemeClr val="bg2"/>
                </a:solidFill>
              </a:defRPr>
            </a:lvl1pPr>
            <a:lvl2pPr marL="432000" indent="-288000">
              <a:lnSpc>
                <a:spcPct val="100000"/>
              </a:lnSpc>
              <a:buClr>
                <a:schemeClr val="bg1"/>
              </a:buClr>
              <a:buSzPct val="90000"/>
              <a:buFont typeface="Wingdings" panose="05000000000000000000" pitchFamily="2" charset="2"/>
              <a:buChar char="n"/>
              <a:defRPr lang="en-US" dirty="0" smtClean="0">
                <a:solidFill>
                  <a:schemeClr val="bg2"/>
                </a:solidFill>
              </a:defRPr>
            </a:lvl2pPr>
            <a:lvl3pPr marL="702900" indent="-342900">
              <a:lnSpc>
                <a:spcPct val="100000"/>
              </a:lnSpc>
              <a:buFont typeface="Wingdings" panose="05000000000000000000" pitchFamily="2" charset="2"/>
              <a:buChar char="§"/>
              <a:defRPr sz="2300">
                <a:solidFill>
                  <a:schemeClr val="bg2"/>
                </a:solidFill>
              </a:defRPr>
            </a:lvl3pPr>
            <a:lvl4pPr>
              <a:defRPr>
                <a:solidFill>
                  <a:schemeClr val="bg2"/>
                </a:solidFill>
              </a:defRPr>
            </a:lvl4pPr>
            <a:lvl5pPr>
              <a:defRPr>
                <a:solidFill>
                  <a:schemeClr val="bg2"/>
                </a:solidFill>
              </a:defRPr>
            </a:lvl5pPr>
            <a:lvl6pPr>
              <a:defRPr>
                <a:solidFill>
                  <a:schemeClr val="bg2"/>
                </a:solidFill>
              </a:defRPr>
            </a:lvl6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8051994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Images blu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083DFD6-03BF-4A1B-9EE1-68F952476A90}"/>
              </a:ext>
            </a:extLst>
          </p:cNvPr>
          <p:cNvSpPr/>
          <p:nvPr userDrawn="1"/>
        </p:nvSpPr>
        <p:spPr>
          <a:xfrm>
            <a:off x="-1" y="0"/>
            <a:ext cx="6113159" cy="31742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5" name="Picture Placeholder 4">
            <a:extLst>
              <a:ext uri="{FF2B5EF4-FFF2-40B4-BE49-F238E27FC236}">
                <a16:creationId xmlns:a16="http://schemas.microsoft.com/office/drawing/2014/main" id="{F51F282F-BF46-4824-AF77-2DA818A3EE01}"/>
              </a:ext>
            </a:extLst>
          </p:cNvPr>
          <p:cNvSpPr>
            <a:spLocks noGrp="1"/>
          </p:cNvSpPr>
          <p:nvPr>
            <p:ph type="pic" sz="quarter" idx="15"/>
          </p:nvPr>
        </p:nvSpPr>
        <p:spPr>
          <a:xfrm>
            <a:off x="6094800" y="-1"/>
            <a:ext cx="3142800" cy="3177526"/>
          </a:xfrm>
        </p:spPr>
        <p:txBody>
          <a:bodyPr>
            <a:normAutofit/>
          </a:bodyPr>
          <a:lstStyle/>
          <a:p>
            <a:r>
              <a:rPr lang="en-US"/>
              <a:t>Click icon to add picture</a:t>
            </a:r>
            <a:endParaRPr lang="en-GB"/>
          </a:p>
        </p:txBody>
      </p:sp>
      <p:sp>
        <p:nvSpPr>
          <p:cNvPr id="8" name="Picture Placeholder 7">
            <a:extLst>
              <a:ext uri="{FF2B5EF4-FFF2-40B4-BE49-F238E27FC236}">
                <a16:creationId xmlns:a16="http://schemas.microsoft.com/office/drawing/2014/main" id="{1FA82BD8-3700-4EE3-A0F3-2EC9C35B7F9F}"/>
              </a:ext>
            </a:extLst>
          </p:cNvPr>
          <p:cNvSpPr>
            <a:spLocks noGrp="1"/>
          </p:cNvSpPr>
          <p:nvPr>
            <p:ph type="pic" sz="quarter" idx="16"/>
          </p:nvPr>
        </p:nvSpPr>
        <p:spPr>
          <a:xfrm>
            <a:off x="9240261" y="0"/>
            <a:ext cx="2952000" cy="3177526"/>
          </a:xfrm>
        </p:spPr>
        <p:txBody>
          <a:bodyPr>
            <a:normAutofit/>
          </a:bodyPr>
          <a:lstStyle/>
          <a:p>
            <a:r>
              <a:rPr lang="en-US"/>
              <a:t>Click icon to add picture</a:t>
            </a:r>
            <a:endParaRPr lang="en-GB"/>
          </a:p>
        </p:txBody>
      </p:sp>
      <p:sp>
        <p:nvSpPr>
          <p:cNvPr id="16" name="Rectangle 15">
            <a:extLst>
              <a:ext uri="{FF2B5EF4-FFF2-40B4-BE49-F238E27FC236}">
                <a16:creationId xmlns:a16="http://schemas.microsoft.com/office/drawing/2014/main" id="{3114E5A0-BCBF-4DF5-9191-72BA9CCF5327}"/>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17" name="Picture 16">
            <a:extLst>
              <a:ext uri="{FF2B5EF4-FFF2-40B4-BE49-F238E27FC236}">
                <a16:creationId xmlns:a16="http://schemas.microsoft.com/office/drawing/2014/main" id="{548F6C81-F5AF-43B9-8EDB-170CDBC83B2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9" name="Slide Number Placeholder 5">
            <a:extLst>
              <a:ext uri="{FF2B5EF4-FFF2-40B4-BE49-F238E27FC236}">
                <a16:creationId xmlns:a16="http://schemas.microsoft.com/office/drawing/2014/main" id="{3BB36BA7-6F24-4D5E-AB20-D823BD4360B3}"/>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sp>
        <p:nvSpPr>
          <p:cNvPr id="2" name="Title 1">
            <a:extLst>
              <a:ext uri="{FF2B5EF4-FFF2-40B4-BE49-F238E27FC236}">
                <a16:creationId xmlns:a16="http://schemas.microsoft.com/office/drawing/2014/main" id="{A509B20D-170C-456D-B9A9-8E443DA5A983}"/>
              </a:ext>
            </a:extLst>
          </p:cNvPr>
          <p:cNvSpPr>
            <a:spLocks noGrp="1"/>
          </p:cNvSpPr>
          <p:nvPr>
            <p:ph type="title"/>
          </p:nvPr>
        </p:nvSpPr>
        <p:spPr>
          <a:xfrm>
            <a:off x="522000" y="842400"/>
            <a:ext cx="5479200" cy="720000"/>
          </a:xfrm>
          <a:prstGeom prst="rect">
            <a:avLst/>
          </a:prstGeom>
        </p:spPr>
        <p:txBody>
          <a:bodyPr anchor="t" anchorCtr="0">
            <a:normAutofit/>
          </a:bodyPr>
          <a:lstStyle>
            <a:lvl1pPr>
              <a:lnSpc>
                <a:spcPts val="3250"/>
              </a:lnSpc>
              <a:defRPr>
                <a:solidFill>
                  <a:schemeClr val="bg1"/>
                </a:solidFill>
              </a:defRPr>
            </a:lvl1pPr>
          </a:lstStyle>
          <a:p>
            <a:r>
              <a:rPr lang="en-US"/>
              <a:t>Click to edit Master title style</a:t>
            </a:r>
            <a:endParaRPr lang="en-GB" dirty="0"/>
          </a:p>
        </p:txBody>
      </p:sp>
      <p:sp>
        <p:nvSpPr>
          <p:cNvPr id="15"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6000"/>
            <a:ext cx="4050000" cy="1602000"/>
          </a:xfrm>
        </p:spPr>
        <p:txBody>
          <a:bodyPr vert="horz" lIns="0" tIns="331200" rIns="0" bIns="0" rtlCol="0">
            <a:normAutofit/>
          </a:bodyPr>
          <a:lstStyle>
            <a:lvl1pPr>
              <a:lnSpc>
                <a:spcPct val="100000"/>
              </a:lnSpc>
              <a:defRPr lang="en-US" dirty="0" smtClean="0">
                <a:solidFill>
                  <a:schemeClr val="bg2"/>
                </a:solidFill>
              </a:defRPr>
            </a:lvl1pPr>
            <a:lvl2pPr marL="432000" indent="-288000">
              <a:lnSpc>
                <a:spcPct val="100000"/>
              </a:lnSpc>
              <a:buClr>
                <a:schemeClr val="bg1"/>
              </a:buClr>
              <a:buSzPct val="90000"/>
              <a:buFont typeface="Wingdings" panose="05000000000000000000" pitchFamily="2" charset="2"/>
              <a:buChar char="n"/>
              <a:defRPr lang="en-US" dirty="0" smtClean="0">
                <a:solidFill>
                  <a:schemeClr val="bg2"/>
                </a:solidFill>
              </a:defRPr>
            </a:lvl2pPr>
            <a:lvl3pPr marL="702900" indent="-342900">
              <a:lnSpc>
                <a:spcPct val="100000"/>
              </a:lnSpc>
              <a:buFont typeface="Wingdings" panose="05000000000000000000" pitchFamily="2" charset="2"/>
              <a:buChar char="§"/>
              <a:defRPr sz="2300">
                <a:solidFill>
                  <a:schemeClr val="bg2"/>
                </a:solidFill>
              </a:defRPr>
            </a:lvl3pPr>
            <a:lvl4pPr>
              <a:defRPr>
                <a:solidFill>
                  <a:schemeClr val="bg2"/>
                </a:solidFill>
              </a:defRPr>
            </a:lvl4pPr>
            <a:lvl5pPr>
              <a:defRPr>
                <a:solidFill>
                  <a:schemeClr val="bg2"/>
                </a:solidFill>
              </a:defRPr>
            </a:lvl5pPr>
            <a:lvl6pPr>
              <a:defRPr>
                <a:solidFill>
                  <a:schemeClr val="bg2"/>
                </a:solidFill>
              </a:defRPr>
            </a:lvl6pPr>
          </a:lstStyle>
          <a:p>
            <a:pPr lvl="0"/>
            <a:r>
              <a:rPr lang="en-US"/>
              <a:t>Edit Master text styles</a:t>
            </a:r>
          </a:p>
          <a:p>
            <a:pPr lvl="1"/>
            <a:r>
              <a:rPr lang="en-US"/>
              <a:t>Second level</a:t>
            </a:r>
          </a:p>
          <a:p>
            <a:pPr lvl="2"/>
            <a:r>
              <a:rPr lang="en-US"/>
              <a:t>Third level</a:t>
            </a:r>
          </a:p>
        </p:txBody>
      </p:sp>
      <p:sp>
        <p:nvSpPr>
          <p:cNvPr id="13" name="Picture Placeholder 7">
            <a:extLst>
              <a:ext uri="{FF2B5EF4-FFF2-40B4-BE49-F238E27FC236}">
                <a16:creationId xmlns:a16="http://schemas.microsoft.com/office/drawing/2014/main" id="{93426C20-7C99-47FF-9AFC-385679A5CCE2}"/>
              </a:ext>
            </a:extLst>
          </p:cNvPr>
          <p:cNvSpPr>
            <a:spLocks noGrp="1"/>
          </p:cNvSpPr>
          <p:nvPr>
            <p:ph type="pic" sz="quarter" idx="17"/>
          </p:nvPr>
        </p:nvSpPr>
        <p:spPr>
          <a:xfrm>
            <a:off x="6092140" y="3174276"/>
            <a:ext cx="6115820" cy="3193200"/>
          </a:xfrm>
        </p:spPr>
        <p:txBody>
          <a:bodyPr>
            <a:normAutofit/>
          </a:bodyPr>
          <a:lstStyle/>
          <a:p>
            <a:r>
              <a:rPr lang="en-US"/>
              <a:t>Click icon to add picture</a:t>
            </a:r>
            <a:endParaRPr lang="en-GB"/>
          </a:p>
        </p:txBody>
      </p:sp>
      <p:sp>
        <p:nvSpPr>
          <p:cNvPr id="14" name="Picture Placeholder 7">
            <a:extLst>
              <a:ext uri="{FF2B5EF4-FFF2-40B4-BE49-F238E27FC236}">
                <a16:creationId xmlns:a16="http://schemas.microsoft.com/office/drawing/2014/main" id="{D266945C-653E-4CFD-BD96-5158B695BBF4}"/>
              </a:ext>
            </a:extLst>
          </p:cNvPr>
          <p:cNvSpPr>
            <a:spLocks noGrp="1"/>
          </p:cNvSpPr>
          <p:nvPr>
            <p:ph type="pic" sz="quarter" idx="18"/>
          </p:nvPr>
        </p:nvSpPr>
        <p:spPr>
          <a:xfrm>
            <a:off x="-18617" y="3174276"/>
            <a:ext cx="6110756" cy="3193200"/>
          </a:xfrm>
        </p:spPr>
        <p:txBody>
          <a:bodyPr>
            <a:normAutofit/>
          </a:bodyPr>
          <a:lstStyle/>
          <a:p>
            <a:r>
              <a:rPr lang="en-US"/>
              <a:t>Click icon to add picture</a:t>
            </a:r>
            <a:endParaRPr lang="en-GB" dirty="0"/>
          </a:p>
        </p:txBody>
      </p:sp>
      <p:pic>
        <p:nvPicPr>
          <p:cNvPr id="20" name="Picture 19">
            <a:extLst>
              <a:ext uri="{FF2B5EF4-FFF2-40B4-BE49-F238E27FC236}">
                <a16:creationId xmlns:a16="http://schemas.microsoft.com/office/drawing/2014/main" id="{429FE4FA-2EF9-4241-971E-B7E1BD3C924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spTree>
    <p:extLst>
      <p:ext uri="{BB962C8B-B14F-4D97-AF65-F5344CB8AC3E}">
        <p14:creationId xmlns:p14="http://schemas.microsoft.com/office/powerpoint/2010/main" val="29801214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Images blu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083DFD6-03BF-4A1B-9EE1-68F952476A90}"/>
              </a:ext>
            </a:extLst>
          </p:cNvPr>
          <p:cNvSpPr/>
          <p:nvPr userDrawn="1"/>
        </p:nvSpPr>
        <p:spPr>
          <a:xfrm>
            <a:off x="-1" y="0"/>
            <a:ext cx="6113159" cy="31742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5" name="Picture Placeholder 4">
            <a:extLst>
              <a:ext uri="{FF2B5EF4-FFF2-40B4-BE49-F238E27FC236}">
                <a16:creationId xmlns:a16="http://schemas.microsoft.com/office/drawing/2014/main" id="{F51F282F-BF46-4824-AF77-2DA818A3EE01}"/>
              </a:ext>
            </a:extLst>
          </p:cNvPr>
          <p:cNvSpPr>
            <a:spLocks noGrp="1"/>
          </p:cNvSpPr>
          <p:nvPr>
            <p:ph type="pic" sz="quarter" idx="15"/>
          </p:nvPr>
        </p:nvSpPr>
        <p:spPr>
          <a:xfrm>
            <a:off x="6094800" y="-1"/>
            <a:ext cx="3142800" cy="3177526"/>
          </a:xfrm>
        </p:spPr>
        <p:txBody>
          <a:bodyPr>
            <a:normAutofit/>
          </a:bodyPr>
          <a:lstStyle/>
          <a:p>
            <a:r>
              <a:rPr lang="en-US"/>
              <a:t>Click icon to add picture</a:t>
            </a:r>
            <a:endParaRPr lang="en-GB"/>
          </a:p>
        </p:txBody>
      </p:sp>
      <p:sp>
        <p:nvSpPr>
          <p:cNvPr id="8" name="Picture Placeholder 7">
            <a:extLst>
              <a:ext uri="{FF2B5EF4-FFF2-40B4-BE49-F238E27FC236}">
                <a16:creationId xmlns:a16="http://schemas.microsoft.com/office/drawing/2014/main" id="{1FA82BD8-3700-4EE3-A0F3-2EC9C35B7F9F}"/>
              </a:ext>
            </a:extLst>
          </p:cNvPr>
          <p:cNvSpPr>
            <a:spLocks noGrp="1"/>
          </p:cNvSpPr>
          <p:nvPr>
            <p:ph type="pic" sz="quarter" idx="16"/>
          </p:nvPr>
        </p:nvSpPr>
        <p:spPr>
          <a:xfrm>
            <a:off x="9240261" y="0"/>
            <a:ext cx="2952000" cy="3177526"/>
          </a:xfrm>
        </p:spPr>
        <p:txBody>
          <a:bodyPr>
            <a:normAutofit/>
          </a:bodyPr>
          <a:lstStyle/>
          <a:p>
            <a:r>
              <a:rPr lang="en-US"/>
              <a:t>Click icon to add picture</a:t>
            </a:r>
            <a:endParaRPr lang="en-GB"/>
          </a:p>
        </p:txBody>
      </p:sp>
      <p:sp>
        <p:nvSpPr>
          <p:cNvPr id="16" name="Rectangle 15">
            <a:extLst>
              <a:ext uri="{FF2B5EF4-FFF2-40B4-BE49-F238E27FC236}">
                <a16:creationId xmlns:a16="http://schemas.microsoft.com/office/drawing/2014/main" id="{3114E5A0-BCBF-4DF5-9191-72BA9CCF5327}"/>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17" name="Picture 16">
            <a:extLst>
              <a:ext uri="{FF2B5EF4-FFF2-40B4-BE49-F238E27FC236}">
                <a16:creationId xmlns:a16="http://schemas.microsoft.com/office/drawing/2014/main" id="{548F6C81-F5AF-43B9-8EDB-170CDBC83B2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9" name="Slide Number Placeholder 5">
            <a:extLst>
              <a:ext uri="{FF2B5EF4-FFF2-40B4-BE49-F238E27FC236}">
                <a16:creationId xmlns:a16="http://schemas.microsoft.com/office/drawing/2014/main" id="{3BB36BA7-6F24-4D5E-AB20-D823BD4360B3}"/>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sp>
        <p:nvSpPr>
          <p:cNvPr id="2" name="Title 1">
            <a:extLst>
              <a:ext uri="{FF2B5EF4-FFF2-40B4-BE49-F238E27FC236}">
                <a16:creationId xmlns:a16="http://schemas.microsoft.com/office/drawing/2014/main" id="{A509B20D-170C-456D-B9A9-8E443DA5A983}"/>
              </a:ext>
            </a:extLst>
          </p:cNvPr>
          <p:cNvSpPr>
            <a:spLocks noGrp="1"/>
          </p:cNvSpPr>
          <p:nvPr>
            <p:ph type="title"/>
          </p:nvPr>
        </p:nvSpPr>
        <p:spPr>
          <a:xfrm>
            <a:off x="522000" y="842400"/>
            <a:ext cx="5479200" cy="720000"/>
          </a:xfrm>
          <a:prstGeom prst="rect">
            <a:avLst/>
          </a:prstGeom>
        </p:spPr>
        <p:txBody>
          <a:bodyPr anchor="t" anchorCtr="0">
            <a:normAutofit/>
          </a:bodyPr>
          <a:lstStyle>
            <a:lvl1pPr>
              <a:lnSpc>
                <a:spcPts val="3250"/>
              </a:lnSpc>
              <a:defRPr>
                <a:solidFill>
                  <a:schemeClr val="tx2"/>
                </a:solidFill>
              </a:defRPr>
            </a:lvl1pPr>
          </a:lstStyle>
          <a:p>
            <a:r>
              <a:rPr lang="en-US"/>
              <a:t>Click to edit Master title style</a:t>
            </a:r>
            <a:endParaRPr lang="en-GB" dirty="0"/>
          </a:p>
        </p:txBody>
      </p:sp>
      <p:sp>
        <p:nvSpPr>
          <p:cNvPr id="15"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6000"/>
            <a:ext cx="4050000" cy="1602000"/>
          </a:xfrm>
        </p:spPr>
        <p:txBody>
          <a:bodyPr vert="horz" lIns="0" tIns="331200" rIns="0" bIns="0" rtlCol="0">
            <a:normAutofit/>
          </a:bodyPr>
          <a:lstStyle>
            <a:lvl1pPr>
              <a:lnSpc>
                <a:spcPct val="100000"/>
              </a:lnSpc>
              <a:defRPr lang="en-US" dirty="0" smtClean="0">
                <a:solidFill>
                  <a:schemeClr val="tx2"/>
                </a:solidFill>
              </a:defRPr>
            </a:lvl1pPr>
            <a:lvl2pPr marL="432000" indent="-288000">
              <a:lnSpc>
                <a:spcPct val="100000"/>
              </a:lnSpc>
              <a:buClrTx/>
              <a:buSzPct val="90000"/>
              <a:buFont typeface="Wingdings" panose="05000000000000000000" pitchFamily="2" charset="2"/>
              <a:buChar char="n"/>
              <a:defRPr lang="en-US" dirty="0" smtClean="0">
                <a:solidFill>
                  <a:schemeClr val="tx2"/>
                </a:solidFill>
              </a:defRPr>
            </a:lvl2pPr>
            <a:lvl3pPr marL="576000" indent="-216000">
              <a:lnSpc>
                <a:spcPct val="100000"/>
              </a:lnSpc>
              <a:buFont typeface="Wingdings" panose="05000000000000000000" pitchFamily="2" charset="2"/>
              <a:buChar char="§"/>
              <a:defRPr sz="2300">
                <a:solidFill>
                  <a:schemeClr val="tx2"/>
                </a:solidFill>
              </a:defRPr>
            </a:lvl3pPr>
            <a:lvl4pPr>
              <a:defRPr>
                <a:solidFill>
                  <a:schemeClr val="bg2"/>
                </a:solidFill>
              </a:defRPr>
            </a:lvl4pPr>
            <a:lvl5pPr>
              <a:defRPr>
                <a:solidFill>
                  <a:schemeClr val="bg2"/>
                </a:solidFill>
              </a:defRPr>
            </a:lvl5pPr>
            <a:lvl6pPr>
              <a:defRPr>
                <a:solidFill>
                  <a:schemeClr val="bg2"/>
                </a:solidFill>
              </a:defRPr>
            </a:lvl6pPr>
          </a:lstStyle>
          <a:p>
            <a:pPr lvl="0"/>
            <a:r>
              <a:rPr lang="en-US"/>
              <a:t>Edit Master text styles</a:t>
            </a:r>
          </a:p>
          <a:p>
            <a:pPr lvl="1"/>
            <a:r>
              <a:rPr lang="en-US"/>
              <a:t>Second level</a:t>
            </a:r>
          </a:p>
          <a:p>
            <a:pPr lvl="2"/>
            <a:r>
              <a:rPr lang="en-US"/>
              <a:t>Third level</a:t>
            </a:r>
          </a:p>
        </p:txBody>
      </p:sp>
      <p:sp>
        <p:nvSpPr>
          <p:cNvPr id="13" name="Picture Placeholder 7">
            <a:extLst>
              <a:ext uri="{FF2B5EF4-FFF2-40B4-BE49-F238E27FC236}">
                <a16:creationId xmlns:a16="http://schemas.microsoft.com/office/drawing/2014/main" id="{93426C20-7C99-47FF-9AFC-385679A5CCE2}"/>
              </a:ext>
            </a:extLst>
          </p:cNvPr>
          <p:cNvSpPr>
            <a:spLocks noGrp="1"/>
          </p:cNvSpPr>
          <p:nvPr>
            <p:ph type="pic" sz="quarter" idx="17"/>
          </p:nvPr>
        </p:nvSpPr>
        <p:spPr>
          <a:xfrm>
            <a:off x="6092140" y="3174276"/>
            <a:ext cx="6115820" cy="3193200"/>
          </a:xfrm>
        </p:spPr>
        <p:txBody>
          <a:bodyPr>
            <a:normAutofit/>
          </a:bodyPr>
          <a:lstStyle/>
          <a:p>
            <a:r>
              <a:rPr lang="en-US"/>
              <a:t>Click icon to add picture</a:t>
            </a:r>
            <a:endParaRPr lang="en-GB"/>
          </a:p>
        </p:txBody>
      </p:sp>
      <p:sp>
        <p:nvSpPr>
          <p:cNvPr id="14" name="Picture Placeholder 7">
            <a:extLst>
              <a:ext uri="{FF2B5EF4-FFF2-40B4-BE49-F238E27FC236}">
                <a16:creationId xmlns:a16="http://schemas.microsoft.com/office/drawing/2014/main" id="{D266945C-653E-4CFD-BD96-5158B695BBF4}"/>
              </a:ext>
            </a:extLst>
          </p:cNvPr>
          <p:cNvSpPr>
            <a:spLocks noGrp="1"/>
          </p:cNvSpPr>
          <p:nvPr>
            <p:ph type="pic" sz="quarter" idx="18"/>
          </p:nvPr>
        </p:nvSpPr>
        <p:spPr>
          <a:xfrm>
            <a:off x="-18617" y="3174276"/>
            <a:ext cx="6110756" cy="3193200"/>
          </a:xfrm>
        </p:spPr>
        <p:txBody>
          <a:bodyPr>
            <a:normAutofit/>
          </a:bodyPr>
          <a:lstStyle/>
          <a:p>
            <a:r>
              <a:rPr lang="en-US"/>
              <a:t>Click icon to add picture</a:t>
            </a:r>
            <a:endParaRPr lang="en-GB" dirty="0"/>
          </a:p>
        </p:txBody>
      </p:sp>
      <p:pic>
        <p:nvPicPr>
          <p:cNvPr id="20" name="Picture 19">
            <a:extLst>
              <a:ext uri="{FF2B5EF4-FFF2-40B4-BE49-F238E27FC236}">
                <a16:creationId xmlns:a16="http://schemas.microsoft.com/office/drawing/2014/main" id="{429FE4FA-2EF9-4241-971E-B7E1BD3C924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spTree>
    <p:extLst>
      <p:ext uri="{BB962C8B-B14F-4D97-AF65-F5344CB8AC3E}">
        <p14:creationId xmlns:p14="http://schemas.microsoft.com/office/powerpoint/2010/main" val="7621621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2 column gree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9" name="Picture 8">
            <a:extLst>
              <a:ext uri="{FF2B5EF4-FFF2-40B4-BE49-F238E27FC236}">
                <a16:creationId xmlns:a16="http://schemas.microsoft.com/office/drawing/2014/main" id="{D3559C2F-91B3-4E84-B4E9-A061D33D4EE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10033"/>
            <a:ext cx="12192000" cy="6336792"/>
          </a:xfrm>
          <a:prstGeom prst="rect">
            <a:avLst/>
          </a:prstGeom>
        </p:spPr>
      </p:pic>
      <p:sp>
        <p:nvSpPr>
          <p:cNvPr id="2" name="Title 1">
            <a:extLst>
              <a:ext uri="{FF2B5EF4-FFF2-40B4-BE49-F238E27FC236}">
                <a16:creationId xmlns:a16="http://schemas.microsoft.com/office/drawing/2014/main" id="{001849FF-D1BD-4B43-80E5-706DB49E99E8}"/>
              </a:ext>
            </a:extLst>
          </p:cNvPr>
          <p:cNvSpPr>
            <a:spLocks noGrp="1"/>
          </p:cNvSpPr>
          <p:nvPr>
            <p:ph type="title"/>
          </p:nvPr>
        </p:nvSpPr>
        <p:spPr>
          <a:xfrm>
            <a:off x="522000" y="842400"/>
            <a:ext cx="5479200" cy="720000"/>
          </a:xfrm>
          <a:prstGeom prst="rect">
            <a:avLst/>
          </a:prstGeom>
        </p:spPr>
        <p:txBody>
          <a:bodyPr vert="horz" lIns="0" tIns="0" rIns="0" bIns="0" rtlCol="0" anchor="t" anchorCtr="0">
            <a:normAutofit/>
          </a:bodyPr>
          <a:lstStyle>
            <a:lvl1pPr>
              <a:defRPr lang="en-GB">
                <a:solidFill>
                  <a:schemeClr val="accent1"/>
                </a:solidFill>
              </a:defRPr>
            </a:lvl1pPr>
          </a:lstStyle>
          <a:p>
            <a:pPr lvl="0">
              <a:lnSpc>
                <a:spcPts val="3250"/>
              </a:lnSpc>
            </a:pPr>
            <a:r>
              <a:rPr lang="en-US"/>
              <a:t>Click to edit Master title style</a:t>
            </a:r>
            <a:endParaRPr lang="en-GB" dirty="0"/>
          </a:p>
        </p:txBody>
      </p:sp>
      <p:pic>
        <p:nvPicPr>
          <p:cNvPr id="14" name="Picture 13">
            <a:extLst>
              <a:ext uri="{FF2B5EF4-FFF2-40B4-BE49-F238E27FC236}">
                <a16:creationId xmlns:a16="http://schemas.microsoft.com/office/drawing/2014/main" id="{FE49440F-96B3-4E68-A1BC-306E429322D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sp>
        <p:nvSpPr>
          <p:cNvPr id="21" name="Content Placeholder 2">
            <a:extLst>
              <a:ext uri="{FF2B5EF4-FFF2-40B4-BE49-F238E27FC236}">
                <a16:creationId xmlns:a16="http://schemas.microsoft.com/office/drawing/2014/main" id="{6F85DCEE-F5DF-40E7-8009-7017483BB2D3}"/>
              </a:ext>
            </a:extLst>
          </p:cNvPr>
          <p:cNvSpPr>
            <a:spLocks noGrp="1"/>
          </p:cNvSpPr>
          <p:nvPr>
            <p:ph sz="half" idx="14"/>
          </p:nvPr>
        </p:nvSpPr>
        <p:spPr>
          <a:xfrm>
            <a:off x="517200" y="3338234"/>
            <a:ext cx="5479200" cy="2732782"/>
          </a:xfrm>
        </p:spPr>
        <p:txBody>
          <a:bodyPr vert="horz" lIns="0" tIns="331200" rIns="0" bIns="0" rtlCol="0">
            <a:normAutofit/>
          </a:bodyPr>
          <a:lstStyle>
            <a:lvl1pPr>
              <a:lnSpc>
                <a:spcPct val="100000"/>
              </a:lnSpc>
              <a:defRPr lang="en-US" dirty="0">
                <a:solidFill>
                  <a:schemeClr val="tx2"/>
                </a:solidFill>
              </a:defRPr>
            </a:lvl1pPr>
            <a:lvl2pPr marL="432000" indent="-288000">
              <a:lnSpc>
                <a:spcPct val="100000"/>
              </a:lnSpc>
              <a:buClr>
                <a:schemeClr val="accent1"/>
              </a:buClr>
              <a:buSzPct val="90000"/>
              <a:buFont typeface="Wingdings" panose="05000000000000000000" pitchFamily="2" charset="2"/>
              <a:buChar char="n"/>
              <a:defRPr lang="en-US" dirty="0">
                <a:solidFill>
                  <a:schemeClr val="tx2"/>
                </a:solidFill>
              </a:defRPr>
            </a:lvl2pPr>
            <a:lvl3pPr marL="576000" indent="-216000">
              <a:lnSpc>
                <a:spcPct val="100000"/>
              </a:lnSpc>
              <a:buClr>
                <a:schemeClr val="accent1"/>
              </a:buClr>
              <a:buFont typeface="Wingdings" panose="05000000000000000000" pitchFamily="2" charset="2"/>
              <a:buChar char="§"/>
              <a:defRPr lang="en-US" sz="2300" dirty="0">
                <a:solidFill>
                  <a:schemeClr val="tx1"/>
                </a:solidFill>
              </a:defRPr>
            </a:lvl3pPr>
            <a:lvl4pPr marL="720000" indent="-216000">
              <a:lnSpc>
                <a:spcPct val="100000"/>
              </a:lnSpc>
              <a:buFont typeface="Arial" panose="020B0604020202020204" pitchFamily="34" charset="0"/>
              <a:buChar char="▪"/>
              <a:defRPr lang="en-GB" sz="2200" u="none" dirty="0"/>
            </a:lvl4pPr>
            <a:lvl5pPr marL="864000" marR="0" indent="-216000" algn="l" defTabSz="914400" rtl="0" eaLnBrk="1" fontAlgn="auto" latinLnBrk="0" hangingPunct="1">
              <a:lnSpc>
                <a:spcPct val="100000"/>
              </a:lnSpc>
              <a:spcBef>
                <a:spcPts val="0"/>
              </a:spcBef>
              <a:spcAft>
                <a:spcPts val="371"/>
              </a:spcAft>
              <a:buClr>
                <a:schemeClr val="tx2"/>
              </a:buClr>
              <a:buSzPct val="90000"/>
              <a:buFont typeface="Arial" panose="020B0604020202020204" pitchFamily="34" charset="0"/>
              <a:buChar char="▫"/>
              <a:tabLst/>
              <a:defRPr sz="2100"/>
            </a:lvl5pPr>
            <a:lvl6pPr>
              <a:buClr>
                <a:schemeClr val="accent2"/>
              </a:buCl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5" name="Pictur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18" name="Content Placeholder 2">
            <a:extLst>
              <a:ext uri="{FF2B5EF4-FFF2-40B4-BE49-F238E27FC236}">
                <a16:creationId xmlns:a16="http://schemas.microsoft.com/office/drawing/2014/main" id="{6F85DCEE-F5DF-40E7-8009-7017483BB2D3}"/>
              </a:ext>
            </a:extLst>
          </p:cNvPr>
          <p:cNvSpPr>
            <a:spLocks noGrp="1"/>
          </p:cNvSpPr>
          <p:nvPr>
            <p:ph sz="half" idx="15"/>
          </p:nvPr>
        </p:nvSpPr>
        <p:spPr>
          <a:xfrm>
            <a:off x="6192000" y="3338234"/>
            <a:ext cx="5479200" cy="2732782"/>
          </a:xfrm>
        </p:spPr>
        <p:txBody>
          <a:bodyPr vert="horz" lIns="0" tIns="331200" rIns="0" bIns="0" rtlCol="0">
            <a:normAutofit/>
          </a:bodyPr>
          <a:lstStyle>
            <a:lvl1pPr>
              <a:lnSpc>
                <a:spcPct val="100000"/>
              </a:lnSpc>
              <a:defRPr lang="en-US" dirty="0">
                <a:solidFill>
                  <a:schemeClr val="tx2"/>
                </a:solidFill>
              </a:defRPr>
            </a:lvl1pPr>
            <a:lvl2pPr marL="432000" indent="-288000">
              <a:lnSpc>
                <a:spcPct val="100000"/>
              </a:lnSpc>
              <a:buClr>
                <a:schemeClr val="accent1"/>
              </a:buClr>
              <a:buSzPct val="90000"/>
              <a:buFont typeface="Wingdings" panose="05000000000000000000" pitchFamily="2" charset="2"/>
              <a:buChar char="n"/>
              <a:defRPr lang="en-US" dirty="0">
                <a:solidFill>
                  <a:schemeClr val="tx2"/>
                </a:solidFill>
              </a:defRPr>
            </a:lvl2pPr>
            <a:lvl3pPr marL="576000" indent="-216000">
              <a:lnSpc>
                <a:spcPct val="100000"/>
              </a:lnSpc>
              <a:buClr>
                <a:schemeClr val="accent1"/>
              </a:buClr>
              <a:buFont typeface="Wingdings" panose="05000000000000000000" pitchFamily="2" charset="2"/>
              <a:buChar char="§"/>
              <a:defRPr lang="en-US" sz="2300" dirty="0">
                <a:solidFill>
                  <a:schemeClr val="tx1"/>
                </a:solidFill>
              </a:defRPr>
            </a:lvl3pPr>
            <a:lvl4pPr marL="720000" indent="-216000">
              <a:lnSpc>
                <a:spcPct val="100000"/>
              </a:lnSpc>
              <a:buFont typeface="Arial" panose="020B0604020202020204" pitchFamily="34" charset="0"/>
              <a:buChar char="▪"/>
              <a:defRPr lang="en-GB" sz="2200" u="none" dirty="0"/>
            </a:lvl4pPr>
            <a:lvl5pPr marL="864000" marR="0" indent="-216000" algn="l" defTabSz="914400" rtl="0" eaLnBrk="1" fontAlgn="auto" latinLnBrk="0" hangingPunct="1">
              <a:lnSpc>
                <a:spcPct val="100000"/>
              </a:lnSpc>
              <a:spcBef>
                <a:spcPts val="0"/>
              </a:spcBef>
              <a:spcAft>
                <a:spcPts val="371"/>
              </a:spcAft>
              <a:buClr>
                <a:schemeClr val="tx2"/>
              </a:buClr>
              <a:buSzPct val="90000"/>
              <a:buFont typeface="Arial" panose="020B0604020202020204" pitchFamily="34" charset="0"/>
              <a:buChar char="▫"/>
              <a:tabLst/>
              <a:defRPr sz="2100"/>
            </a:lvl5pPr>
            <a:lvl6pPr>
              <a:buClr>
                <a:schemeClr val="accent2"/>
              </a:buCl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2">
            <a:extLst>
              <a:ext uri="{FF2B5EF4-FFF2-40B4-BE49-F238E27FC236}">
                <a16:creationId xmlns:a16="http://schemas.microsoft.com/office/drawing/2014/main" id="{6F85DCEE-F5DF-40E7-8009-7017483BB2D3}"/>
              </a:ext>
            </a:extLst>
          </p:cNvPr>
          <p:cNvSpPr>
            <a:spLocks noGrp="1"/>
          </p:cNvSpPr>
          <p:nvPr>
            <p:ph sz="half" idx="16"/>
          </p:nvPr>
        </p:nvSpPr>
        <p:spPr>
          <a:xfrm>
            <a:off x="517200" y="1562400"/>
            <a:ext cx="5479200" cy="1637853"/>
          </a:xfrm>
        </p:spPr>
        <p:txBody>
          <a:bodyPr vert="horz" lIns="0" tIns="331200" rIns="0" bIns="0" rtlCol="0">
            <a:normAutofit/>
          </a:bodyPr>
          <a:lstStyle>
            <a:lvl1pPr>
              <a:lnSpc>
                <a:spcPct val="100000"/>
              </a:lnSpc>
              <a:defRPr lang="en-US" dirty="0">
                <a:solidFill>
                  <a:schemeClr val="tx2"/>
                </a:solidFill>
              </a:defRPr>
            </a:lvl1pPr>
            <a:lvl2pPr marL="432000" indent="-288000">
              <a:lnSpc>
                <a:spcPct val="100000"/>
              </a:lnSpc>
              <a:buClr>
                <a:schemeClr val="accent1"/>
              </a:buClr>
              <a:buSzPct val="90000"/>
              <a:buFont typeface="Wingdings" panose="05000000000000000000" pitchFamily="2" charset="2"/>
              <a:buChar char="n"/>
              <a:defRPr lang="en-US" dirty="0">
                <a:solidFill>
                  <a:schemeClr val="tx2"/>
                </a:solidFill>
              </a:defRPr>
            </a:lvl2pPr>
            <a:lvl3pPr marL="576000" indent="-216000">
              <a:lnSpc>
                <a:spcPct val="100000"/>
              </a:lnSpc>
              <a:buClr>
                <a:schemeClr val="accent1"/>
              </a:buClr>
              <a:buFont typeface="Wingdings" panose="05000000000000000000" pitchFamily="2" charset="2"/>
              <a:buChar char="§"/>
              <a:defRPr lang="en-US" sz="2300" dirty="0">
                <a:solidFill>
                  <a:schemeClr val="tx1"/>
                </a:solidFill>
              </a:defRPr>
            </a:lvl3pPr>
            <a:lvl4pPr marL="720000" indent="-216000">
              <a:lnSpc>
                <a:spcPct val="100000"/>
              </a:lnSpc>
              <a:buFont typeface="Wingdings" panose="05000000000000000000" pitchFamily="2" charset="2"/>
              <a:buChar char="§"/>
              <a:defRPr lang="en-GB" sz="2200" u="none" dirty="0"/>
            </a:lvl4pPr>
            <a:lvl5pPr marL="864000" marR="0" indent="-216000" algn="l" defTabSz="914400" rtl="0" eaLnBrk="1" fontAlgn="auto" latinLnBrk="0" hangingPunct="1">
              <a:lnSpc>
                <a:spcPct val="100000"/>
              </a:lnSpc>
              <a:spcBef>
                <a:spcPts val="0"/>
              </a:spcBef>
              <a:spcAft>
                <a:spcPts val="371"/>
              </a:spcAft>
              <a:buClr>
                <a:schemeClr val="tx2"/>
              </a:buClr>
              <a:buSzPct val="90000"/>
              <a:buFont typeface="Arial" panose="020B0604020202020204" pitchFamily="34" charset="0"/>
              <a:buChar char="▫"/>
              <a:tabLst/>
              <a:defRPr sz="2100"/>
            </a:lvl5pPr>
            <a:lvl6pPr>
              <a:buClr>
                <a:schemeClr val="accent2"/>
              </a:buClr>
              <a:defRPr/>
            </a:lvl6pPr>
          </a:lstStyle>
          <a:p>
            <a:pPr lvl="0"/>
            <a:r>
              <a:rPr lang="en-US"/>
              <a:t>Edit Master text styles</a:t>
            </a:r>
          </a:p>
          <a:p>
            <a:pPr lvl="1"/>
            <a:r>
              <a:rPr lang="en-US"/>
              <a:t>Second level</a:t>
            </a:r>
          </a:p>
          <a:p>
            <a:pPr lvl="2"/>
            <a:r>
              <a:rPr lang="en-US"/>
              <a:t>Third level</a:t>
            </a:r>
          </a:p>
        </p:txBody>
      </p:sp>
      <p:sp>
        <p:nvSpPr>
          <p:cNvPr id="22" name="Content Placeholder 2">
            <a:extLst>
              <a:ext uri="{FF2B5EF4-FFF2-40B4-BE49-F238E27FC236}">
                <a16:creationId xmlns:a16="http://schemas.microsoft.com/office/drawing/2014/main" id="{6F85DCEE-F5DF-40E7-8009-7017483BB2D3}"/>
              </a:ext>
            </a:extLst>
          </p:cNvPr>
          <p:cNvSpPr>
            <a:spLocks noGrp="1"/>
          </p:cNvSpPr>
          <p:nvPr>
            <p:ph sz="half" idx="17"/>
          </p:nvPr>
        </p:nvSpPr>
        <p:spPr>
          <a:xfrm>
            <a:off x="6192000" y="1562476"/>
            <a:ext cx="5479200" cy="1637853"/>
          </a:xfrm>
        </p:spPr>
        <p:txBody>
          <a:bodyPr vert="horz" lIns="0" tIns="331200" rIns="0" bIns="0" rtlCol="0">
            <a:normAutofit/>
          </a:bodyPr>
          <a:lstStyle>
            <a:lvl1pPr>
              <a:lnSpc>
                <a:spcPct val="100000"/>
              </a:lnSpc>
              <a:defRPr lang="en-US" dirty="0">
                <a:solidFill>
                  <a:schemeClr val="tx2"/>
                </a:solidFill>
              </a:defRPr>
            </a:lvl1pPr>
            <a:lvl2pPr marL="432000" indent="-288000">
              <a:lnSpc>
                <a:spcPct val="100000"/>
              </a:lnSpc>
              <a:buClr>
                <a:schemeClr val="accent1"/>
              </a:buClr>
              <a:buSzPct val="90000"/>
              <a:buFont typeface="Wingdings" panose="05000000000000000000" pitchFamily="2" charset="2"/>
              <a:buChar char="n"/>
              <a:defRPr lang="en-US" dirty="0">
                <a:solidFill>
                  <a:schemeClr val="tx2"/>
                </a:solidFill>
              </a:defRPr>
            </a:lvl2pPr>
            <a:lvl3pPr marL="576000" indent="-216000">
              <a:lnSpc>
                <a:spcPct val="100000"/>
              </a:lnSpc>
              <a:buClr>
                <a:schemeClr val="accent1"/>
              </a:buClr>
              <a:buFont typeface="Wingdings" panose="05000000000000000000" pitchFamily="2" charset="2"/>
              <a:buChar char="§"/>
              <a:defRPr lang="en-US" sz="2300" dirty="0">
                <a:solidFill>
                  <a:schemeClr val="tx1"/>
                </a:solidFill>
              </a:defRPr>
            </a:lvl3pPr>
            <a:lvl4pPr marL="720000" indent="-216000">
              <a:lnSpc>
                <a:spcPct val="100000"/>
              </a:lnSpc>
              <a:buFont typeface="Wingdings" panose="05000000000000000000" pitchFamily="2" charset="2"/>
              <a:buChar char="§"/>
              <a:defRPr lang="en-GB" sz="2200" u="none" dirty="0"/>
            </a:lvl4pPr>
            <a:lvl5pPr marL="864000" marR="0" indent="-216000" algn="l" defTabSz="914400" rtl="0" eaLnBrk="1" fontAlgn="auto" latinLnBrk="0" hangingPunct="1">
              <a:lnSpc>
                <a:spcPct val="100000"/>
              </a:lnSpc>
              <a:spcBef>
                <a:spcPts val="0"/>
              </a:spcBef>
              <a:spcAft>
                <a:spcPts val="371"/>
              </a:spcAft>
              <a:buClr>
                <a:schemeClr val="tx2"/>
              </a:buClr>
              <a:buSzPct val="90000"/>
              <a:buFont typeface="Arial" panose="020B0604020202020204" pitchFamily="34" charset="0"/>
              <a:buChar char="▫"/>
              <a:tabLst/>
              <a:defRPr sz="2100"/>
            </a:lvl5pPr>
            <a:lvl6pPr>
              <a:buClr>
                <a:schemeClr val="accent2"/>
              </a:buClr>
              <a:defRPr/>
            </a:lvl6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6420975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2 column cora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9" name="Picture 8">
            <a:extLst>
              <a:ext uri="{FF2B5EF4-FFF2-40B4-BE49-F238E27FC236}">
                <a16:creationId xmlns:a16="http://schemas.microsoft.com/office/drawing/2014/main" id="{D3559C2F-91B3-4E84-B4E9-A061D33D4EE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10033"/>
            <a:ext cx="12192000" cy="6336792"/>
          </a:xfrm>
          <a:prstGeom prst="rect">
            <a:avLst/>
          </a:prstGeom>
        </p:spPr>
      </p:pic>
      <p:sp>
        <p:nvSpPr>
          <p:cNvPr id="2" name="Title 1">
            <a:extLst>
              <a:ext uri="{FF2B5EF4-FFF2-40B4-BE49-F238E27FC236}">
                <a16:creationId xmlns:a16="http://schemas.microsoft.com/office/drawing/2014/main" id="{001849FF-D1BD-4B43-80E5-706DB49E99E8}"/>
              </a:ext>
            </a:extLst>
          </p:cNvPr>
          <p:cNvSpPr>
            <a:spLocks noGrp="1"/>
          </p:cNvSpPr>
          <p:nvPr>
            <p:ph type="title"/>
          </p:nvPr>
        </p:nvSpPr>
        <p:spPr>
          <a:xfrm>
            <a:off x="522000" y="842400"/>
            <a:ext cx="5479200" cy="720000"/>
          </a:xfrm>
          <a:prstGeom prst="rect">
            <a:avLst/>
          </a:prstGeom>
        </p:spPr>
        <p:txBody>
          <a:bodyPr vert="horz" lIns="0" tIns="0" rIns="0" bIns="0" rtlCol="0" anchor="t" anchorCtr="0">
            <a:normAutofit/>
          </a:bodyPr>
          <a:lstStyle>
            <a:lvl1pPr>
              <a:defRPr lang="en-GB">
                <a:solidFill>
                  <a:schemeClr val="accent2"/>
                </a:solidFill>
              </a:defRPr>
            </a:lvl1pPr>
          </a:lstStyle>
          <a:p>
            <a:pPr lvl="0">
              <a:lnSpc>
                <a:spcPts val="3250"/>
              </a:lnSpc>
            </a:pPr>
            <a:r>
              <a:rPr lang="en-US"/>
              <a:t>Click to edit Master title style</a:t>
            </a:r>
            <a:endParaRPr lang="en-GB" dirty="0"/>
          </a:p>
        </p:txBody>
      </p:sp>
      <p:pic>
        <p:nvPicPr>
          <p:cNvPr id="14" name="Picture 13">
            <a:extLst>
              <a:ext uri="{FF2B5EF4-FFF2-40B4-BE49-F238E27FC236}">
                <a16:creationId xmlns:a16="http://schemas.microsoft.com/office/drawing/2014/main" id="{FE49440F-96B3-4E68-A1BC-306E429322D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pic>
        <p:nvPicPr>
          <p:cNvPr id="15" name="Pictur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16" name="Content Placeholder 2">
            <a:extLst>
              <a:ext uri="{FF2B5EF4-FFF2-40B4-BE49-F238E27FC236}">
                <a16:creationId xmlns:a16="http://schemas.microsoft.com/office/drawing/2014/main" id="{6F85DCEE-F5DF-40E7-8009-7017483BB2D3}"/>
              </a:ext>
            </a:extLst>
          </p:cNvPr>
          <p:cNvSpPr>
            <a:spLocks noGrp="1"/>
          </p:cNvSpPr>
          <p:nvPr>
            <p:ph sz="half" idx="15"/>
          </p:nvPr>
        </p:nvSpPr>
        <p:spPr>
          <a:xfrm>
            <a:off x="517200" y="3338234"/>
            <a:ext cx="5479200" cy="2732782"/>
          </a:xfrm>
        </p:spPr>
        <p:txBody>
          <a:bodyPr vert="horz" lIns="0" tIns="331200" rIns="0" bIns="0" rtlCol="0">
            <a:normAutofit/>
          </a:bodyPr>
          <a:lstStyle>
            <a:lvl1pPr>
              <a:lnSpc>
                <a:spcPct val="100000"/>
              </a:lnSpc>
              <a:defRPr lang="en-US" dirty="0">
                <a:solidFill>
                  <a:schemeClr val="tx2"/>
                </a:solidFill>
              </a:defRPr>
            </a:lvl1pPr>
            <a:lvl2pPr marL="432000" indent="-288000">
              <a:lnSpc>
                <a:spcPct val="100000"/>
              </a:lnSpc>
              <a:buClr>
                <a:schemeClr val="accent2"/>
              </a:buClr>
              <a:buSzPct val="90000"/>
              <a:buFont typeface="Wingdings" panose="05000000000000000000" pitchFamily="2" charset="2"/>
              <a:buChar char="n"/>
              <a:defRPr lang="en-US" dirty="0">
                <a:solidFill>
                  <a:schemeClr val="tx2"/>
                </a:solidFill>
              </a:defRPr>
            </a:lvl2pPr>
            <a:lvl3pPr marL="576000" indent="-216000">
              <a:lnSpc>
                <a:spcPct val="100000"/>
              </a:lnSpc>
              <a:buClr>
                <a:schemeClr val="accent2"/>
              </a:buClr>
              <a:buFont typeface="Wingdings" panose="05000000000000000000" pitchFamily="2" charset="2"/>
              <a:buChar char="§"/>
              <a:defRPr lang="en-US" sz="2300" dirty="0">
                <a:solidFill>
                  <a:schemeClr val="tx1"/>
                </a:solidFill>
              </a:defRPr>
            </a:lvl3pPr>
            <a:lvl4pPr marL="720000" indent="-216000">
              <a:lnSpc>
                <a:spcPct val="100000"/>
              </a:lnSpc>
              <a:buFont typeface="Arial" panose="020B0604020202020204" pitchFamily="34" charset="0"/>
              <a:buChar char="▪"/>
              <a:defRPr lang="en-GB" sz="2200" u="none" dirty="0"/>
            </a:lvl4pPr>
            <a:lvl5pPr marL="864000" marR="0" indent="-216000" algn="l" defTabSz="914400" rtl="0" eaLnBrk="1" fontAlgn="auto" latinLnBrk="0" hangingPunct="1">
              <a:lnSpc>
                <a:spcPct val="100000"/>
              </a:lnSpc>
              <a:spcBef>
                <a:spcPts val="0"/>
              </a:spcBef>
              <a:spcAft>
                <a:spcPts val="371"/>
              </a:spcAft>
              <a:buClr>
                <a:schemeClr val="tx2"/>
              </a:buClr>
              <a:buSzPct val="90000"/>
              <a:buFont typeface="Arial" panose="020B0604020202020204" pitchFamily="34" charset="0"/>
              <a:buChar char="▫"/>
              <a:tabLst/>
              <a:defRPr sz="2100"/>
            </a:lvl5pPr>
            <a:lvl6pPr>
              <a:buClr>
                <a:schemeClr val="accent2"/>
              </a:buCl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2">
            <a:extLst>
              <a:ext uri="{FF2B5EF4-FFF2-40B4-BE49-F238E27FC236}">
                <a16:creationId xmlns:a16="http://schemas.microsoft.com/office/drawing/2014/main" id="{6F85DCEE-F5DF-40E7-8009-7017483BB2D3}"/>
              </a:ext>
            </a:extLst>
          </p:cNvPr>
          <p:cNvSpPr>
            <a:spLocks noGrp="1"/>
          </p:cNvSpPr>
          <p:nvPr>
            <p:ph sz="half" idx="17"/>
          </p:nvPr>
        </p:nvSpPr>
        <p:spPr>
          <a:xfrm>
            <a:off x="6192000" y="1562400"/>
            <a:ext cx="5479200" cy="1641453"/>
          </a:xfrm>
        </p:spPr>
        <p:txBody>
          <a:bodyPr vert="horz" lIns="0" tIns="331200" rIns="0" bIns="0" rtlCol="0">
            <a:normAutofit/>
          </a:bodyPr>
          <a:lstStyle>
            <a:lvl1pPr>
              <a:lnSpc>
                <a:spcPct val="100000"/>
              </a:lnSpc>
              <a:defRPr lang="en-US" dirty="0">
                <a:solidFill>
                  <a:schemeClr val="tx2"/>
                </a:solidFill>
              </a:defRPr>
            </a:lvl1pPr>
            <a:lvl2pPr marL="432000" indent="-288000">
              <a:lnSpc>
                <a:spcPct val="100000"/>
              </a:lnSpc>
              <a:buClr>
                <a:schemeClr val="accent2"/>
              </a:buClr>
              <a:buSzPct val="90000"/>
              <a:buFont typeface="Wingdings" panose="05000000000000000000" pitchFamily="2" charset="2"/>
              <a:buChar char="n"/>
              <a:defRPr lang="en-US" dirty="0">
                <a:solidFill>
                  <a:schemeClr val="tx2"/>
                </a:solidFill>
              </a:defRPr>
            </a:lvl2pPr>
            <a:lvl3pPr marL="576000" indent="-216000">
              <a:lnSpc>
                <a:spcPct val="100000"/>
              </a:lnSpc>
              <a:buClr>
                <a:schemeClr val="accent2"/>
              </a:buClr>
              <a:buFont typeface="Wingdings" panose="05000000000000000000" pitchFamily="2" charset="2"/>
              <a:buChar char="§"/>
              <a:defRPr lang="en-US" sz="2300" dirty="0">
                <a:solidFill>
                  <a:schemeClr val="tx1"/>
                </a:solidFill>
              </a:defRPr>
            </a:lvl3pPr>
            <a:lvl4pPr marL="720000" indent="-216000">
              <a:lnSpc>
                <a:spcPct val="100000"/>
              </a:lnSpc>
              <a:buFont typeface="Wingdings" panose="05000000000000000000" pitchFamily="2" charset="2"/>
              <a:buChar char="§"/>
              <a:defRPr lang="en-GB" sz="2200" u="none" dirty="0"/>
            </a:lvl4pPr>
            <a:lvl5pPr marL="864000" marR="0" indent="-216000" algn="l" defTabSz="914400" rtl="0" eaLnBrk="1" fontAlgn="auto" latinLnBrk="0" hangingPunct="1">
              <a:lnSpc>
                <a:spcPct val="100000"/>
              </a:lnSpc>
              <a:spcBef>
                <a:spcPts val="0"/>
              </a:spcBef>
              <a:spcAft>
                <a:spcPts val="371"/>
              </a:spcAft>
              <a:buClr>
                <a:schemeClr val="tx2"/>
              </a:buClr>
              <a:buSzPct val="90000"/>
              <a:buFont typeface="Arial" panose="020B0604020202020204" pitchFamily="34" charset="0"/>
              <a:buChar char="▫"/>
              <a:tabLst/>
              <a:defRPr sz="2100"/>
            </a:lvl5pPr>
            <a:lvl6pPr>
              <a:buClr>
                <a:schemeClr val="accent2"/>
              </a:buClr>
              <a:defRPr/>
            </a:lvl6pPr>
          </a:lstStyle>
          <a:p>
            <a:pPr lvl="0"/>
            <a:r>
              <a:rPr lang="en-US"/>
              <a:t>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6F85DCEE-F5DF-40E7-8009-7017483BB2D3}"/>
              </a:ext>
            </a:extLst>
          </p:cNvPr>
          <p:cNvSpPr>
            <a:spLocks noGrp="1"/>
          </p:cNvSpPr>
          <p:nvPr>
            <p:ph sz="half" idx="18"/>
          </p:nvPr>
        </p:nvSpPr>
        <p:spPr>
          <a:xfrm>
            <a:off x="517200" y="1562400"/>
            <a:ext cx="5479200" cy="1641453"/>
          </a:xfrm>
        </p:spPr>
        <p:txBody>
          <a:bodyPr vert="horz" lIns="0" tIns="331200" rIns="0" bIns="0" rtlCol="0">
            <a:normAutofit/>
          </a:bodyPr>
          <a:lstStyle>
            <a:lvl1pPr>
              <a:lnSpc>
                <a:spcPct val="100000"/>
              </a:lnSpc>
              <a:defRPr lang="en-US" dirty="0">
                <a:solidFill>
                  <a:schemeClr val="tx2"/>
                </a:solidFill>
              </a:defRPr>
            </a:lvl1pPr>
            <a:lvl2pPr marL="432000" indent="-288000">
              <a:lnSpc>
                <a:spcPct val="100000"/>
              </a:lnSpc>
              <a:buClr>
                <a:schemeClr val="accent2"/>
              </a:buClr>
              <a:buSzPct val="90000"/>
              <a:buFont typeface="Wingdings" panose="05000000000000000000" pitchFamily="2" charset="2"/>
              <a:buChar char="n"/>
              <a:defRPr lang="en-US" dirty="0">
                <a:solidFill>
                  <a:schemeClr val="tx2"/>
                </a:solidFill>
              </a:defRPr>
            </a:lvl2pPr>
            <a:lvl3pPr marL="576000" indent="-216000">
              <a:lnSpc>
                <a:spcPct val="100000"/>
              </a:lnSpc>
              <a:buClr>
                <a:schemeClr val="accent2"/>
              </a:buClr>
              <a:buFont typeface="Wingdings" panose="05000000000000000000" pitchFamily="2" charset="2"/>
              <a:buChar char="§"/>
              <a:defRPr lang="en-US" sz="2300" dirty="0">
                <a:solidFill>
                  <a:schemeClr val="tx1"/>
                </a:solidFill>
              </a:defRPr>
            </a:lvl3pPr>
            <a:lvl4pPr marL="720000" indent="-216000">
              <a:lnSpc>
                <a:spcPct val="100000"/>
              </a:lnSpc>
              <a:buFont typeface="Wingdings" panose="05000000000000000000" pitchFamily="2" charset="2"/>
              <a:buChar char="§"/>
              <a:defRPr lang="en-GB" sz="2200" u="none" dirty="0"/>
            </a:lvl4pPr>
            <a:lvl5pPr marL="864000" marR="0" indent="-216000" algn="l" defTabSz="914400" rtl="0" eaLnBrk="1" fontAlgn="auto" latinLnBrk="0" hangingPunct="1">
              <a:lnSpc>
                <a:spcPct val="100000"/>
              </a:lnSpc>
              <a:spcBef>
                <a:spcPts val="0"/>
              </a:spcBef>
              <a:spcAft>
                <a:spcPts val="371"/>
              </a:spcAft>
              <a:buClr>
                <a:schemeClr val="tx2"/>
              </a:buClr>
              <a:buSzPct val="90000"/>
              <a:buFont typeface="Arial" panose="020B0604020202020204" pitchFamily="34" charset="0"/>
              <a:buChar char="▫"/>
              <a:tabLst/>
              <a:defRPr sz="2100"/>
            </a:lvl5pPr>
            <a:lvl6pPr>
              <a:buClr>
                <a:schemeClr val="accent2"/>
              </a:buClr>
              <a:defRPr/>
            </a:lvl6pPr>
          </a:lstStyle>
          <a:p>
            <a:pPr lvl="0"/>
            <a:r>
              <a:rPr lang="en-US"/>
              <a:t>Edit Master text styles</a:t>
            </a:r>
          </a:p>
          <a:p>
            <a:pPr lvl="1"/>
            <a:r>
              <a:rPr lang="en-US"/>
              <a:t>Second level</a:t>
            </a:r>
          </a:p>
          <a:p>
            <a:pPr lvl="2"/>
            <a:r>
              <a:rPr lang="en-US"/>
              <a:t>Third level</a:t>
            </a:r>
          </a:p>
        </p:txBody>
      </p:sp>
      <p:sp>
        <p:nvSpPr>
          <p:cNvPr id="17" name="Content Placeholder 2">
            <a:extLst>
              <a:ext uri="{FF2B5EF4-FFF2-40B4-BE49-F238E27FC236}">
                <a16:creationId xmlns:a16="http://schemas.microsoft.com/office/drawing/2014/main" id="{6F85DCEE-F5DF-40E7-8009-7017483BB2D3}"/>
              </a:ext>
            </a:extLst>
          </p:cNvPr>
          <p:cNvSpPr>
            <a:spLocks noGrp="1"/>
          </p:cNvSpPr>
          <p:nvPr>
            <p:ph sz="half" idx="19"/>
          </p:nvPr>
        </p:nvSpPr>
        <p:spPr>
          <a:xfrm>
            <a:off x="6192000" y="3338234"/>
            <a:ext cx="5479200" cy="2732782"/>
          </a:xfrm>
        </p:spPr>
        <p:txBody>
          <a:bodyPr vert="horz" lIns="0" tIns="331200" rIns="0" bIns="0" rtlCol="0">
            <a:normAutofit/>
          </a:bodyPr>
          <a:lstStyle>
            <a:lvl1pPr>
              <a:lnSpc>
                <a:spcPct val="100000"/>
              </a:lnSpc>
              <a:defRPr lang="en-US" dirty="0">
                <a:solidFill>
                  <a:schemeClr val="tx2"/>
                </a:solidFill>
              </a:defRPr>
            </a:lvl1pPr>
            <a:lvl2pPr marL="432000" indent="-288000">
              <a:lnSpc>
                <a:spcPct val="100000"/>
              </a:lnSpc>
              <a:buClr>
                <a:schemeClr val="accent2"/>
              </a:buClr>
              <a:buSzPct val="90000"/>
              <a:buFont typeface="Wingdings" panose="05000000000000000000" pitchFamily="2" charset="2"/>
              <a:buChar char="n"/>
              <a:defRPr lang="en-US" dirty="0">
                <a:solidFill>
                  <a:schemeClr val="tx2"/>
                </a:solidFill>
              </a:defRPr>
            </a:lvl2pPr>
            <a:lvl3pPr marL="576000" indent="-216000">
              <a:lnSpc>
                <a:spcPct val="100000"/>
              </a:lnSpc>
              <a:buClr>
                <a:schemeClr val="accent2"/>
              </a:buClr>
              <a:buFont typeface="Wingdings" panose="05000000000000000000" pitchFamily="2" charset="2"/>
              <a:buChar char="§"/>
              <a:defRPr lang="en-US" sz="2300" dirty="0">
                <a:solidFill>
                  <a:schemeClr val="tx1"/>
                </a:solidFill>
              </a:defRPr>
            </a:lvl3pPr>
            <a:lvl4pPr marL="720000" indent="-216000">
              <a:lnSpc>
                <a:spcPct val="100000"/>
              </a:lnSpc>
              <a:buFont typeface="Arial" panose="020B0604020202020204" pitchFamily="34" charset="0"/>
              <a:buChar char="▪"/>
              <a:defRPr lang="en-GB" sz="2200" u="none" dirty="0"/>
            </a:lvl4pPr>
            <a:lvl5pPr marL="864000" marR="0" indent="-216000" algn="l" defTabSz="914400" rtl="0" eaLnBrk="1" fontAlgn="auto" latinLnBrk="0" hangingPunct="1">
              <a:lnSpc>
                <a:spcPct val="100000"/>
              </a:lnSpc>
              <a:spcBef>
                <a:spcPts val="0"/>
              </a:spcBef>
              <a:spcAft>
                <a:spcPts val="371"/>
              </a:spcAft>
              <a:buClr>
                <a:schemeClr val="tx2"/>
              </a:buClr>
              <a:buSzPct val="90000"/>
              <a:buFont typeface="Arial" panose="020B0604020202020204" pitchFamily="34" charset="0"/>
              <a:buChar char="▫"/>
              <a:tabLst/>
              <a:defRPr sz="2100"/>
            </a:lvl5pPr>
            <a:lvl6pPr>
              <a:buClr>
                <a:schemeClr val="accent2"/>
              </a:buCl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10009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2 column blu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9" name="Picture 8">
            <a:extLst>
              <a:ext uri="{FF2B5EF4-FFF2-40B4-BE49-F238E27FC236}">
                <a16:creationId xmlns:a16="http://schemas.microsoft.com/office/drawing/2014/main" id="{D3559C2F-91B3-4E84-B4E9-A061D33D4EE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10033"/>
            <a:ext cx="12192000" cy="6336792"/>
          </a:xfrm>
          <a:prstGeom prst="rect">
            <a:avLst/>
          </a:prstGeom>
        </p:spPr>
      </p:pic>
      <p:sp>
        <p:nvSpPr>
          <p:cNvPr id="2" name="Title 1">
            <a:extLst>
              <a:ext uri="{FF2B5EF4-FFF2-40B4-BE49-F238E27FC236}">
                <a16:creationId xmlns:a16="http://schemas.microsoft.com/office/drawing/2014/main" id="{001849FF-D1BD-4B43-80E5-706DB49E99E8}"/>
              </a:ext>
            </a:extLst>
          </p:cNvPr>
          <p:cNvSpPr>
            <a:spLocks noGrp="1"/>
          </p:cNvSpPr>
          <p:nvPr>
            <p:ph type="title"/>
          </p:nvPr>
        </p:nvSpPr>
        <p:spPr>
          <a:xfrm>
            <a:off x="522000" y="842400"/>
            <a:ext cx="5479200" cy="720000"/>
          </a:xfrm>
          <a:prstGeom prst="rect">
            <a:avLst/>
          </a:prstGeom>
        </p:spPr>
        <p:txBody>
          <a:bodyPr vert="horz" lIns="0" tIns="0" rIns="0" bIns="0" rtlCol="0" anchor="t" anchorCtr="0">
            <a:normAutofit/>
          </a:bodyPr>
          <a:lstStyle>
            <a:lvl1pPr>
              <a:defRPr lang="en-GB">
                <a:solidFill>
                  <a:schemeClr val="accent3"/>
                </a:solidFill>
              </a:defRPr>
            </a:lvl1pPr>
          </a:lstStyle>
          <a:p>
            <a:pPr lvl="0">
              <a:lnSpc>
                <a:spcPts val="3250"/>
              </a:lnSpc>
            </a:pPr>
            <a:r>
              <a:rPr lang="en-US"/>
              <a:t>Click to edit Master title style</a:t>
            </a:r>
            <a:endParaRPr lang="en-GB" dirty="0"/>
          </a:p>
        </p:txBody>
      </p:sp>
      <p:pic>
        <p:nvPicPr>
          <p:cNvPr id="14" name="Picture 13">
            <a:extLst>
              <a:ext uri="{FF2B5EF4-FFF2-40B4-BE49-F238E27FC236}">
                <a16:creationId xmlns:a16="http://schemas.microsoft.com/office/drawing/2014/main" id="{FE49440F-96B3-4E68-A1BC-306E429322D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pic>
        <p:nvPicPr>
          <p:cNvPr id="15" name="Pictur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16" name="Content Placeholder 2">
            <a:extLst>
              <a:ext uri="{FF2B5EF4-FFF2-40B4-BE49-F238E27FC236}">
                <a16:creationId xmlns:a16="http://schemas.microsoft.com/office/drawing/2014/main" id="{6F85DCEE-F5DF-40E7-8009-7017483BB2D3}"/>
              </a:ext>
            </a:extLst>
          </p:cNvPr>
          <p:cNvSpPr>
            <a:spLocks noGrp="1"/>
          </p:cNvSpPr>
          <p:nvPr>
            <p:ph sz="half" idx="15"/>
          </p:nvPr>
        </p:nvSpPr>
        <p:spPr>
          <a:xfrm>
            <a:off x="517200" y="3338234"/>
            <a:ext cx="5479200" cy="2732782"/>
          </a:xfrm>
        </p:spPr>
        <p:txBody>
          <a:bodyPr vert="horz" lIns="0" tIns="331200" rIns="0" bIns="0" rtlCol="0">
            <a:normAutofit/>
          </a:bodyPr>
          <a:lstStyle>
            <a:lvl1pPr>
              <a:lnSpc>
                <a:spcPct val="100000"/>
              </a:lnSpc>
              <a:defRPr lang="en-US" dirty="0">
                <a:solidFill>
                  <a:schemeClr val="tx2"/>
                </a:solidFill>
              </a:defRPr>
            </a:lvl1pPr>
            <a:lvl2pPr marL="432000" indent="-288000">
              <a:lnSpc>
                <a:spcPct val="100000"/>
              </a:lnSpc>
              <a:buClr>
                <a:schemeClr val="accent3"/>
              </a:buClr>
              <a:buSzPct val="90000"/>
              <a:buFont typeface="Wingdings" panose="05000000000000000000" pitchFamily="2" charset="2"/>
              <a:buChar char="n"/>
              <a:defRPr lang="en-US" dirty="0">
                <a:solidFill>
                  <a:schemeClr val="tx2"/>
                </a:solidFill>
              </a:defRPr>
            </a:lvl2pPr>
            <a:lvl3pPr marL="576000" indent="-216000">
              <a:lnSpc>
                <a:spcPct val="100000"/>
              </a:lnSpc>
              <a:buClr>
                <a:schemeClr val="accent3"/>
              </a:buClr>
              <a:buFont typeface="Wingdings" panose="05000000000000000000" pitchFamily="2" charset="2"/>
              <a:buChar char="§"/>
              <a:defRPr lang="en-US" sz="2300" dirty="0">
                <a:solidFill>
                  <a:schemeClr val="tx1"/>
                </a:solidFill>
              </a:defRPr>
            </a:lvl3pPr>
            <a:lvl4pPr marL="720000" indent="-216000">
              <a:lnSpc>
                <a:spcPct val="100000"/>
              </a:lnSpc>
              <a:buFont typeface="Arial" panose="020B0604020202020204" pitchFamily="34" charset="0"/>
              <a:buChar char="▪"/>
              <a:defRPr lang="en-GB" sz="2200" u="none" dirty="0"/>
            </a:lvl4pPr>
            <a:lvl5pPr marL="864000" marR="0" indent="-216000" algn="l" defTabSz="914400" rtl="0" eaLnBrk="1" fontAlgn="auto" latinLnBrk="0" hangingPunct="1">
              <a:lnSpc>
                <a:spcPct val="100000"/>
              </a:lnSpc>
              <a:spcBef>
                <a:spcPts val="0"/>
              </a:spcBef>
              <a:spcAft>
                <a:spcPts val="371"/>
              </a:spcAft>
              <a:buClr>
                <a:schemeClr val="tx2"/>
              </a:buClr>
              <a:buSzPct val="90000"/>
              <a:buFont typeface="Arial" panose="020B0604020202020204" pitchFamily="34" charset="0"/>
              <a:buChar char="▫"/>
              <a:tabLst/>
              <a:defRPr sz="2100"/>
            </a:lvl5pPr>
            <a:lvl6pPr>
              <a:buClr>
                <a:schemeClr val="accent2"/>
              </a:buCl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2">
            <a:extLst>
              <a:ext uri="{FF2B5EF4-FFF2-40B4-BE49-F238E27FC236}">
                <a16:creationId xmlns:a16="http://schemas.microsoft.com/office/drawing/2014/main" id="{6F85DCEE-F5DF-40E7-8009-7017483BB2D3}"/>
              </a:ext>
            </a:extLst>
          </p:cNvPr>
          <p:cNvSpPr>
            <a:spLocks noGrp="1"/>
          </p:cNvSpPr>
          <p:nvPr>
            <p:ph sz="half" idx="16"/>
          </p:nvPr>
        </p:nvSpPr>
        <p:spPr>
          <a:xfrm>
            <a:off x="6192000" y="3338234"/>
            <a:ext cx="5479200" cy="2732782"/>
          </a:xfrm>
        </p:spPr>
        <p:txBody>
          <a:bodyPr vert="horz" lIns="0" tIns="331200" rIns="0" bIns="0" rtlCol="0">
            <a:normAutofit/>
          </a:bodyPr>
          <a:lstStyle>
            <a:lvl1pPr>
              <a:lnSpc>
                <a:spcPct val="100000"/>
              </a:lnSpc>
              <a:defRPr lang="en-US" dirty="0">
                <a:solidFill>
                  <a:schemeClr val="tx2"/>
                </a:solidFill>
              </a:defRPr>
            </a:lvl1pPr>
            <a:lvl2pPr marL="432000" indent="-288000">
              <a:lnSpc>
                <a:spcPct val="100000"/>
              </a:lnSpc>
              <a:buClr>
                <a:schemeClr val="accent3"/>
              </a:buClr>
              <a:buSzPct val="90000"/>
              <a:buFont typeface="Wingdings" panose="05000000000000000000" pitchFamily="2" charset="2"/>
              <a:buChar char="n"/>
              <a:defRPr lang="en-US" dirty="0">
                <a:solidFill>
                  <a:schemeClr val="tx2"/>
                </a:solidFill>
              </a:defRPr>
            </a:lvl2pPr>
            <a:lvl3pPr marL="576000" indent="-216000">
              <a:lnSpc>
                <a:spcPct val="100000"/>
              </a:lnSpc>
              <a:buClr>
                <a:schemeClr val="accent3"/>
              </a:buClr>
              <a:buFont typeface="Wingdings" panose="05000000000000000000" pitchFamily="2" charset="2"/>
              <a:buChar char="§"/>
              <a:defRPr lang="en-US" sz="2300" dirty="0">
                <a:solidFill>
                  <a:schemeClr val="tx1"/>
                </a:solidFill>
              </a:defRPr>
            </a:lvl3pPr>
            <a:lvl4pPr marL="720000" indent="-216000">
              <a:lnSpc>
                <a:spcPct val="100000"/>
              </a:lnSpc>
              <a:buFont typeface="Arial" panose="020B0604020202020204" pitchFamily="34" charset="0"/>
              <a:buChar char="▪"/>
              <a:defRPr lang="en-GB" sz="2200" u="none" dirty="0"/>
            </a:lvl4pPr>
            <a:lvl5pPr marL="864000" marR="0" indent="-216000" algn="l" defTabSz="914400" rtl="0" eaLnBrk="1" fontAlgn="auto" latinLnBrk="0" hangingPunct="1">
              <a:lnSpc>
                <a:spcPct val="100000"/>
              </a:lnSpc>
              <a:spcBef>
                <a:spcPts val="0"/>
              </a:spcBef>
              <a:spcAft>
                <a:spcPts val="371"/>
              </a:spcAft>
              <a:buClr>
                <a:schemeClr val="tx2"/>
              </a:buClr>
              <a:buSzPct val="90000"/>
              <a:buFont typeface="Arial" panose="020B0604020202020204" pitchFamily="34" charset="0"/>
              <a:buChar char="▫"/>
              <a:tabLst/>
              <a:defRPr sz="2100"/>
            </a:lvl5pPr>
            <a:lvl6pPr>
              <a:buClr>
                <a:schemeClr val="accent2"/>
              </a:buCl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2">
            <a:extLst>
              <a:ext uri="{FF2B5EF4-FFF2-40B4-BE49-F238E27FC236}">
                <a16:creationId xmlns:a16="http://schemas.microsoft.com/office/drawing/2014/main" id="{6F85DCEE-F5DF-40E7-8009-7017483BB2D3}"/>
              </a:ext>
            </a:extLst>
          </p:cNvPr>
          <p:cNvSpPr>
            <a:spLocks noGrp="1"/>
          </p:cNvSpPr>
          <p:nvPr>
            <p:ph sz="half" idx="17"/>
          </p:nvPr>
        </p:nvSpPr>
        <p:spPr>
          <a:xfrm>
            <a:off x="6192000" y="1562400"/>
            <a:ext cx="5479200" cy="1641453"/>
          </a:xfrm>
        </p:spPr>
        <p:txBody>
          <a:bodyPr vert="horz" lIns="0" tIns="331200" rIns="0" bIns="0" rtlCol="0">
            <a:normAutofit/>
          </a:bodyPr>
          <a:lstStyle>
            <a:lvl1pPr>
              <a:lnSpc>
                <a:spcPct val="100000"/>
              </a:lnSpc>
              <a:defRPr lang="en-US" dirty="0">
                <a:solidFill>
                  <a:schemeClr val="tx2"/>
                </a:solidFill>
              </a:defRPr>
            </a:lvl1pPr>
            <a:lvl2pPr marL="432000" indent="-288000">
              <a:lnSpc>
                <a:spcPct val="100000"/>
              </a:lnSpc>
              <a:buClr>
                <a:schemeClr val="accent3"/>
              </a:buClr>
              <a:buSzPct val="90000"/>
              <a:buFont typeface="Wingdings" panose="05000000000000000000" pitchFamily="2" charset="2"/>
              <a:buChar char="n"/>
              <a:defRPr lang="en-US" dirty="0">
                <a:solidFill>
                  <a:schemeClr val="tx2"/>
                </a:solidFill>
              </a:defRPr>
            </a:lvl2pPr>
            <a:lvl3pPr marL="576000" indent="-216000">
              <a:lnSpc>
                <a:spcPct val="100000"/>
              </a:lnSpc>
              <a:buClr>
                <a:schemeClr val="accent3"/>
              </a:buClr>
              <a:buFont typeface="Wingdings" panose="05000000000000000000" pitchFamily="2" charset="2"/>
              <a:buChar char="§"/>
              <a:defRPr lang="en-US" sz="2300" dirty="0">
                <a:solidFill>
                  <a:schemeClr val="tx1"/>
                </a:solidFill>
              </a:defRPr>
            </a:lvl3pPr>
            <a:lvl4pPr marL="720000" indent="-216000">
              <a:lnSpc>
                <a:spcPct val="100000"/>
              </a:lnSpc>
              <a:buFont typeface="Wingdings" panose="05000000000000000000" pitchFamily="2" charset="2"/>
              <a:buChar char="§"/>
              <a:defRPr lang="en-GB" sz="2200" u="none" dirty="0"/>
            </a:lvl4pPr>
            <a:lvl5pPr marL="864000" marR="0" indent="-216000" algn="l" defTabSz="914400" rtl="0" eaLnBrk="1" fontAlgn="auto" latinLnBrk="0" hangingPunct="1">
              <a:lnSpc>
                <a:spcPct val="100000"/>
              </a:lnSpc>
              <a:spcBef>
                <a:spcPts val="0"/>
              </a:spcBef>
              <a:spcAft>
                <a:spcPts val="371"/>
              </a:spcAft>
              <a:buClr>
                <a:schemeClr val="tx2"/>
              </a:buClr>
              <a:buSzPct val="90000"/>
              <a:buFont typeface="Arial" panose="020B0604020202020204" pitchFamily="34" charset="0"/>
              <a:buChar char="▫"/>
              <a:tabLst/>
              <a:defRPr sz="2100"/>
            </a:lvl5pPr>
            <a:lvl6pPr>
              <a:buClr>
                <a:schemeClr val="accent2"/>
              </a:buClr>
              <a:defRPr/>
            </a:lvl6pPr>
          </a:lstStyle>
          <a:p>
            <a:pPr lvl="0"/>
            <a:r>
              <a:rPr lang="en-US"/>
              <a:t>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6F85DCEE-F5DF-40E7-8009-7017483BB2D3}"/>
              </a:ext>
            </a:extLst>
          </p:cNvPr>
          <p:cNvSpPr>
            <a:spLocks noGrp="1"/>
          </p:cNvSpPr>
          <p:nvPr>
            <p:ph sz="half" idx="18"/>
          </p:nvPr>
        </p:nvSpPr>
        <p:spPr>
          <a:xfrm>
            <a:off x="517200" y="1562400"/>
            <a:ext cx="5479200" cy="1641453"/>
          </a:xfrm>
        </p:spPr>
        <p:txBody>
          <a:bodyPr vert="horz" lIns="0" tIns="331200" rIns="0" bIns="0" rtlCol="0">
            <a:normAutofit/>
          </a:bodyPr>
          <a:lstStyle>
            <a:lvl1pPr>
              <a:lnSpc>
                <a:spcPct val="100000"/>
              </a:lnSpc>
              <a:defRPr lang="en-US" dirty="0">
                <a:solidFill>
                  <a:schemeClr val="tx2"/>
                </a:solidFill>
              </a:defRPr>
            </a:lvl1pPr>
            <a:lvl2pPr marL="432000" indent="-288000">
              <a:lnSpc>
                <a:spcPct val="100000"/>
              </a:lnSpc>
              <a:buClr>
                <a:schemeClr val="accent3"/>
              </a:buClr>
              <a:buSzPct val="90000"/>
              <a:buFont typeface="Wingdings" panose="05000000000000000000" pitchFamily="2" charset="2"/>
              <a:buChar char="n"/>
              <a:defRPr lang="en-US" dirty="0">
                <a:solidFill>
                  <a:schemeClr val="tx2"/>
                </a:solidFill>
              </a:defRPr>
            </a:lvl2pPr>
            <a:lvl3pPr marL="576000" indent="-216000">
              <a:lnSpc>
                <a:spcPct val="100000"/>
              </a:lnSpc>
              <a:buClr>
                <a:schemeClr val="accent3"/>
              </a:buClr>
              <a:buFont typeface="Wingdings" panose="05000000000000000000" pitchFamily="2" charset="2"/>
              <a:buChar char="§"/>
              <a:defRPr lang="en-US" sz="2300" dirty="0">
                <a:solidFill>
                  <a:schemeClr val="tx1"/>
                </a:solidFill>
              </a:defRPr>
            </a:lvl3pPr>
            <a:lvl4pPr marL="720000" indent="-216000">
              <a:lnSpc>
                <a:spcPct val="100000"/>
              </a:lnSpc>
              <a:buFont typeface="Wingdings" panose="05000000000000000000" pitchFamily="2" charset="2"/>
              <a:buChar char="§"/>
              <a:defRPr lang="en-GB" sz="2200" u="none" dirty="0"/>
            </a:lvl4pPr>
            <a:lvl5pPr marL="864000" marR="0" indent="-216000" algn="l" defTabSz="914400" rtl="0" eaLnBrk="1" fontAlgn="auto" latinLnBrk="0" hangingPunct="1">
              <a:lnSpc>
                <a:spcPct val="100000"/>
              </a:lnSpc>
              <a:spcBef>
                <a:spcPts val="0"/>
              </a:spcBef>
              <a:spcAft>
                <a:spcPts val="371"/>
              </a:spcAft>
              <a:buClr>
                <a:schemeClr val="tx2"/>
              </a:buClr>
              <a:buSzPct val="90000"/>
              <a:buFont typeface="Arial" panose="020B0604020202020204" pitchFamily="34" charset="0"/>
              <a:buChar char="▫"/>
              <a:tabLst/>
              <a:defRPr sz="2100"/>
            </a:lvl5pPr>
            <a:lvl6pPr>
              <a:buClr>
                <a:schemeClr val="accent2"/>
              </a:buClr>
              <a:defRPr/>
            </a:lvl6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34787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blue white">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460" y="1170972"/>
            <a:ext cx="6089747" cy="4674957"/>
          </a:xfrm>
          <a:prstGeom prst="rect">
            <a:avLst/>
          </a:prstGeom>
        </p:spPr>
      </p:pic>
      <p:sp>
        <p:nvSpPr>
          <p:cNvPr id="9" name="Title 1">
            <a:extLst>
              <a:ext uri="{FF2B5EF4-FFF2-40B4-BE49-F238E27FC236}">
                <a16:creationId xmlns:a16="http://schemas.microsoft.com/office/drawing/2014/main" id="{1E61A368-DB83-47C7-AA38-434AB4A82A88}"/>
              </a:ext>
            </a:extLst>
          </p:cNvPr>
          <p:cNvSpPr>
            <a:spLocks noGrp="1"/>
          </p:cNvSpPr>
          <p:nvPr>
            <p:ph type="title"/>
          </p:nvPr>
        </p:nvSpPr>
        <p:spPr>
          <a:xfrm>
            <a:off x="514800" y="2602800"/>
            <a:ext cx="11228400" cy="1519200"/>
          </a:xfrm>
          <a:prstGeom prst="rect">
            <a:avLst/>
          </a:prstGeom>
        </p:spPr>
        <p:txBody>
          <a:bodyPr anchor="ctr" anchorCtr="0"/>
          <a:lstStyle>
            <a:lvl1pPr algn="ctr">
              <a:lnSpc>
                <a:spcPct val="100000"/>
              </a:lnSpc>
              <a:defRPr sz="14950">
                <a:solidFill>
                  <a:schemeClr val="tx1"/>
                </a:solidFill>
              </a:defRPr>
            </a:lvl1pPr>
          </a:lstStyle>
          <a:p>
            <a:r>
              <a:rPr lang="en-US"/>
              <a:t>Click to edit Master title style</a:t>
            </a:r>
            <a:endParaRPr lang="en-GB" dirty="0"/>
          </a:p>
        </p:txBody>
      </p:sp>
      <p:sp>
        <p:nvSpPr>
          <p:cNvPr id="11" name="Date Placeholder 3">
            <a:extLst>
              <a:ext uri="{FF2B5EF4-FFF2-40B4-BE49-F238E27FC236}">
                <a16:creationId xmlns:a16="http://schemas.microsoft.com/office/drawing/2014/main" id="{1D0EAB7C-A067-4E14-9993-05B3F8CCEFC4}"/>
              </a:ext>
            </a:extLst>
          </p:cNvPr>
          <p:cNvSpPr>
            <a:spLocks noGrp="1"/>
          </p:cNvSpPr>
          <p:nvPr>
            <p:ph type="dt" sz="half" idx="10"/>
          </p:nvPr>
        </p:nvSpPr>
        <p:spPr>
          <a:xfrm>
            <a:off x="514800" y="806400"/>
            <a:ext cx="2743200" cy="365125"/>
          </a:xfrm>
          <a:prstGeom prst="rect">
            <a:avLst/>
          </a:prstGeom>
        </p:spPr>
        <p:txBody>
          <a:bodyPr lIns="0" tIns="0" rIns="0" bIns="0"/>
          <a:lstStyle>
            <a:lvl1pPr>
              <a:defRPr sz="1866">
                <a:solidFill>
                  <a:schemeClr val="tx1"/>
                </a:solidFill>
              </a:defRPr>
            </a:lvl1pPr>
          </a:lstStyle>
          <a:p>
            <a:fld id="{AB946FCE-CD33-40F3-99C8-62083596779E}" type="datetime4">
              <a:rPr lang="en-GB" smtClean="0"/>
              <a:pPr/>
              <a:t>16 October 2022</a:t>
            </a:fld>
            <a:endParaRPr lang="en-GB" dirty="0"/>
          </a:p>
        </p:txBody>
      </p:sp>
      <p:pic>
        <p:nvPicPr>
          <p:cNvPr id="7" name="Picture 6">
            <a:extLst>
              <a:ext uri="{FF2B5EF4-FFF2-40B4-BE49-F238E27FC236}">
                <a16:creationId xmlns:a16="http://schemas.microsoft.com/office/drawing/2014/main" id="{A721C32D-85C3-4AF9-B8D5-F12789CCC84E}"/>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66000" y="392400"/>
            <a:ext cx="3466800" cy="902130"/>
          </a:xfrm>
          <a:prstGeom prst="rect">
            <a:avLst/>
          </a:prstGeom>
        </p:spPr>
      </p:pic>
    </p:spTree>
  </p:cSld>
  <p:clrMapOvr>
    <a:overrideClrMapping bg1="lt1" tx1="dk1" bg2="lt2" tx2="dk2" accent1="accent1" accent2="accent2" accent3="accent3" accent4="accent4" accent5="accent5" accent6="accent6" hlink="hlink" folHlink="folHlink"/>
  </p:clrMapOvr>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2 column blu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9" name="Picture 8">
            <a:extLst>
              <a:ext uri="{FF2B5EF4-FFF2-40B4-BE49-F238E27FC236}">
                <a16:creationId xmlns:a16="http://schemas.microsoft.com/office/drawing/2014/main" id="{D3559C2F-91B3-4E84-B4E9-A061D33D4EE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10033"/>
            <a:ext cx="12192000" cy="6336792"/>
          </a:xfrm>
          <a:prstGeom prst="rect">
            <a:avLst/>
          </a:prstGeom>
        </p:spPr>
      </p:pic>
      <p:sp>
        <p:nvSpPr>
          <p:cNvPr id="2" name="Title 1">
            <a:extLst>
              <a:ext uri="{FF2B5EF4-FFF2-40B4-BE49-F238E27FC236}">
                <a16:creationId xmlns:a16="http://schemas.microsoft.com/office/drawing/2014/main" id="{001849FF-D1BD-4B43-80E5-706DB49E99E8}"/>
              </a:ext>
            </a:extLst>
          </p:cNvPr>
          <p:cNvSpPr>
            <a:spLocks noGrp="1"/>
          </p:cNvSpPr>
          <p:nvPr>
            <p:ph type="title"/>
          </p:nvPr>
        </p:nvSpPr>
        <p:spPr>
          <a:xfrm>
            <a:off x="522000" y="842400"/>
            <a:ext cx="5479200" cy="720000"/>
          </a:xfrm>
          <a:prstGeom prst="rect">
            <a:avLst/>
          </a:prstGeom>
        </p:spPr>
        <p:txBody>
          <a:bodyPr vert="horz" lIns="0" tIns="0" rIns="0" bIns="0" rtlCol="0" anchor="t" anchorCtr="0">
            <a:normAutofit/>
          </a:bodyPr>
          <a:lstStyle>
            <a:lvl1pPr>
              <a:defRPr lang="en-GB">
                <a:solidFill>
                  <a:schemeClr val="tx2"/>
                </a:solidFill>
              </a:defRPr>
            </a:lvl1pPr>
          </a:lstStyle>
          <a:p>
            <a:pPr lvl="0">
              <a:lnSpc>
                <a:spcPts val="3250"/>
              </a:lnSpc>
            </a:pPr>
            <a:r>
              <a:rPr lang="en-US"/>
              <a:t>Click to edit Master title style</a:t>
            </a:r>
            <a:endParaRPr lang="en-GB" dirty="0"/>
          </a:p>
        </p:txBody>
      </p:sp>
      <p:pic>
        <p:nvPicPr>
          <p:cNvPr id="14" name="Picture 13">
            <a:extLst>
              <a:ext uri="{FF2B5EF4-FFF2-40B4-BE49-F238E27FC236}">
                <a16:creationId xmlns:a16="http://schemas.microsoft.com/office/drawing/2014/main" id="{FE49440F-96B3-4E68-A1BC-306E429322D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pic>
        <p:nvPicPr>
          <p:cNvPr id="22" name="Picture 2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23" name="Content Placeholder 2">
            <a:extLst>
              <a:ext uri="{FF2B5EF4-FFF2-40B4-BE49-F238E27FC236}">
                <a16:creationId xmlns:a16="http://schemas.microsoft.com/office/drawing/2014/main" id="{6F85DCEE-F5DF-40E7-8009-7017483BB2D3}"/>
              </a:ext>
            </a:extLst>
          </p:cNvPr>
          <p:cNvSpPr>
            <a:spLocks noGrp="1"/>
          </p:cNvSpPr>
          <p:nvPr>
            <p:ph sz="half" idx="18"/>
          </p:nvPr>
        </p:nvSpPr>
        <p:spPr>
          <a:xfrm>
            <a:off x="517200" y="3338234"/>
            <a:ext cx="5479200" cy="2732782"/>
          </a:xfrm>
        </p:spPr>
        <p:txBody>
          <a:bodyPr vert="horz" lIns="0" tIns="331200" rIns="0" bIns="0" rtlCol="0">
            <a:normAutofit/>
          </a:bodyPr>
          <a:lstStyle>
            <a:lvl1pPr>
              <a:lnSpc>
                <a:spcPct val="100000"/>
              </a:lnSpc>
              <a:defRPr lang="en-US" dirty="0">
                <a:solidFill>
                  <a:schemeClr val="tx2"/>
                </a:solidFill>
              </a:defRPr>
            </a:lvl1pPr>
            <a:lvl2pPr marL="432000" indent="-288000">
              <a:lnSpc>
                <a:spcPct val="100000"/>
              </a:lnSpc>
              <a:buClr>
                <a:schemeClr val="accent5"/>
              </a:buClr>
              <a:buSzPct val="90000"/>
              <a:buFont typeface="Wingdings" panose="05000000000000000000" pitchFamily="2" charset="2"/>
              <a:buChar char="n"/>
              <a:defRPr lang="en-US" dirty="0">
                <a:solidFill>
                  <a:schemeClr val="tx2"/>
                </a:solidFill>
              </a:defRPr>
            </a:lvl2pPr>
            <a:lvl3pPr marL="576000" indent="-216000">
              <a:lnSpc>
                <a:spcPct val="100000"/>
              </a:lnSpc>
              <a:buClr>
                <a:schemeClr val="accent5"/>
              </a:buClr>
              <a:buFont typeface="Wingdings" panose="05000000000000000000" pitchFamily="2" charset="2"/>
              <a:buChar char="§"/>
              <a:defRPr lang="en-US" sz="2300" dirty="0">
                <a:solidFill>
                  <a:schemeClr val="tx1"/>
                </a:solidFill>
              </a:defRPr>
            </a:lvl3pPr>
            <a:lvl4pPr marL="720000" indent="-216000">
              <a:lnSpc>
                <a:spcPct val="100000"/>
              </a:lnSpc>
              <a:buFont typeface="Arial" panose="020B0604020202020204" pitchFamily="34" charset="0"/>
              <a:buChar char="▪"/>
              <a:defRPr lang="en-GB" sz="2200" u="none" dirty="0"/>
            </a:lvl4pPr>
            <a:lvl5pPr marL="864000" marR="0" indent="-216000" algn="l" defTabSz="914400" rtl="0" eaLnBrk="1" fontAlgn="auto" latinLnBrk="0" hangingPunct="1">
              <a:lnSpc>
                <a:spcPct val="100000"/>
              </a:lnSpc>
              <a:spcBef>
                <a:spcPts val="0"/>
              </a:spcBef>
              <a:spcAft>
                <a:spcPts val="371"/>
              </a:spcAft>
              <a:buClr>
                <a:schemeClr val="tx2"/>
              </a:buClr>
              <a:buSzPct val="90000"/>
              <a:buFont typeface="Arial" panose="020B0604020202020204" pitchFamily="34" charset="0"/>
              <a:buChar char="▫"/>
              <a:tabLst/>
              <a:defRPr sz="2100"/>
            </a:lvl5pPr>
            <a:lvl6pPr>
              <a:buClr>
                <a:schemeClr val="accent2"/>
              </a:buCl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Content Placeholder 2">
            <a:extLst>
              <a:ext uri="{FF2B5EF4-FFF2-40B4-BE49-F238E27FC236}">
                <a16:creationId xmlns:a16="http://schemas.microsoft.com/office/drawing/2014/main" id="{6F85DCEE-F5DF-40E7-8009-7017483BB2D3}"/>
              </a:ext>
            </a:extLst>
          </p:cNvPr>
          <p:cNvSpPr>
            <a:spLocks noGrp="1"/>
          </p:cNvSpPr>
          <p:nvPr>
            <p:ph sz="half" idx="19"/>
          </p:nvPr>
        </p:nvSpPr>
        <p:spPr>
          <a:xfrm>
            <a:off x="6192000" y="3338234"/>
            <a:ext cx="5479200" cy="2732782"/>
          </a:xfrm>
        </p:spPr>
        <p:txBody>
          <a:bodyPr vert="horz" lIns="0" tIns="331200" rIns="0" bIns="0" rtlCol="0">
            <a:normAutofit/>
          </a:bodyPr>
          <a:lstStyle>
            <a:lvl1pPr>
              <a:lnSpc>
                <a:spcPct val="100000"/>
              </a:lnSpc>
              <a:defRPr lang="en-US" dirty="0">
                <a:solidFill>
                  <a:schemeClr val="tx2"/>
                </a:solidFill>
              </a:defRPr>
            </a:lvl1pPr>
            <a:lvl2pPr marL="432000" indent="-288000">
              <a:lnSpc>
                <a:spcPct val="100000"/>
              </a:lnSpc>
              <a:buClr>
                <a:schemeClr val="accent5"/>
              </a:buClr>
              <a:buSzPct val="90000"/>
              <a:buFont typeface="Wingdings" panose="05000000000000000000" pitchFamily="2" charset="2"/>
              <a:buChar char="n"/>
              <a:defRPr lang="en-US" dirty="0">
                <a:solidFill>
                  <a:schemeClr val="tx2"/>
                </a:solidFill>
              </a:defRPr>
            </a:lvl2pPr>
            <a:lvl3pPr marL="576000" indent="-216000">
              <a:lnSpc>
                <a:spcPct val="100000"/>
              </a:lnSpc>
              <a:buClr>
                <a:schemeClr val="accent5"/>
              </a:buClr>
              <a:buFont typeface="Wingdings" panose="05000000000000000000" pitchFamily="2" charset="2"/>
              <a:buChar char="§"/>
              <a:defRPr lang="en-US" sz="2300" dirty="0">
                <a:solidFill>
                  <a:schemeClr val="tx1"/>
                </a:solidFill>
              </a:defRPr>
            </a:lvl3pPr>
            <a:lvl4pPr marL="720000" indent="-216000">
              <a:lnSpc>
                <a:spcPct val="100000"/>
              </a:lnSpc>
              <a:buFont typeface="Arial" panose="020B0604020202020204" pitchFamily="34" charset="0"/>
              <a:buChar char="▪"/>
              <a:defRPr lang="en-GB" sz="2200" u="none" dirty="0"/>
            </a:lvl4pPr>
            <a:lvl5pPr marL="864000" marR="0" indent="-216000" algn="l" defTabSz="914400" rtl="0" eaLnBrk="1" fontAlgn="auto" latinLnBrk="0" hangingPunct="1">
              <a:lnSpc>
                <a:spcPct val="100000"/>
              </a:lnSpc>
              <a:spcBef>
                <a:spcPts val="0"/>
              </a:spcBef>
              <a:spcAft>
                <a:spcPts val="371"/>
              </a:spcAft>
              <a:buClr>
                <a:schemeClr val="tx2"/>
              </a:buClr>
              <a:buSzPct val="90000"/>
              <a:buFont typeface="Arial" panose="020B0604020202020204" pitchFamily="34" charset="0"/>
              <a:buChar char="▫"/>
              <a:tabLst/>
              <a:defRPr sz="2100"/>
            </a:lvl5pPr>
            <a:lvl6pPr>
              <a:buClr>
                <a:schemeClr val="accent2"/>
              </a:buCl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2">
            <a:extLst>
              <a:ext uri="{FF2B5EF4-FFF2-40B4-BE49-F238E27FC236}">
                <a16:creationId xmlns:a16="http://schemas.microsoft.com/office/drawing/2014/main" id="{6F85DCEE-F5DF-40E7-8009-7017483BB2D3}"/>
              </a:ext>
            </a:extLst>
          </p:cNvPr>
          <p:cNvSpPr>
            <a:spLocks noGrp="1"/>
          </p:cNvSpPr>
          <p:nvPr>
            <p:ph sz="half" idx="20"/>
          </p:nvPr>
        </p:nvSpPr>
        <p:spPr>
          <a:xfrm>
            <a:off x="6192000" y="1562400"/>
            <a:ext cx="5479200" cy="1641453"/>
          </a:xfrm>
        </p:spPr>
        <p:txBody>
          <a:bodyPr vert="horz" lIns="0" tIns="331200" rIns="0" bIns="0" rtlCol="0">
            <a:normAutofit/>
          </a:bodyPr>
          <a:lstStyle>
            <a:lvl1pPr>
              <a:lnSpc>
                <a:spcPct val="100000"/>
              </a:lnSpc>
              <a:defRPr lang="en-US" dirty="0">
                <a:solidFill>
                  <a:schemeClr val="tx2"/>
                </a:solidFill>
              </a:defRPr>
            </a:lvl1pPr>
            <a:lvl2pPr marL="432000" indent="-288000">
              <a:lnSpc>
                <a:spcPct val="100000"/>
              </a:lnSpc>
              <a:buClr>
                <a:schemeClr val="accent5"/>
              </a:buClr>
              <a:buSzPct val="90000"/>
              <a:buFont typeface="Wingdings" panose="05000000000000000000" pitchFamily="2" charset="2"/>
              <a:buChar char="n"/>
              <a:defRPr lang="en-US" dirty="0">
                <a:solidFill>
                  <a:schemeClr val="tx2"/>
                </a:solidFill>
              </a:defRPr>
            </a:lvl2pPr>
            <a:lvl3pPr marL="576000" indent="-216000">
              <a:lnSpc>
                <a:spcPct val="100000"/>
              </a:lnSpc>
              <a:buClr>
                <a:schemeClr val="accent5"/>
              </a:buClr>
              <a:buFont typeface="Wingdings" panose="05000000000000000000" pitchFamily="2" charset="2"/>
              <a:buChar char="§"/>
              <a:defRPr lang="en-US" sz="2300" dirty="0">
                <a:solidFill>
                  <a:schemeClr val="tx1"/>
                </a:solidFill>
              </a:defRPr>
            </a:lvl3pPr>
            <a:lvl4pPr marL="720000" indent="-216000">
              <a:lnSpc>
                <a:spcPct val="100000"/>
              </a:lnSpc>
              <a:buFont typeface="Wingdings" panose="05000000000000000000" pitchFamily="2" charset="2"/>
              <a:buChar char="§"/>
              <a:defRPr lang="en-GB" sz="2200" u="none" dirty="0"/>
            </a:lvl4pPr>
            <a:lvl5pPr marL="864000" marR="0" indent="-216000" algn="l" defTabSz="914400" rtl="0" eaLnBrk="1" fontAlgn="auto" latinLnBrk="0" hangingPunct="1">
              <a:lnSpc>
                <a:spcPct val="100000"/>
              </a:lnSpc>
              <a:spcBef>
                <a:spcPts val="0"/>
              </a:spcBef>
              <a:spcAft>
                <a:spcPts val="371"/>
              </a:spcAft>
              <a:buClr>
                <a:schemeClr val="tx2"/>
              </a:buClr>
              <a:buSzPct val="90000"/>
              <a:buFont typeface="Arial" panose="020B0604020202020204" pitchFamily="34" charset="0"/>
              <a:buChar char="▫"/>
              <a:tabLst/>
              <a:defRPr sz="2100"/>
            </a:lvl5pPr>
            <a:lvl6pPr>
              <a:buClr>
                <a:schemeClr val="accent2"/>
              </a:buClr>
              <a:defRPr/>
            </a:lvl6pPr>
          </a:lstStyle>
          <a:p>
            <a:pPr lvl="0"/>
            <a:r>
              <a:rPr lang="en-US"/>
              <a:t>Edit Master text styles</a:t>
            </a:r>
          </a:p>
          <a:p>
            <a:pPr lvl="1"/>
            <a:r>
              <a:rPr lang="en-US"/>
              <a:t>Second level</a:t>
            </a:r>
          </a:p>
          <a:p>
            <a:pPr lvl="2"/>
            <a:r>
              <a:rPr lang="en-US"/>
              <a:t>Third level</a:t>
            </a:r>
          </a:p>
        </p:txBody>
      </p:sp>
      <p:sp>
        <p:nvSpPr>
          <p:cNvPr id="26" name="Content Placeholder 2">
            <a:extLst>
              <a:ext uri="{FF2B5EF4-FFF2-40B4-BE49-F238E27FC236}">
                <a16:creationId xmlns:a16="http://schemas.microsoft.com/office/drawing/2014/main" id="{6F85DCEE-F5DF-40E7-8009-7017483BB2D3}"/>
              </a:ext>
            </a:extLst>
          </p:cNvPr>
          <p:cNvSpPr>
            <a:spLocks noGrp="1"/>
          </p:cNvSpPr>
          <p:nvPr>
            <p:ph sz="half" idx="21"/>
          </p:nvPr>
        </p:nvSpPr>
        <p:spPr>
          <a:xfrm>
            <a:off x="517200" y="1562400"/>
            <a:ext cx="5479200" cy="1641453"/>
          </a:xfrm>
        </p:spPr>
        <p:txBody>
          <a:bodyPr vert="horz" lIns="0" tIns="331200" rIns="0" bIns="0" rtlCol="0">
            <a:normAutofit/>
          </a:bodyPr>
          <a:lstStyle>
            <a:lvl1pPr>
              <a:lnSpc>
                <a:spcPct val="100000"/>
              </a:lnSpc>
              <a:defRPr lang="en-US" dirty="0">
                <a:solidFill>
                  <a:schemeClr val="tx2"/>
                </a:solidFill>
              </a:defRPr>
            </a:lvl1pPr>
            <a:lvl2pPr marL="432000" indent="-288000">
              <a:lnSpc>
                <a:spcPct val="100000"/>
              </a:lnSpc>
              <a:buClr>
                <a:schemeClr val="accent5"/>
              </a:buClr>
              <a:buSzPct val="90000"/>
              <a:buFont typeface="Wingdings" panose="05000000000000000000" pitchFamily="2" charset="2"/>
              <a:buChar char="n"/>
              <a:defRPr lang="en-US" dirty="0">
                <a:solidFill>
                  <a:schemeClr val="tx2"/>
                </a:solidFill>
              </a:defRPr>
            </a:lvl2pPr>
            <a:lvl3pPr marL="576000" indent="-216000">
              <a:lnSpc>
                <a:spcPct val="100000"/>
              </a:lnSpc>
              <a:buClr>
                <a:schemeClr val="accent5"/>
              </a:buClr>
              <a:buFont typeface="Wingdings" panose="05000000000000000000" pitchFamily="2" charset="2"/>
              <a:buChar char="§"/>
              <a:defRPr lang="en-US" sz="2300" dirty="0">
                <a:solidFill>
                  <a:schemeClr val="tx1"/>
                </a:solidFill>
              </a:defRPr>
            </a:lvl3pPr>
            <a:lvl4pPr marL="720000" indent="-216000">
              <a:lnSpc>
                <a:spcPct val="100000"/>
              </a:lnSpc>
              <a:buFont typeface="Wingdings" panose="05000000000000000000" pitchFamily="2" charset="2"/>
              <a:buChar char="§"/>
              <a:defRPr lang="en-GB" sz="2200" u="none" dirty="0"/>
            </a:lvl4pPr>
            <a:lvl5pPr marL="864000" marR="0" indent="-216000" algn="l" defTabSz="914400" rtl="0" eaLnBrk="1" fontAlgn="auto" latinLnBrk="0" hangingPunct="1">
              <a:lnSpc>
                <a:spcPct val="100000"/>
              </a:lnSpc>
              <a:spcBef>
                <a:spcPts val="0"/>
              </a:spcBef>
              <a:spcAft>
                <a:spcPts val="371"/>
              </a:spcAft>
              <a:buClr>
                <a:schemeClr val="tx2"/>
              </a:buClr>
              <a:buSzPct val="90000"/>
              <a:buFont typeface="Arial" panose="020B0604020202020204" pitchFamily="34" charset="0"/>
              <a:buChar char="▫"/>
              <a:tabLst/>
              <a:defRPr sz="2100"/>
            </a:lvl5pPr>
            <a:lvl6pPr>
              <a:buClr>
                <a:schemeClr val="accent2"/>
              </a:buClr>
              <a:defRPr/>
            </a:lvl6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03742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 column + images gree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114E5A0-BCBF-4DF5-9191-72BA9CCF5327}"/>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17" name="Picture 16">
            <a:extLst>
              <a:ext uri="{FF2B5EF4-FFF2-40B4-BE49-F238E27FC236}">
                <a16:creationId xmlns:a16="http://schemas.microsoft.com/office/drawing/2014/main" id="{548F6C81-F5AF-43B9-8EDB-170CDBC83B2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9" name="Slide Number Placeholder 5">
            <a:extLst>
              <a:ext uri="{FF2B5EF4-FFF2-40B4-BE49-F238E27FC236}">
                <a16:creationId xmlns:a16="http://schemas.microsoft.com/office/drawing/2014/main" id="{3BB36BA7-6F24-4D5E-AB20-D823BD4360B3}"/>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pic>
        <p:nvPicPr>
          <p:cNvPr id="7" name="Picture 6">
            <a:extLst>
              <a:ext uri="{FF2B5EF4-FFF2-40B4-BE49-F238E27FC236}">
                <a16:creationId xmlns:a16="http://schemas.microsoft.com/office/drawing/2014/main" id="{D2DAE4F6-7569-485C-AF25-181A6D100B42}"/>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7427"/>
            <a:ext cx="12192000" cy="6336792"/>
          </a:xfrm>
          <a:prstGeom prst="rect">
            <a:avLst/>
          </a:prstGeom>
        </p:spPr>
      </p:pic>
      <p:sp>
        <p:nvSpPr>
          <p:cNvPr id="2" name="Title 1">
            <a:extLst>
              <a:ext uri="{FF2B5EF4-FFF2-40B4-BE49-F238E27FC236}">
                <a16:creationId xmlns:a16="http://schemas.microsoft.com/office/drawing/2014/main" id="{A509B20D-170C-456D-B9A9-8E443DA5A983}"/>
              </a:ext>
            </a:extLst>
          </p:cNvPr>
          <p:cNvSpPr>
            <a:spLocks noGrp="1"/>
          </p:cNvSpPr>
          <p:nvPr>
            <p:ph type="title"/>
          </p:nvPr>
        </p:nvSpPr>
        <p:spPr>
          <a:xfrm>
            <a:off x="522000" y="842400"/>
            <a:ext cx="5479200" cy="720000"/>
          </a:xfrm>
          <a:prstGeom prst="rect">
            <a:avLst/>
          </a:prstGeom>
        </p:spPr>
        <p:txBody>
          <a:bodyPr anchor="t" anchorCtr="0">
            <a:normAutofit/>
          </a:bodyPr>
          <a:lstStyle>
            <a:lvl1pPr>
              <a:lnSpc>
                <a:spcPts val="3250"/>
              </a:lnSpc>
              <a:defRPr>
                <a:solidFill>
                  <a:schemeClr val="accent1"/>
                </a:solidFill>
              </a:defRPr>
            </a:lvl1pPr>
          </a:lstStyle>
          <a:p>
            <a:r>
              <a:rPr lang="en-US"/>
              <a:t>Click to edit Master title style</a:t>
            </a:r>
            <a:endParaRPr lang="en-GB" dirty="0"/>
          </a:p>
        </p:txBody>
      </p:sp>
      <p:sp>
        <p:nvSpPr>
          <p:cNvPr id="5" name="Picture Placeholder 4">
            <a:extLst>
              <a:ext uri="{FF2B5EF4-FFF2-40B4-BE49-F238E27FC236}">
                <a16:creationId xmlns:a16="http://schemas.microsoft.com/office/drawing/2014/main" id="{F51F282F-BF46-4824-AF77-2DA818A3EE01}"/>
              </a:ext>
            </a:extLst>
          </p:cNvPr>
          <p:cNvSpPr>
            <a:spLocks noGrp="1"/>
          </p:cNvSpPr>
          <p:nvPr>
            <p:ph type="pic" sz="quarter" idx="15"/>
          </p:nvPr>
        </p:nvSpPr>
        <p:spPr>
          <a:xfrm>
            <a:off x="9025200" y="522000"/>
            <a:ext cx="2649600" cy="2649600"/>
          </a:xfrm>
        </p:spPr>
        <p:txBody>
          <a:bodyPr>
            <a:normAutofit/>
          </a:bodyPr>
          <a:lstStyle/>
          <a:p>
            <a:r>
              <a:rPr lang="en-US"/>
              <a:t>Click icon to add picture</a:t>
            </a:r>
            <a:endParaRPr lang="en-GB"/>
          </a:p>
        </p:txBody>
      </p:sp>
      <p:sp>
        <p:nvSpPr>
          <p:cNvPr id="8" name="Picture Placeholder 7">
            <a:extLst>
              <a:ext uri="{FF2B5EF4-FFF2-40B4-BE49-F238E27FC236}">
                <a16:creationId xmlns:a16="http://schemas.microsoft.com/office/drawing/2014/main" id="{1FA82BD8-3700-4EE3-A0F3-2EC9C35B7F9F}"/>
              </a:ext>
            </a:extLst>
          </p:cNvPr>
          <p:cNvSpPr>
            <a:spLocks noGrp="1"/>
          </p:cNvSpPr>
          <p:nvPr>
            <p:ph type="pic" sz="quarter" idx="16"/>
          </p:nvPr>
        </p:nvSpPr>
        <p:spPr>
          <a:xfrm>
            <a:off x="9024937" y="3380400"/>
            <a:ext cx="2649600" cy="2649600"/>
          </a:xfrm>
        </p:spPr>
        <p:txBody>
          <a:bodyPr>
            <a:normAutofit/>
          </a:bodyPr>
          <a:lstStyle/>
          <a:p>
            <a:r>
              <a:rPr lang="en-US"/>
              <a:t>Click icon to add picture</a:t>
            </a:r>
            <a:endParaRPr lang="en-GB"/>
          </a:p>
        </p:txBody>
      </p:sp>
      <p:pic>
        <p:nvPicPr>
          <p:cNvPr id="14" name="Picture 13">
            <a:extLst>
              <a:ext uri="{FF2B5EF4-FFF2-40B4-BE49-F238E27FC236}">
                <a16:creationId xmlns:a16="http://schemas.microsoft.com/office/drawing/2014/main" id="{D49C4022-4F4A-430D-A070-E0B79CD94BED}"/>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sp>
        <p:nvSpPr>
          <p:cNvPr id="13"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7581189" cy="4368843"/>
          </a:xfrm>
        </p:spPr>
        <p:txBody>
          <a:bodyPr vert="horz" lIns="0" tIns="331200" rIns="0" bIns="0" rtlCol="0">
            <a:normAutofit/>
          </a:bodyPr>
          <a:lstStyle>
            <a:lvl1pPr marL="0" indent="0">
              <a:lnSpc>
                <a:spcPct val="100000"/>
              </a:lnSpc>
              <a:buNone/>
              <a:defRPr lang="en-US" dirty="0" smtClean="0">
                <a:solidFill>
                  <a:schemeClr val="tx2"/>
                </a:solidFill>
                <a:latin typeface="+mn-lt"/>
              </a:defRPr>
            </a:lvl1pPr>
            <a:lvl2pPr marL="432000" indent="-288000">
              <a:lnSpc>
                <a:spcPct val="100000"/>
              </a:lnSpc>
              <a:buClr>
                <a:schemeClr val="accent1"/>
              </a:buClr>
              <a:buSzPct val="90000"/>
              <a:buFont typeface="Wingdings" panose="05000000000000000000" pitchFamily="2" charset="2"/>
              <a:buChar char="n"/>
              <a:defRPr lang="en-US" dirty="0" smtClean="0">
                <a:solidFill>
                  <a:schemeClr val="tx2"/>
                </a:solidFill>
                <a:latin typeface="+mn-lt"/>
              </a:defRPr>
            </a:lvl2pPr>
            <a:lvl3pPr marL="576000" indent="-216000">
              <a:lnSpc>
                <a:spcPct val="100000"/>
              </a:lnSpc>
              <a:buClr>
                <a:schemeClr val="accent1"/>
              </a:buClr>
              <a:buFont typeface="Wingdings" panose="05000000000000000000" pitchFamily="2" charset="2"/>
              <a:buChar char="§"/>
              <a:defRPr sz="2300">
                <a:solidFill>
                  <a:schemeClr val="tx2"/>
                </a:solidFill>
              </a:defRPr>
            </a:lvl3pPr>
            <a:lvl4pPr marL="720000" indent="-216000">
              <a:lnSpc>
                <a:spcPct val="100000"/>
              </a:lnSpc>
              <a:buFont typeface="Arial" panose="020B0604020202020204" pitchFamily="34" charset="0"/>
              <a:buChar char="▪"/>
              <a:defRPr sz="2200" u="none" baseline="0">
                <a:solidFill>
                  <a:schemeClr val="tx2"/>
                </a:solidFill>
              </a:defRPr>
            </a:lvl4pPr>
            <a:lvl5pPr marL="864000" indent="-216000">
              <a:lnSpc>
                <a:spcPct val="100000"/>
              </a:lnSpc>
              <a:buClrTx/>
              <a:buSzPct val="80000"/>
              <a:buFont typeface="Arial" panose="020B0604020202020204" pitchFamily="34" charset="0"/>
              <a:buChar char="▫"/>
              <a:defRPr lang="en-US" sz="2100" kern="1200" dirty="0">
                <a:solidFill>
                  <a:schemeClr val="tx2"/>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414083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 column + images coral">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114E5A0-BCBF-4DF5-9191-72BA9CCF5327}"/>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17" name="Picture 16">
            <a:extLst>
              <a:ext uri="{FF2B5EF4-FFF2-40B4-BE49-F238E27FC236}">
                <a16:creationId xmlns:a16="http://schemas.microsoft.com/office/drawing/2014/main" id="{548F6C81-F5AF-43B9-8EDB-170CDBC83B2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9" name="Slide Number Placeholder 5">
            <a:extLst>
              <a:ext uri="{FF2B5EF4-FFF2-40B4-BE49-F238E27FC236}">
                <a16:creationId xmlns:a16="http://schemas.microsoft.com/office/drawing/2014/main" id="{3BB36BA7-6F24-4D5E-AB20-D823BD4360B3}"/>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pic>
        <p:nvPicPr>
          <p:cNvPr id="7" name="Picture 6">
            <a:extLst>
              <a:ext uri="{FF2B5EF4-FFF2-40B4-BE49-F238E27FC236}">
                <a16:creationId xmlns:a16="http://schemas.microsoft.com/office/drawing/2014/main" id="{D2DAE4F6-7569-485C-AF25-181A6D100B42}"/>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7427"/>
            <a:ext cx="12192000" cy="6336792"/>
          </a:xfrm>
          <a:prstGeom prst="rect">
            <a:avLst/>
          </a:prstGeom>
        </p:spPr>
      </p:pic>
      <p:sp>
        <p:nvSpPr>
          <p:cNvPr id="2" name="Title 1">
            <a:extLst>
              <a:ext uri="{FF2B5EF4-FFF2-40B4-BE49-F238E27FC236}">
                <a16:creationId xmlns:a16="http://schemas.microsoft.com/office/drawing/2014/main" id="{A509B20D-170C-456D-B9A9-8E443DA5A983}"/>
              </a:ext>
            </a:extLst>
          </p:cNvPr>
          <p:cNvSpPr>
            <a:spLocks noGrp="1"/>
          </p:cNvSpPr>
          <p:nvPr>
            <p:ph type="title"/>
          </p:nvPr>
        </p:nvSpPr>
        <p:spPr>
          <a:xfrm>
            <a:off x="522000" y="842400"/>
            <a:ext cx="5479200" cy="720000"/>
          </a:xfrm>
          <a:prstGeom prst="rect">
            <a:avLst/>
          </a:prstGeom>
        </p:spPr>
        <p:txBody>
          <a:bodyPr anchor="t" anchorCtr="0">
            <a:normAutofit/>
          </a:bodyPr>
          <a:lstStyle>
            <a:lvl1pPr>
              <a:lnSpc>
                <a:spcPts val="3250"/>
              </a:lnSpc>
              <a:defRPr>
                <a:solidFill>
                  <a:schemeClr val="accent2"/>
                </a:solidFill>
              </a:defRPr>
            </a:lvl1pPr>
          </a:lstStyle>
          <a:p>
            <a:r>
              <a:rPr lang="en-US"/>
              <a:t>Click to edit Master title style</a:t>
            </a:r>
            <a:endParaRPr lang="en-GB" dirty="0"/>
          </a:p>
        </p:txBody>
      </p:sp>
      <p:sp>
        <p:nvSpPr>
          <p:cNvPr id="5" name="Picture Placeholder 4">
            <a:extLst>
              <a:ext uri="{FF2B5EF4-FFF2-40B4-BE49-F238E27FC236}">
                <a16:creationId xmlns:a16="http://schemas.microsoft.com/office/drawing/2014/main" id="{F51F282F-BF46-4824-AF77-2DA818A3EE01}"/>
              </a:ext>
            </a:extLst>
          </p:cNvPr>
          <p:cNvSpPr>
            <a:spLocks noGrp="1"/>
          </p:cNvSpPr>
          <p:nvPr>
            <p:ph type="pic" sz="quarter" idx="15"/>
          </p:nvPr>
        </p:nvSpPr>
        <p:spPr>
          <a:xfrm>
            <a:off x="9025200" y="522000"/>
            <a:ext cx="2649600" cy="2649600"/>
          </a:xfrm>
        </p:spPr>
        <p:txBody>
          <a:bodyPr>
            <a:normAutofit/>
          </a:bodyPr>
          <a:lstStyle/>
          <a:p>
            <a:r>
              <a:rPr lang="en-US"/>
              <a:t>Click icon to add picture</a:t>
            </a:r>
            <a:endParaRPr lang="en-GB"/>
          </a:p>
        </p:txBody>
      </p:sp>
      <p:sp>
        <p:nvSpPr>
          <p:cNvPr id="8" name="Picture Placeholder 7">
            <a:extLst>
              <a:ext uri="{FF2B5EF4-FFF2-40B4-BE49-F238E27FC236}">
                <a16:creationId xmlns:a16="http://schemas.microsoft.com/office/drawing/2014/main" id="{1FA82BD8-3700-4EE3-A0F3-2EC9C35B7F9F}"/>
              </a:ext>
            </a:extLst>
          </p:cNvPr>
          <p:cNvSpPr>
            <a:spLocks noGrp="1"/>
          </p:cNvSpPr>
          <p:nvPr>
            <p:ph type="pic" sz="quarter" idx="16"/>
          </p:nvPr>
        </p:nvSpPr>
        <p:spPr>
          <a:xfrm>
            <a:off x="9024937" y="3380400"/>
            <a:ext cx="2649600" cy="2649600"/>
          </a:xfrm>
        </p:spPr>
        <p:txBody>
          <a:bodyPr>
            <a:normAutofit/>
          </a:bodyPr>
          <a:lstStyle/>
          <a:p>
            <a:r>
              <a:rPr lang="en-US"/>
              <a:t>Click icon to add picture</a:t>
            </a:r>
            <a:endParaRPr lang="en-GB"/>
          </a:p>
        </p:txBody>
      </p:sp>
      <p:pic>
        <p:nvPicPr>
          <p:cNvPr id="14" name="Picture 13">
            <a:extLst>
              <a:ext uri="{FF2B5EF4-FFF2-40B4-BE49-F238E27FC236}">
                <a16:creationId xmlns:a16="http://schemas.microsoft.com/office/drawing/2014/main" id="{D49C4022-4F4A-430D-A070-E0B79CD94BED}"/>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sp>
        <p:nvSpPr>
          <p:cNvPr id="12"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7604837" cy="4368843"/>
          </a:xfrm>
        </p:spPr>
        <p:txBody>
          <a:bodyPr vert="horz" lIns="0" tIns="331200" rIns="0" bIns="0" rtlCol="0">
            <a:normAutofit/>
          </a:bodyPr>
          <a:lstStyle>
            <a:lvl1pPr marL="0" indent="0">
              <a:lnSpc>
                <a:spcPct val="100000"/>
              </a:lnSpc>
              <a:buNone/>
              <a:defRPr lang="en-US" dirty="0" smtClean="0">
                <a:solidFill>
                  <a:schemeClr val="tx2"/>
                </a:solidFill>
                <a:latin typeface="+mn-lt"/>
              </a:defRPr>
            </a:lvl1pPr>
            <a:lvl2pPr marL="432000" indent="-288000">
              <a:lnSpc>
                <a:spcPct val="100000"/>
              </a:lnSpc>
              <a:buClr>
                <a:schemeClr val="accent2"/>
              </a:buClr>
              <a:buSzPct val="90000"/>
              <a:buFont typeface="Wingdings" panose="05000000000000000000" pitchFamily="2" charset="2"/>
              <a:buChar char="n"/>
              <a:defRPr lang="en-US" dirty="0" smtClean="0">
                <a:solidFill>
                  <a:schemeClr val="tx2"/>
                </a:solidFill>
                <a:latin typeface="+mn-lt"/>
              </a:defRPr>
            </a:lvl2pPr>
            <a:lvl3pPr marL="576000" indent="-216000">
              <a:lnSpc>
                <a:spcPct val="100000"/>
              </a:lnSpc>
              <a:buClr>
                <a:schemeClr val="accent2"/>
              </a:buClr>
              <a:buFont typeface="Wingdings" panose="05000000000000000000" pitchFamily="2" charset="2"/>
              <a:buChar char="§"/>
              <a:defRPr sz="2300">
                <a:solidFill>
                  <a:schemeClr val="tx2"/>
                </a:solidFill>
              </a:defRPr>
            </a:lvl3pPr>
            <a:lvl4pPr marL="720000" indent="-216000">
              <a:lnSpc>
                <a:spcPct val="100000"/>
              </a:lnSpc>
              <a:buFont typeface="Arial" panose="020B0604020202020204" pitchFamily="34" charset="0"/>
              <a:buChar char="▪"/>
              <a:defRPr sz="2200" u="none" baseline="0">
                <a:solidFill>
                  <a:schemeClr val="tx2"/>
                </a:solidFill>
              </a:defRPr>
            </a:lvl4pPr>
            <a:lvl5pPr marL="864000" indent="-216000">
              <a:lnSpc>
                <a:spcPct val="100000"/>
              </a:lnSpc>
              <a:buClrTx/>
              <a:buSzPct val="80000"/>
              <a:buFont typeface="Arial" panose="020B0604020202020204" pitchFamily="34" charset="0"/>
              <a:buChar char="▫"/>
              <a:defRPr lang="en-US" sz="2100" kern="1200" dirty="0">
                <a:solidFill>
                  <a:schemeClr val="tx2"/>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14034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 column + images blu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114E5A0-BCBF-4DF5-9191-72BA9CCF5327}"/>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17" name="Picture 16">
            <a:extLst>
              <a:ext uri="{FF2B5EF4-FFF2-40B4-BE49-F238E27FC236}">
                <a16:creationId xmlns:a16="http://schemas.microsoft.com/office/drawing/2014/main" id="{548F6C81-F5AF-43B9-8EDB-170CDBC83B2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9" name="Slide Number Placeholder 5">
            <a:extLst>
              <a:ext uri="{FF2B5EF4-FFF2-40B4-BE49-F238E27FC236}">
                <a16:creationId xmlns:a16="http://schemas.microsoft.com/office/drawing/2014/main" id="{3BB36BA7-6F24-4D5E-AB20-D823BD4360B3}"/>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pic>
        <p:nvPicPr>
          <p:cNvPr id="7" name="Picture 6">
            <a:extLst>
              <a:ext uri="{FF2B5EF4-FFF2-40B4-BE49-F238E27FC236}">
                <a16:creationId xmlns:a16="http://schemas.microsoft.com/office/drawing/2014/main" id="{D2DAE4F6-7569-485C-AF25-181A6D100B42}"/>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11082"/>
            <a:ext cx="12192000" cy="6336792"/>
          </a:xfrm>
          <a:prstGeom prst="rect">
            <a:avLst/>
          </a:prstGeom>
        </p:spPr>
      </p:pic>
      <p:sp>
        <p:nvSpPr>
          <p:cNvPr id="2" name="Title 1">
            <a:extLst>
              <a:ext uri="{FF2B5EF4-FFF2-40B4-BE49-F238E27FC236}">
                <a16:creationId xmlns:a16="http://schemas.microsoft.com/office/drawing/2014/main" id="{A509B20D-170C-456D-B9A9-8E443DA5A983}"/>
              </a:ext>
            </a:extLst>
          </p:cNvPr>
          <p:cNvSpPr>
            <a:spLocks noGrp="1"/>
          </p:cNvSpPr>
          <p:nvPr>
            <p:ph type="title"/>
          </p:nvPr>
        </p:nvSpPr>
        <p:spPr>
          <a:xfrm>
            <a:off x="522000" y="842400"/>
            <a:ext cx="5479200" cy="720000"/>
          </a:xfrm>
          <a:prstGeom prst="rect">
            <a:avLst/>
          </a:prstGeom>
        </p:spPr>
        <p:txBody>
          <a:bodyPr anchor="t" anchorCtr="0">
            <a:normAutofit/>
          </a:bodyPr>
          <a:lstStyle>
            <a:lvl1pPr>
              <a:lnSpc>
                <a:spcPts val="3250"/>
              </a:lnSpc>
              <a:defRPr>
                <a:solidFill>
                  <a:schemeClr val="accent3"/>
                </a:solidFill>
              </a:defRPr>
            </a:lvl1pPr>
          </a:lstStyle>
          <a:p>
            <a:r>
              <a:rPr lang="en-US"/>
              <a:t>Click to edit Master title style</a:t>
            </a:r>
            <a:endParaRPr lang="en-GB" dirty="0"/>
          </a:p>
        </p:txBody>
      </p:sp>
      <p:sp>
        <p:nvSpPr>
          <p:cNvPr id="5" name="Picture Placeholder 4">
            <a:extLst>
              <a:ext uri="{FF2B5EF4-FFF2-40B4-BE49-F238E27FC236}">
                <a16:creationId xmlns:a16="http://schemas.microsoft.com/office/drawing/2014/main" id="{F51F282F-BF46-4824-AF77-2DA818A3EE01}"/>
              </a:ext>
            </a:extLst>
          </p:cNvPr>
          <p:cNvSpPr>
            <a:spLocks noGrp="1"/>
          </p:cNvSpPr>
          <p:nvPr>
            <p:ph type="pic" sz="quarter" idx="15"/>
          </p:nvPr>
        </p:nvSpPr>
        <p:spPr>
          <a:xfrm>
            <a:off x="9025200" y="522000"/>
            <a:ext cx="2649600" cy="2649600"/>
          </a:xfrm>
        </p:spPr>
        <p:txBody>
          <a:bodyPr>
            <a:normAutofit/>
          </a:bodyPr>
          <a:lstStyle/>
          <a:p>
            <a:r>
              <a:rPr lang="en-US"/>
              <a:t>Click icon to add picture</a:t>
            </a:r>
            <a:endParaRPr lang="en-GB"/>
          </a:p>
        </p:txBody>
      </p:sp>
      <p:sp>
        <p:nvSpPr>
          <p:cNvPr id="8" name="Picture Placeholder 7">
            <a:extLst>
              <a:ext uri="{FF2B5EF4-FFF2-40B4-BE49-F238E27FC236}">
                <a16:creationId xmlns:a16="http://schemas.microsoft.com/office/drawing/2014/main" id="{1FA82BD8-3700-4EE3-A0F3-2EC9C35B7F9F}"/>
              </a:ext>
            </a:extLst>
          </p:cNvPr>
          <p:cNvSpPr>
            <a:spLocks noGrp="1"/>
          </p:cNvSpPr>
          <p:nvPr>
            <p:ph type="pic" sz="quarter" idx="16"/>
          </p:nvPr>
        </p:nvSpPr>
        <p:spPr>
          <a:xfrm>
            <a:off x="9024937" y="3380400"/>
            <a:ext cx="2649600" cy="2649600"/>
          </a:xfrm>
        </p:spPr>
        <p:txBody>
          <a:bodyPr>
            <a:normAutofit/>
          </a:bodyPr>
          <a:lstStyle/>
          <a:p>
            <a:r>
              <a:rPr lang="en-US"/>
              <a:t>Click icon to add picture</a:t>
            </a:r>
            <a:endParaRPr lang="en-GB"/>
          </a:p>
        </p:txBody>
      </p:sp>
      <p:pic>
        <p:nvPicPr>
          <p:cNvPr id="14" name="Picture 13">
            <a:extLst>
              <a:ext uri="{FF2B5EF4-FFF2-40B4-BE49-F238E27FC236}">
                <a16:creationId xmlns:a16="http://schemas.microsoft.com/office/drawing/2014/main" id="{D49C4022-4F4A-430D-A070-E0B79CD94BED}"/>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sp>
        <p:nvSpPr>
          <p:cNvPr id="13"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7589072" cy="4368843"/>
          </a:xfrm>
        </p:spPr>
        <p:txBody>
          <a:bodyPr vert="horz" lIns="0" tIns="331200" rIns="0" bIns="0" rtlCol="0">
            <a:normAutofit/>
          </a:bodyPr>
          <a:lstStyle>
            <a:lvl1pPr marL="0" indent="0">
              <a:lnSpc>
                <a:spcPct val="100000"/>
              </a:lnSpc>
              <a:buNone/>
              <a:defRPr lang="en-US" dirty="0" smtClean="0">
                <a:solidFill>
                  <a:schemeClr val="tx2"/>
                </a:solidFill>
                <a:latin typeface="+mn-lt"/>
              </a:defRPr>
            </a:lvl1pPr>
            <a:lvl2pPr marL="432000" indent="-288000">
              <a:lnSpc>
                <a:spcPct val="100000"/>
              </a:lnSpc>
              <a:buClr>
                <a:schemeClr val="accent3"/>
              </a:buClr>
              <a:buSzPct val="90000"/>
              <a:buFont typeface="Wingdings" panose="05000000000000000000" pitchFamily="2" charset="2"/>
              <a:buChar char="n"/>
              <a:defRPr lang="en-US" dirty="0" smtClean="0">
                <a:solidFill>
                  <a:schemeClr val="tx2"/>
                </a:solidFill>
                <a:latin typeface="+mn-lt"/>
              </a:defRPr>
            </a:lvl2pPr>
            <a:lvl3pPr marL="576000" indent="-216000">
              <a:lnSpc>
                <a:spcPct val="100000"/>
              </a:lnSpc>
              <a:buClr>
                <a:schemeClr val="accent3"/>
              </a:buClr>
              <a:buFont typeface="Wingdings" panose="05000000000000000000" pitchFamily="2" charset="2"/>
              <a:buChar char="§"/>
              <a:defRPr sz="2300">
                <a:solidFill>
                  <a:schemeClr val="tx2"/>
                </a:solidFill>
              </a:defRPr>
            </a:lvl3pPr>
            <a:lvl4pPr marL="720000" indent="-216000">
              <a:lnSpc>
                <a:spcPct val="100000"/>
              </a:lnSpc>
              <a:buFont typeface="Arial" panose="020B0604020202020204" pitchFamily="34" charset="0"/>
              <a:buChar char="▪"/>
              <a:defRPr sz="2200" u="none" baseline="0">
                <a:solidFill>
                  <a:schemeClr val="tx2"/>
                </a:solidFill>
              </a:defRPr>
            </a:lvl4pPr>
            <a:lvl5pPr marL="864000" indent="-216000">
              <a:lnSpc>
                <a:spcPct val="100000"/>
              </a:lnSpc>
              <a:buClrTx/>
              <a:buSzPct val="80000"/>
              <a:buFont typeface="Arial" panose="020B0604020202020204" pitchFamily="34" charset="0"/>
              <a:buChar char="▫"/>
              <a:defRPr lang="en-US" sz="2100" kern="1200" dirty="0">
                <a:solidFill>
                  <a:schemeClr val="tx2"/>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305551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1 column + images blu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114E5A0-BCBF-4DF5-9191-72BA9CCF5327}"/>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17" name="Picture 16">
            <a:extLst>
              <a:ext uri="{FF2B5EF4-FFF2-40B4-BE49-F238E27FC236}">
                <a16:creationId xmlns:a16="http://schemas.microsoft.com/office/drawing/2014/main" id="{548F6C81-F5AF-43B9-8EDB-170CDBC83B2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9" name="Slide Number Placeholder 5">
            <a:extLst>
              <a:ext uri="{FF2B5EF4-FFF2-40B4-BE49-F238E27FC236}">
                <a16:creationId xmlns:a16="http://schemas.microsoft.com/office/drawing/2014/main" id="{3BB36BA7-6F24-4D5E-AB20-D823BD4360B3}"/>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pic>
        <p:nvPicPr>
          <p:cNvPr id="7" name="Picture 6">
            <a:extLst>
              <a:ext uri="{FF2B5EF4-FFF2-40B4-BE49-F238E27FC236}">
                <a16:creationId xmlns:a16="http://schemas.microsoft.com/office/drawing/2014/main" id="{D2DAE4F6-7569-485C-AF25-181A6D100B42}"/>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11082"/>
            <a:ext cx="12192000" cy="6336792"/>
          </a:xfrm>
          <a:prstGeom prst="rect">
            <a:avLst/>
          </a:prstGeom>
        </p:spPr>
      </p:pic>
      <p:sp>
        <p:nvSpPr>
          <p:cNvPr id="2" name="Title 1">
            <a:extLst>
              <a:ext uri="{FF2B5EF4-FFF2-40B4-BE49-F238E27FC236}">
                <a16:creationId xmlns:a16="http://schemas.microsoft.com/office/drawing/2014/main" id="{A509B20D-170C-456D-B9A9-8E443DA5A983}"/>
              </a:ext>
            </a:extLst>
          </p:cNvPr>
          <p:cNvSpPr>
            <a:spLocks noGrp="1"/>
          </p:cNvSpPr>
          <p:nvPr>
            <p:ph type="title"/>
          </p:nvPr>
        </p:nvSpPr>
        <p:spPr>
          <a:xfrm>
            <a:off x="522000" y="842400"/>
            <a:ext cx="5479200" cy="720000"/>
          </a:xfrm>
          <a:prstGeom prst="rect">
            <a:avLst/>
          </a:prstGeom>
        </p:spPr>
        <p:txBody>
          <a:bodyPr anchor="t" anchorCtr="0">
            <a:normAutofit/>
          </a:bodyPr>
          <a:lstStyle>
            <a:lvl1pPr>
              <a:lnSpc>
                <a:spcPts val="3250"/>
              </a:lnSpc>
              <a:defRPr>
                <a:solidFill>
                  <a:schemeClr val="tx2"/>
                </a:solidFill>
              </a:defRPr>
            </a:lvl1pPr>
          </a:lstStyle>
          <a:p>
            <a:r>
              <a:rPr lang="en-US"/>
              <a:t>Click to edit Master title style</a:t>
            </a:r>
            <a:endParaRPr lang="en-GB" dirty="0"/>
          </a:p>
        </p:txBody>
      </p:sp>
      <p:sp>
        <p:nvSpPr>
          <p:cNvPr id="5" name="Picture Placeholder 4">
            <a:extLst>
              <a:ext uri="{FF2B5EF4-FFF2-40B4-BE49-F238E27FC236}">
                <a16:creationId xmlns:a16="http://schemas.microsoft.com/office/drawing/2014/main" id="{F51F282F-BF46-4824-AF77-2DA818A3EE01}"/>
              </a:ext>
            </a:extLst>
          </p:cNvPr>
          <p:cNvSpPr>
            <a:spLocks noGrp="1"/>
          </p:cNvSpPr>
          <p:nvPr>
            <p:ph type="pic" sz="quarter" idx="15"/>
          </p:nvPr>
        </p:nvSpPr>
        <p:spPr>
          <a:xfrm>
            <a:off x="9025200" y="522000"/>
            <a:ext cx="2649600" cy="2649600"/>
          </a:xfrm>
        </p:spPr>
        <p:txBody>
          <a:bodyPr>
            <a:normAutofit/>
          </a:bodyPr>
          <a:lstStyle/>
          <a:p>
            <a:r>
              <a:rPr lang="en-US"/>
              <a:t>Click icon to add picture</a:t>
            </a:r>
            <a:endParaRPr lang="en-GB"/>
          </a:p>
        </p:txBody>
      </p:sp>
      <p:sp>
        <p:nvSpPr>
          <p:cNvPr id="8" name="Picture Placeholder 7">
            <a:extLst>
              <a:ext uri="{FF2B5EF4-FFF2-40B4-BE49-F238E27FC236}">
                <a16:creationId xmlns:a16="http://schemas.microsoft.com/office/drawing/2014/main" id="{1FA82BD8-3700-4EE3-A0F3-2EC9C35B7F9F}"/>
              </a:ext>
            </a:extLst>
          </p:cNvPr>
          <p:cNvSpPr>
            <a:spLocks noGrp="1"/>
          </p:cNvSpPr>
          <p:nvPr>
            <p:ph type="pic" sz="quarter" idx="16"/>
          </p:nvPr>
        </p:nvSpPr>
        <p:spPr>
          <a:xfrm>
            <a:off x="9024937" y="3380400"/>
            <a:ext cx="2649600" cy="2649600"/>
          </a:xfrm>
        </p:spPr>
        <p:txBody>
          <a:bodyPr>
            <a:normAutofit/>
          </a:bodyPr>
          <a:lstStyle/>
          <a:p>
            <a:r>
              <a:rPr lang="en-US"/>
              <a:t>Click icon to add picture</a:t>
            </a:r>
            <a:endParaRPr lang="en-GB"/>
          </a:p>
        </p:txBody>
      </p:sp>
      <p:pic>
        <p:nvPicPr>
          <p:cNvPr id="14" name="Picture 13">
            <a:extLst>
              <a:ext uri="{FF2B5EF4-FFF2-40B4-BE49-F238E27FC236}">
                <a16:creationId xmlns:a16="http://schemas.microsoft.com/office/drawing/2014/main" id="{D49C4022-4F4A-430D-A070-E0B79CD94BED}"/>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sp>
        <p:nvSpPr>
          <p:cNvPr id="12"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7596954" cy="4368843"/>
          </a:xfrm>
        </p:spPr>
        <p:txBody>
          <a:bodyPr vert="horz" lIns="0" tIns="331200" rIns="0" bIns="0" rtlCol="0">
            <a:normAutofit/>
          </a:bodyPr>
          <a:lstStyle>
            <a:lvl1pPr marL="0" indent="0">
              <a:lnSpc>
                <a:spcPct val="100000"/>
              </a:lnSpc>
              <a:buNone/>
              <a:defRPr lang="en-US" dirty="0" smtClean="0">
                <a:solidFill>
                  <a:schemeClr val="tx2"/>
                </a:solidFill>
                <a:latin typeface="+mn-lt"/>
              </a:defRPr>
            </a:lvl1pPr>
            <a:lvl2pPr marL="432000" indent="-288000">
              <a:lnSpc>
                <a:spcPct val="100000"/>
              </a:lnSpc>
              <a:buClr>
                <a:schemeClr val="accent5"/>
              </a:buClr>
              <a:buSzPct val="90000"/>
              <a:buFont typeface="Wingdings" panose="05000000000000000000" pitchFamily="2" charset="2"/>
              <a:buChar char="n"/>
              <a:defRPr lang="en-US" dirty="0" smtClean="0">
                <a:solidFill>
                  <a:schemeClr val="tx2"/>
                </a:solidFill>
                <a:latin typeface="+mn-lt"/>
              </a:defRPr>
            </a:lvl2pPr>
            <a:lvl3pPr marL="576000" indent="-216000">
              <a:lnSpc>
                <a:spcPct val="100000"/>
              </a:lnSpc>
              <a:buClr>
                <a:schemeClr val="accent5"/>
              </a:buClr>
              <a:buFont typeface="Wingdings" panose="05000000000000000000" pitchFamily="2" charset="2"/>
              <a:buChar char="§"/>
              <a:defRPr sz="2300">
                <a:solidFill>
                  <a:schemeClr val="tx2"/>
                </a:solidFill>
              </a:defRPr>
            </a:lvl3pPr>
            <a:lvl4pPr marL="720000" indent="-216000">
              <a:lnSpc>
                <a:spcPct val="100000"/>
              </a:lnSpc>
              <a:buFont typeface="Arial" panose="020B0604020202020204" pitchFamily="34" charset="0"/>
              <a:buChar char="▪"/>
              <a:defRPr sz="2200" u="none" baseline="0">
                <a:solidFill>
                  <a:schemeClr val="tx2"/>
                </a:solidFill>
              </a:defRPr>
            </a:lvl4pPr>
            <a:lvl5pPr marL="864000" indent="-216000">
              <a:lnSpc>
                <a:spcPct val="100000"/>
              </a:lnSpc>
              <a:buClrTx/>
              <a:buSzPct val="80000"/>
              <a:buFont typeface="Arial" panose="020B0604020202020204" pitchFamily="34" charset="0"/>
              <a:buChar char="▫"/>
              <a:defRPr lang="en-US" sz="2100" kern="1200" dirty="0">
                <a:solidFill>
                  <a:schemeClr val="tx2"/>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78957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99456" y="274638"/>
            <a:ext cx="8306909" cy="1143000"/>
          </a:xfrm>
        </p:spPr>
        <p:txBody>
          <a:bodyPr>
            <a:noAutofit/>
          </a:bodyPr>
          <a:lstStyle>
            <a:lvl1pPr algn="l">
              <a:defRPr sz="4800" baseline="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0C3EE2-A68C-478E-AF06-C5E4D2222533}" type="datetimeFigureOut">
              <a:rPr lang="en-US" smtClean="0"/>
              <a:pPr/>
              <a:t>10/16/22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2080C-E004-4143-AD4C-B17D0C1AA287}" type="slidenum">
              <a:rPr lang="en-US" smtClean="0"/>
              <a:pPr/>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rcRect l="5989" r="80035"/>
          <a:stretch>
            <a:fillRect/>
          </a:stretch>
        </p:blipFill>
        <p:spPr bwMode="auto">
          <a:xfrm>
            <a:off x="1" y="-19049"/>
            <a:ext cx="695400"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 y="2947367"/>
            <a:ext cx="695399" cy="94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5098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yellow whit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2F77D4D-E681-40D2-88A8-3771083787E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31200" y="1166400"/>
            <a:ext cx="6098400" cy="4658373"/>
          </a:xfrm>
          <a:prstGeom prst="rect">
            <a:avLst/>
          </a:prstGeom>
        </p:spPr>
      </p:pic>
      <p:sp>
        <p:nvSpPr>
          <p:cNvPr id="2" name="Title 1">
            <a:extLst>
              <a:ext uri="{FF2B5EF4-FFF2-40B4-BE49-F238E27FC236}">
                <a16:creationId xmlns:a16="http://schemas.microsoft.com/office/drawing/2014/main" id="{1E61A368-DB83-47C7-AA38-434AB4A82A88}"/>
              </a:ext>
            </a:extLst>
          </p:cNvPr>
          <p:cNvSpPr>
            <a:spLocks noGrp="1"/>
          </p:cNvSpPr>
          <p:nvPr>
            <p:ph type="title"/>
          </p:nvPr>
        </p:nvSpPr>
        <p:spPr>
          <a:xfrm>
            <a:off x="514800" y="2602800"/>
            <a:ext cx="11228400" cy="1519200"/>
          </a:xfrm>
          <a:prstGeom prst="rect">
            <a:avLst/>
          </a:prstGeom>
        </p:spPr>
        <p:txBody>
          <a:bodyPr anchor="ctr" anchorCtr="0"/>
          <a:lstStyle>
            <a:lvl1pPr algn="ctr">
              <a:lnSpc>
                <a:spcPct val="100000"/>
              </a:lnSpc>
              <a:defRPr sz="14950"/>
            </a:lvl1pPr>
          </a:lstStyle>
          <a:p>
            <a:r>
              <a:rPr lang="en-US"/>
              <a:t>Click to edit Master title style</a:t>
            </a:r>
            <a:endParaRPr lang="en-GB" dirty="0"/>
          </a:p>
        </p:txBody>
      </p:sp>
      <p:sp>
        <p:nvSpPr>
          <p:cNvPr id="4" name="Date Placeholder 3">
            <a:extLst>
              <a:ext uri="{FF2B5EF4-FFF2-40B4-BE49-F238E27FC236}">
                <a16:creationId xmlns:a16="http://schemas.microsoft.com/office/drawing/2014/main" id="{1D0EAB7C-A067-4E14-9993-05B3F8CCEFC4}"/>
              </a:ext>
            </a:extLst>
          </p:cNvPr>
          <p:cNvSpPr>
            <a:spLocks noGrp="1"/>
          </p:cNvSpPr>
          <p:nvPr>
            <p:ph type="dt" sz="half" idx="10"/>
          </p:nvPr>
        </p:nvSpPr>
        <p:spPr>
          <a:xfrm>
            <a:off x="514800" y="806400"/>
            <a:ext cx="2743200" cy="365125"/>
          </a:xfrm>
          <a:prstGeom prst="rect">
            <a:avLst/>
          </a:prstGeom>
        </p:spPr>
        <p:txBody>
          <a:bodyPr lIns="0" tIns="0" rIns="0" bIns="0"/>
          <a:lstStyle>
            <a:lvl1pPr>
              <a:defRPr sz="2070"/>
            </a:lvl1pPr>
          </a:lstStyle>
          <a:p>
            <a:fld id="{AB946FCE-CD33-40F3-99C8-62083596779E}" type="datetime4">
              <a:rPr lang="en-GB" smtClean="0"/>
              <a:pPr/>
              <a:t>16 October 2022</a:t>
            </a:fld>
            <a:endParaRPr lang="en-GB" dirty="0"/>
          </a:p>
        </p:txBody>
      </p:sp>
      <p:pic>
        <p:nvPicPr>
          <p:cNvPr id="10" name="Picture 9">
            <a:extLst>
              <a:ext uri="{FF2B5EF4-FFF2-40B4-BE49-F238E27FC236}">
                <a16:creationId xmlns:a16="http://schemas.microsoft.com/office/drawing/2014/main" id="{A721C32D-85C3-4AF9-B8D5-F12789CCC84E}"/>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66000" y="392400"/>
            <a:ext cx="3466800" cy="902130"/>
          </a:xfrm>
          <a:prstGeom prst="rect">
            <a:avLst/>
          </a:prstGeom>
        </p:spPr>
      </p:pic>
    </p:spTree>
    <p:extLst>
      <p:ext uri="{BB962C8B-B14F-4D97-AF65-F5344CB8AC3E}">
        <p14:creationId xmlns:p14="http://schemas.microsoft.com/office/powerpoint/2010/main" val="2325746017"/>
      </p:ext>
    </p:extLst>
  </p:cSld>
  <p:clrMapOvr>
    <a:masterClrMapping/>
  </p:clrMapOvr>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green black">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3058895" y="1177025"/>
            <a:ext cx="6032500" cy="4635500"/>
          </a:xfrm>
          <a:prstGeom prst="rect">
            <a:avLst/>
          </a:prstGeom>
        </p:spPr>
      </p:pic>
      <p:sp>
        <p:nvSpPr>
          <p:cNvPr id="9" name="Title 1">
            <a:extLst>
              <a:ext uri="{FF2B5EF4-FFF2-40B4-BE49-F238E27FC236}">
                <a16:creationId xmlns:a16="http://schemas.microsoft.com/office/drawing/2014/main" id="{1E61A368-DB83-47C7-AA38-434AB4A82A88}"/>
              </a:ext>
            </a:extLst>
          </p:cNvPr>
          <p:cNvSpPr>
            <a:spLocks noGrp="1"/>
          </p:cNvSpPr>
          <p:nvPr>
            <p:ph type="title"/>
          </p:nvPr>
        </p:nvSpPr>
        <p:spPr>
          <a:xfrm>
            <a:off x="514800" y="2602800"/>
            <a:ext cx="11228400" cy="1519200"/>
          </a:xfrm>
          <a:prstGeom prst="rect">
            <a:avLst/>
          </a:prstGeom>
        </p:spPr>
        <p:txBody>
          <a:bodyPr anchor="ctr" anchorCtr="0"/>
          <a:lstStyle>
            <a:lvl1pPr algn="ctr">
              <a:lnSpc>
                <a:spcPct val="100000"/>
              </a:lnSpc>
              <a:defRPr sz="14950">
                <a:solidFill>
                  <a:schemeClr val="tx1"/>
                </a:solidFill>
              </a:defRPr>
            </a:lvl1pPr>
          </a:lstStyle>
          <a:p>
            <a:r>
              <a:rPr lang="en-US"/>
              <a:t>Click to edit Master title style</a:t>
            </a:r>
            <a:endParaRPr lang="en-GB" dirty="0"/>
          </a:p>
        </p:txBody>
      </p:sp>
      <p:sp>
        <p:nvSpPr>
          <p:cNvPr id="11" name="Date Placeholder 3">
            <a:extLst>
              <a:ext uri="{FF2B5EF4-FFF2-40B4-BE49-F238E27FC236}">
                <a16:creationId xmlns:a16="http://schemas.microsoft.com/office/drawing/2014/main" id="{1D0EAB7C-A067-4E14-9993-05B3F8CCEFC4}"/>
              </a:ext>
            </a:extLst>
          </p:cNvPr>
          <p:cNvSpPr>
            <a:spLocks noGrp="1"/>
          </p:cNvSpPr>
          <p:nvPr>
            <p:ph type="dt" sz="half" idx="10"/>
          </p:nvPr>
        </p:nvSpPr>
        <p:spPr>
          <a:xfrm>
            <a:off x="514800" y="806400"/>
            <a:ext cx="2743200" cy="365125"/>
          </a:xfrm>
          <a:prstGeom prst="rect">
            <a:avLst/>
          </a:prstGeom>
        </p:spPr>
        <p:txBody>
          <a:bodyPr lIns="0" tIns="0" rIns="0" bIns="0"/>
          <a:lstStyle>
            <a:lvl1pPr>
              <a:defRPr sz="1866">
                <a:solidFill>
                  <a:schemeClr val="tx1"/>
                </a:solidFill>
              </a:defRPr>
            </a:lvl1pPr>
          </a:lstStyle>
          <a:p>
            <a:fld id="{AB946FCE-CD33-40F3-99C8-62083596779E}" type="datetime4">
              <a:rPr lang="en-GB" smtClean="0"/>
              <a:pPr/>
              <a:t>16 October 2022</a:t>
            </a:fld>
            <a:endParaRPr lang="en-GB" dirty="0"/>
          </a:p>
        </p:txBody>
      </p:sp>
      <p:pic>
        <p:nvPicPr>
          <p:cNvPr id="12" name="Picture 11">
            <a:extLst>
              <a:ext uri="{FF2B5EF4-FFF2-40B4-BE49-F238E27FC236}">
                <a16:creationId xmlns:a16="http://schemas.microsoft.com/office/drawing/2014/main" id="{A721C32D-85C3-4AF9-B8D5-F12789CCC84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66000" y="392400"/>
            <a:ext cx="3466799" cy="902130"/>
          </a:xfrm>
          <a:prstGeom prst="rect">
            <a:avLst/>
          </a:prstGeom>
        </p:spPr>
      </p:pic>
    </p:spTree>
    <p:extLst>
      <p:ext uri="{BB962C8B-B14F-4D97-AF65-F5344CB8AC3E}">
        <p14:creationId xmlns:p14="http://schemas.microsoft.com/office/powerpoint/2010/main" val="3436166468"/>
      </p:ext>
    </p:extLst>
  </p:cSld>
  <p:clrMapOvr>
    <a:overrideClrMapping bg1="dk1" tx1="lt1" bg2="dk2" tx2="lt2" accent1="accent1" accent2="accent2" accent3="accent3" accent4="accent4" accent5="accent5" accent6="accent6" hlink="hlink" folHlink="folHlink"/>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coral black">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461" y="1170972"/>
            <a:ext cx="6078914" cy="4666641"/>
          </a:xfrm>
          <a:prstGeom prst="rect">
            <a:avLst/>
          </a:prstGeom>
        </p:spPr>
      </p:pic>
      <p:sp>
        <p:nvSpPr>
          <p:cNvPr id="9" name="Title 1">
            <a:extLst>
              <a:ext uri="{FF2B5EF4-FFF2-40B4-BE49-F238E27FC236}">
                <a16:creationId xmlns:a16="http://schemas.microsoft.com/office/drawing/2014/main" id="{1E61A368-DB83-47C7-AA38-434AB4A82A88}"/>
              </a:ext>
            </a:extLst>
          </p:cNvPr>
          <p:cNvSpPr>
            <a:spLocks noGrp="1"/>
          </p:cNvSpPr>
          <p:nvPr>
            <p:ph type="title"/>
          </p:nvPr>
        </p:nvSpPr>
        <p:spPr>
          <a:xfrm>
            <a:off x="514800" y="2602800"/>
            <a:ext cx="11228400" cy="1519200"/>
          </a:xfrm>
          <a:prstGeom prst="rect">
            <a:avLst/>
          </a:prstGeom>
        </p:spPr>
        <p:txBody>
          <a:bodyPr anchor="ctr" anchorCtr="0"/>
          <a:lstStyle>
            <a:lvl1pPr algn="ctr">
              <a:lnSpc>
                <a:spcPct val="100000"/>
              </a:lnSpc>
              <a:defRPr sz="14950">
                <a:solidFill>
                  <a:schemeClr val="tx1"/>
                </a:solidFill>
              </a:defRPr>
            </a:lvl1pPr>
          </a:lstStyle>
          <a:p>
            <a:r>
              <a:rPr lang="en-US"/>
              <a:t>Click to edit Master title style</a:t>
            </a:r>
            <a:endParaRPr lang="en-GB" dirty="0"/>
          </a:p>
        </p:txBody>
      </p:sp>
      <p:sp>
        <p:nvSpPr>
          <p:cNvPr id="11" name="Date Placeholder 3">
            <a:extLst>
              <a:ext uri="{FF2B5EF4-FFF2-40B4-BE49-F238E27FC236}">
                <a16:creationId xmlns:a16="http://schemas.microsoft.com/office/drawing/2014/main" id="{1D0EAB7C-A067-4E14-9993-05B3F8CCEFC4}"/>
              </a:ext>
            </a:extLst>
          </p:cNvPr>
          <p:cNvSpPr>
            <a:spLocks noGrp="1"/>
          </p:cNvSpPr>
          <p:nvPr>
            <p:ph type="dt" sz="half" idx="10"/>
          </p:nvPr>
        </p:nvSpPr>
        <p:spPr>
          <a:xfrm>
            <a:off x="514800" y="806400"/>
            <a:ext cx="2743200" cy="365125"/>
          </a:xfrm>
          <a:prstGeom prst="rect">
            <a:avLst/>
          </a:prstGeom>
        </p:spPr>
        <p:txBody>
          <a:bodyPr lIns="0" tIns="0" rIns="0" bIns="0"/>
          <a:lstStyle>
            <a:lvl1pPr>
              <a:defRPr sz="1866">
                <a:solidFill>
                  <a:schemeClr val="tx1"/>
                </a:solidFill>
              </a:defRPr>
            </a:lvl1pPr>
          </a:lstStyle>
          <a:p>
            <a:fld id="{AB946FCE-CD33-40F3-99C8-62083596779E}" type="datetime4">
              <a:rPr lang="en-GB" smtClean="0"/>
              <a:pPr/>
              <a:t>16 October 2022</a:t>
            </a:fld>
            <a:endParaRPr lang="en-GB" dirty="0"/>
          </a:p>
        </p:txBody>
      </p:sp>
      <p:pic>
        <p:nvPicPr>
          <p:cNvPr id="12" name="Picture 11">
            <a:extLst>
              <a:ext uri="{FF2B5EF4-FFF2-40B4-BE49-F238E27FC236}">
                <a16:creationId xmlns:a16="http://schemas.microsoft.com/office/drawing/2014/main" id="{A721C32D-85C3-4AF9-B8D5-F12789CCC84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66000" y="392400"/>
            <a:ext cx="3466799" cy="902130"/>
          </a:xfrm>
          <a:prstGeom prst="rect">
            <a:avLst/>
          </a:prstGeom>
        </p:spPr>
      </p:pic>
    </p:spTree>
  </p:cSld>
  <p:clrMapOvr>
    <a:overrideClrMapping bg1="dk1" tx1="lt1" bg2="dk2" tx2="lt2" accent1="accent1" accent2="accent2" accent3="accent3" accent4="accent4" accent5="accent5" accent6="accent6" hlink="hlink" folHlink="folHlink"/>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blue black">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13364" y="1165136"/>
            <a:ext cx="6105467" cy="4687025"/>
          </a:xfrm>
          <a:prstGeom prst="rect">
            <a:avLst/>
          </a:prstGeom>
        </p:spPr>
      </p:pic>
      <p:sp>
        <p:nvSpPr>
          <p:cNvPr id="9" name="Title 1">
            <a:extLst>
              <a:ext uri="{FF2B5EF4-FFF2-40B4-BE49-F238E27FC236}">
                <a16:creationId xmlns:a16="http://schemas.microsoft.com/office/drawing/2014/main" id="{1E61A368-DB83-47C7-AA38-434AB4A82A88}"/>
              </a:ext>
            </a:extLst>
          </p:cNvPr>
          <p:cNvSpPr>
            <a:spLocks noGrp="1"/>
          </p:cNvSpPr>
          <p:nvPr>
            <p:ph type="title"/>
          </p:nvPr>
        </p:nvSpPr>
        <p:spPr>
          <a:xfrm>
            <a:off x="514800" y="2602800"/>
            <a:ext cx="11228400" cy="1519200"/>
          </a:xfrm>
          <a:prstGeom prst="rect">
            <a:avLst/>
          </a:prstGeom>
        </p:spPr>
        <p:txBody>
          <a:bodyPr anchor="ctr" anchorCtr="0"/>
          <a:lstStyle>
            <a:lvl1pPr algn="ctr">
              <a:lnSpc>
                <a:spcPct val="100000"/>
              </a:lnSpc>
              <a:defRPr sz="14950">
                <a:solidFill>
                  <a:schemeClr val="tx1"/>
                </a:solidFill>
              </a:defRPr>
            </a:lvl1pPr>
          </a:lstStyle>
          <a:p>
            <a:r>
              <a:rPr lang="en-US"/>
              <a:t>Click to edit Master title style</a:t>
            </a:r>
            <a:endParaRPr lang="en-GB" dirty="0"/>
          </a:p>
        </p:txBody>
      </p:sp>
      <p:sp>
        <p:nvSpPr>
          <p:cNvPr id="11" name="Date Placeholder 3">
            <a:extLst>
              <a:ext uri="{FF2B5EF4-FFF2-40B4-BE49-F238E27FC236}">
                <a16:creationId xmlns:a16="http://schemas.microsoft.com/office/drawing/2014/main" id="{1D0EAB7C-A067-4E14-9993-05B3F8CCEFC4}"/>
              </a:ext>
            </a:extLst>
          </p:cNvPr>
          <p:cNvSpPr>
            <a:spLocks noGrp="1"/>
          </p:cNvSpPr>
          <p:nvPr>
            <p:ph type="dt" sz="half" idx="10"/>
          </p:nvPr>
        </p:nvSpPr>
        <p:spPr>
          <a:xfrm>
            <a:off x="514800" y="806400"/>
            <a:ext cx="2743200" cy="365125"/>
          </a:xfrm>
          <a:prstGeom prst="rect">
            <a:avLst/>
          </a:prstGeom>
        </p:spPr>
        <p:txBody>
          <a:bodyPr lIns="0" tIns="0" rIns="0" bIns="0"/>
          <a:lstStyle>
            <a:lvl1pPr>
              <a:defRPr sz="1866">
                <a:solidFill>
                  <a:schemeClr val="tx1"/>
                </a:solidFill>
              </a:defRPr>
            </a:lvl1pPr>
          </a:lstStyle>
          <a:p>
            <a:fld id="{AB946FCE-CD33-40F3-99C8-62083596779E}" type="datetime4">
              <a:rPr lang="en-GB" smtClean="0"/>
              <a:pPr/>
              <a:t>16 October 2022</a:t>
            </a:fld>
            <a:endParaRPr lang="en-GB" dirty="0"/>
          </a:p>
        </p:txBody>
      </p:sp>
      <p:pic>
        <p:nvPicPr>
          <p:cNvPr id="12" name="Picture 11">
            <a:extLst>
              <a:ext uri="{FF2B5EF4-FFF2-40B4-BE49-F238E27FC236}">
                <a16:creationId xmlns:a16="http://schemas.microsoft.com/office/drawing/2014/main" id="{A721C32D-85C3-4AF9-B8D5-F12789CCC84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66000" y="392400"/>
            <a:ext cx="3466799" cy="902130"/>
          </a:xfrm>
          <a:prstGeom prst="rect">
            <a:avLst/>
          </a:prstGeom>
        </p:spPr>
      </p:pic>
    </p:spTree>
  </p:cSld>
  <p:clrMapOvr>
    <a:overrideClrMapping bg1="dk1" tx1="lt1" bg2="dk2" tx2="lt2" accent1="accent1" accent2="accent2" accent3="accent3" accent4="accent4" accent5="accent5" accent6="accent6" hlink="hlink" folHlink="folHlink"/>
  </p:clrMapOvr>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yellow on black">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2F77D4D-E681-40D2-88A8-3771083787E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31200" y="1166400"/>
            <a:ext cx="6098400" cy="4658373"/>
          </a:xfrm>
          <a:prstGeom prst="rect">
            <a:avLst/>
          </a:prstGeom>
        </p:spPr>
      </p:pic>
      <p:sp>
        <p:nvSpPr>
          <p:cNvPr id="9" name="Title 1">
            <a:extLst>
              <a:ext uri="{FF2B5EF4-FFF2-40B4-BE49-F238E27FC236}">
                <a16:creationId xmlns:a16="http://schemas.microsoft.com/office/drawing/2014/main" id="{1E61A368-DB83-47C7-AA38-434AB4A82A88}"/>
              </a:ext>
            </a:extLst>
          </p:cNvPr>
          <p:cNvSpPr>
            <a:spLocks noGrp="1"/>
          </p:cNvSpPr>
          <p:nvPr>
            <p:ph type="title"/>
          </p:nvPr>
        </p:nvSpPr>
        <p:spPr>
          <a:xfrm>
            <a:off x="514800" y="2602800"/>
            <a:ext cx="11228400" cy="1519200"/>
          </a:xfrm>
          <a:prstGeom prst="rect">
            <a:avLst/>
          </a:prstGeom>
        </p:spPr>
        <p:txBody>
          <a:bodyPr anchor="ctr" anchorCtr="0"/>
          <a:lstStyle>
            <a:lvl1pPr algn="ctr">
              <a:lnSpc>
                <a:spcPct val="100000"/>
              </a:lnSpc>
              <a:defRPr sz="14950">
                <a:solidFill>
                  <a:schemeClr val="tx1"/>
                </a:solidFill>
              </a:defRPr>
            </a:lvl1pPr>
          </a:lstStyle>
          <a:p>
            <a:r>
              <a:rPr lang="en-US"/>
              <a:t>Click to edit Master title style</a:t>
            </a:r>
            <a:endParaRPr lang="en-GB" dirty="0"/>
          </a:p>
        </p:txBody>
      </p:sp>
      <p:sp>
        <p:nvSpPr>
          <p:cNvPr id="11" name="Date Placeholder 3">
            <a:extLst>
              <a:ext uri="{FF2B5EF4-FFF2-40B4-BE49-F238E27FC236}">
                <a16:creationId xmlns:a16="http://schemas.microsoft.com/office/drawing/2014/main" id="{1D0EAB7C-A067-4E14-9993-05B3F8CCEFC4}"/>
              </a:ext>
            </a:extLst>
          </p:cNvPr>
          <p:cNvSpPr>
            <a:spLocks noGrp="1"/>
          </p:cNvSpPr>
          <p:nvPr>
            <p:ph type="dt" sz="half" idx="10"/>
          </p:nvPr>
        </p:nvSpPr>
        <p:spPr>
          <a:xfrm>
            <a:off x="514800" y="806400"/>
            <a:ext cx="2743200" cy="365125"/>
          </a:xfrm>
          <a:prstGeom prst="rect">
            <a:avLst/>
          </a:prstGeom>
        </p:spPr>
        <p:txBody>
          <a:bodyPr lIns="0" tIns="0" rIns="0" bIns="0"/>
          <a:lstStyle>
            <a:lvl1pPr>
              <a:defRPr sz="1866">
                <a:solidFill>
                  <a:schemeClr val="tx1"/>
                </a:solidFill>
              </a:defRPr>
            </a:lvl1pPr>
          </a:lstStyle>
          <a:p>
            <a:fld id="{AB946FCE-CD33-40F3-99C8-62083596779E}" type="datetime4">
              <a:rPr lang="en-GB" smtClean="0"/>
              <a:pPr/>
              <a:t>16 October 2022</a:t>
            </a:fld>
            <a:endParaRPr lang="en-GB" dirty="0"/>
          </a:p>
        </p:txBody>
      </p:sp>
      <p:pic>
        <p:nvPicPr>
          <p:cNvPr id="12" name="Picture 11">
            <a:extLst>
              <a:ext uri="{FF2B5EF4-FFF2-40B4-BE49-F238E27FC236}">
                <a16:creationId xmlns:a16="http://schemas.microsoft.com/office/drawing/2014/main" id="{A721C32D-85C3-4AF9-B8D5-F12789CCC84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66000" y="392400"/>
            <a:ext cx="3466799" cy="902130"/>
          </a:xfrm>
          <a:prstGeom prst="rect">
            <a:avLst/>
          </a:prstGeom>
        </p:spPr>
      </p:pic>
    </p:spTree>
    <p:extLst>
      <p:ext uri="{BB962C8B-B14F-4D97-AF65-F5344CB8AC3E}">
        <p14:creationId xmlns:p14="http://schemas.microsoft.com/office/powerpoint/2010/main" val="2851259873"/>
      </p:ext>
    </p:extLst>
  </p:cSld>
  <p:clrMapOvr>
    <a:overrideClrMapping bg1="dk1" tx1="lt1" bg2="dk2" tx2="lt2" accent1="accent1" accent2="accent2" accent3="accent3" accent4="accent4" accent5="accent5" accent6="accent6" hlink="hlink" folHlink="folHlink"/>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 column - teal chevron">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20000"/>
          </a:blip>
          <a:stretch>
            <a:fillRect/>
          </a:stretch>
        </p:blipFill>
        <p:spPr>
          <a:xfrm>
            <a:off x="3060500" y="1168999"/>
            <a:ext cx="6065892" cy="4661159"/>
          </a:xfrm>
          <a:prstGeom prst="rect">
            <a:avLst/>
          </a:prstGeom>
        </p:spPr>
      </p:pic>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0"/>
            <a:ext cx="12192000" cy="6336792"/>
          </a:xfrm>
          <a:prstGeom prst="rect">
            <a:avLst/>
          </a:prstGeom>
        </p:spPr>
      </p:pic>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9" name="Picture 8">
            <a:extLst>
              <a:ext uri="{FF2B5EF4-FFF2-40B4-BE49-F238E27FC236}">
                <a16:creationId xmlns:a16="http://schemas.microsoft.com/office/drawing/2014/main" id="{D3559C2F-91B3-4E84-B4E9-A061D33D4EE1}"/>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pic>
        <p:nvPicPr>
          <p:cNvPr id="14" name="Picture 13">
            <a:extLst>
              <a:ext uri="{FF2B5EF4-FFF2-40B4-BE49-F238E27FC236}">
                <a16:creationId xmlns:a16="http://schemas.microsoft.com/office/drawing/2014/main" id="{1AA6D8F6-1179-4A3E-B426-3B2F125F163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sp>
        <p:nvSpPr>
          <p:cNvPr id="18"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10652114" cy="4368843"/>
          </a:xfrm>
        </p:spPr>
        <p:txBody>
          <a:bodyPr vert="horz" lIns="0" tIns="331200" rIns="0" bIns="0" rtlCol="0">
            <a:normAutofit/>
          </a:bodyPr>
          <a:lstStyle>
            <a:lvl1pPr marL="0" indent="0">
              <a:lnSpc>
                <a:spcPct val="100000"/>
              </a:lnSpc>
              <a:buNone/>
              <a:defRPr lang="en-US" dirty="0" smtClean="0">
                <a:solidFill>
                  <a:schemeClr val="tx2"/>
                </a:solidFill>
                <a:latin typeface="+mn-lt"/>
              </a:defRPr>
            </a:lvl1pPr>
            <a:lvl2pPr marL="432000" indent="-288000">
              <a:lnSpc>
                <a:spcPct val="100000"/>
              </a:lnSpc>
              <a:buClr>
                <a:schemeClr val="accent1"/>
              </a:buClr>
              <a:buSzPct val="90000"/>
              <a:buFont typeface="Wingdings" panose="05000000000000000000" pitchFamily="2" charset="2"/>
              <a:buChar char="n"/>
              <a:defRPr lang="en-US" dirty="0" smtClean="0">
                <a:solidFill>
                  <a:schemeClr val="tx2"/>
                </a:solidFill>
                <a:latin typeface="+mn-lt"/>
              </a:defRPr>
            </a:lvl2pPr>
            <a:lvl3pPr marL="576000" indent="-216000">
              <a:lnSpc>
                <a:spcPct val="100000"/>
              </a:lnSpc>
              <a:buClr>
                <a:schemeClr val="accent1"/>
              </a:buClr>
              <a:buFont typeface="Wingdings" panose="05000000000000000000" pitchFamily="2" charset="2"/>
              <a:buChar char="§"/>
              <a:defRPr sz="2300">
                <a:solidFill>
                  <a:schemeClr val="tx2"/>
                </a:solidFill>
              </a:defRPr>
            </a:lvl3pPr>
            <a:lvl4pPr marL="720000" indent="-216000">
              <a:lnSpc>
                <a:spcPct val="100000"/>
              </a:lnSpc>
              <a:buFont typeface="Arial" panose="020B0604020202020204" pitchFamily="34" charset="0"/>
              <a:buChar char="▪"/>
              <a:defRPr sz="2200" u="none" baseline="0">
                <a:solidFill>
                  <a:schemeClr val="tx2"/>
                </a:solidFill>
              </a:defRPr>
            </a:lvl4pPr>
            <a:lvl5pPr marL="864000" indent="-216000">
              <a:lnSpc>
                <a:spcPct val="100000"/>
              </a:lnSpc>
              <a:buClrTx/>
              <a:buSzPct val="80000"/>
              <a:buFont typeface="Arial" panose="020B0604020202020204" pitchFamily="34" charset="0"/>
              <a:buChar char="▫"/>
              <a:defRPr lang="en-US" sz="2100" kern="1200" dirty="0">
                <a:solidFill>
                  <a:schemeClr val="tx2"/>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Picture 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15" name="Title 1">
            <a:extLst>
              <a:ext uri="{FF2B5EF4-FFF2-40B4-BE49-F238E27FC236}">
                <a16:creationId xmlns:a16="http://schemas.microsoft.com/office/drawing/2014/main" id="{001849FF-D1BD-4B43-80E5-706DB49E99E8}"/>
              </a:ext>
            </a:extLst>
          </p:cNvPr>
          <p:cNvSpPr>
            <a:spLocks noGrp="1"/>
          </p:cNvSpPr>
          <p:nvPr>
            <p:ph type="title"/>
          </p:nvPr>
        </p:nvSpPr>
        <p:spPr>
          <a:xfrm>
            <a:off x="522000" y="842400"/>
            <a:ext cx="5479200" cy="720000"/>
          </a:xfrm>
          <a:prstGeom prst="rect">
            <a:avLst/>
          </a:prstGeom>
        </p:spPr>
        <p:txBody>
          <a:bodyPr vert="horz" lIns="0" tIns="0" rIns="0" bIns="0" rtlCol="0" anchor="t" anchorCtr="0">
            <a:normAutofit/>
          </a:bodyPr>
          <a:lstStyle>
            <a:lvl1pPr>
              <a:defRPr lang="en-GB">
                <a:solidFill>
                  <a:schemeClr val="accent1"/>
                </a:solidFill>
              </a:defRPr>
            </a:lvl1pPr>
          </a:lstStyle>
          <a:p>
            <a:pPr lvl="0">
              <a:lnSpc>
                <a:spcPts val="3250"/>
              </a:lnSpc>
            </a:pPr>
            <a:r>
              <a:rPr lang="en-US"/>
              <a:t>Click to edit Master title style</a:t>
            </a:r>
            <a:endParaRPr lang="en-GB" dirty="0"/>
          </a:p>
        </p:txBody>
      </p:sp>
    </p:spTree>
    <p:extLst>
      <p:ext uri="{BB962C8B-B14F-4D97-AF65-F5344CB8AC3E}">
        <p14:creationId xmlns:p14="http://schemas.microsoft.com/office/powerpoint/2010/main" val="237111943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7467F51-63F9-424B-86F7-4550E020CBFA}"/>
              </a:ext>
            </a:extLst>
          </p:cNvPr>
          <p:cNvSpPr/>
          <p:nvPr userDrawn="1"/>
        </p:nvSpPr>
        <p:spPr>
          <a:xfrm>
            <a:off x="0" y="6356350"/>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7E49949C-032B-4962-BA88-8221C63BD126}"/>
              </a:ext>
            </a:extLst>
          </p:cNvPr>
          <p:cNvPicPr>
            <a:picLocks noChangeAspect="1"/>
          </p:cNvPicPr>
          <p:nvPr userDrawn="1"/>
        </p:nvPicPr>
        <p:blipFill>
          <a:blip r:embed="rId37" cstate="print">
            <a:extLst>
              <a:ext uri="{28A0092B-C50C-407E-A947-70E740481C1C}">
                <a14:useLocalDpi xmlns:a14="http://schemas.microsoft.com/office/drawing/2010/main"/>
              </a:ext>
            </a:extLst>
          </a:blip>
          <a:stretch>
            <a:fillRect/>
          </a:stretch>
        </p:blipFill>
        <p:spPr>
          <a:xfrm>
            <a:off x="522" y="6354252"/>
            <a:ext cx="12192000" cy="521208"/>
          </a:xfrm>
          <a:prstGeom prst="rect">
            <a:avLst/>
          </a:prstGeom>
        </p:spPr>
      </p:pic>
      <p:sp>
        <p:nvSpPr>
          <p:cNvPr id="2" name="Title Placeholder 1">
            <a:extLst>
              <a:ext uri="{FF2B5EF4-FFF2-40B4-BE49-F238E27FC236}">
                <a16:creationId xmlns:a16="http://schemas.microsoft.com/office/drawing/2014/main" id="{1335CBDB-6176-4738-A036-C5134459BA53}"/>
              </a:ext>
            </a:extLst>
          </p:cNvPr>
          <p:cNvSpPr>
            <a:spLocks noGrp="1"/>
          </p:cNvSpPr>
          <p:nvPr>
            <p:ph type="title"/>
          </p:nvPr>
        </p:nvSpPr>
        <p:spPr>
          <a:xfrm>
            <a:off x="522000" y="842399"/>
            <a:ext cx="6312352" cy="720000"/>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EA9AE029-C9A2-44B5-A06D-810747293FEB}"/>
              </a:ext>
            </a:extLst>
          </p:cNvPr>
          <p:cNvSpPr>
            <a:spLocks noGrp="1"/>
          </p:cNvSpPr>
          <p:nvPr>
            <p:ph type="body" idx="1"/>
          </p:nvPr>
        </p:nvSpPr>
        <p:spPr>
          <a:xfrm>
            <a:off x="522000" y="2854800"/>
            <a:ext cx="5479200" cy="3178800"/>
          </a:xfrm>
          <a:prstGeom prst="rect">
            <a:avLst/>
          </a:prstGeom>
        </p:spPr>
        <p:txBody>
          <a:bodyPr vert="horz" lIns="0" tIns="331200" rIns="0" bIns="0" rtlCol="0">
            <a:normAutofit/>
          </a:bodyPr>
          <a:lstStyle/>
          <a:p>
            <a:pPr lvl="0"/>
            <a:r>
              <a:rPr lang="en-US" dirty="0"/>
              <a:t>Edit Master text styles</a:t>
            </a:r>
          </a:p>
          <a:p>
            <a:pPr lvl="4"/>
            <a:r>
              <a:rPr lang="en-US" dirty="0"/>
              <a:t>Second level</a:t>
            </a:r>
          </a:p>
          <a:p>
            <a:pPr lvl="5"/>
            <a:r>
              <a:rPr lang="en-US" dirty="0"/>
              <a:t>Third level</a:t>
            </a:r>
          </a:p>
          <a:p>
            <a:pPr lvl="6"/>
            <a:r>
              <a:rPr lang="en-US" dirty="0"/>
              <a:t>Fourth level</a:t>
            </a:r>
          </a:p>
          <a:p>
            <a:pPr lvl="7"/>
            <a:r>
              <a:rPr lang="en-US" dirty="0"/>
              <a:t>Fifth level</a:t>
            </a:r>
          </a:p>
          <a:p>
            <a:pPr lvl="6"/>
            <a:endParaRPr lang="en-US" dirty="0"/>
          </a:p>
        </p:txBody>
      </p:sp>
      <p:sp>
        <p:nvSpPr>
          <p:cNvPr id="6" name="Slide Number Placeholder 5">
            <a:extLst>
              <a:ext uri="{FF2B5EF4-FFF2-40B4-BE49-F238E27FC236}">
                <a16:creationId xmlns:a16="http://schemas.microsoft.com/office/drawing/2014/main" id="{0ABE8D43-A09F-4BD7-9F21-D97AA8CFC7C6}"/>
              </a:ext>
            </a:extLst>
          </p:cNvPr>
          <p:cNvSpPr>
            <a:spLocks noGrp="1"/>
          </p:cNvSpPr>
          <p:nvPr>
            <p:ph type="sldNum" sz="quarter" idx="4"/>
          </p:nvPr>
        </p:nvSpPr>
        <p:spPr>
          <a:xfrm>
            <a:off x="11174400" y="6364031"/>
            <a:ext cx="500400" cy="501650"/>
          </a:xfrm>
          <a:prstGeom prst="rect">
            <a:avLst/>
          </a:prstGeom>
        </p:spPr>
        <p:txBody>
          <a:bodyPr vert="horz" lIns="0" tIns="0" rIns="0" bIns="0" rtlCol="0" anchor="ctr">
            <a:noAutofit/>
          </a:bodyPr>
          <a:lstStyle>
            <a:lvl1pPr algn="r">
              <a:lnSpc>
                <a:spcPts val="1900"/>
              </a:lnSpc>
              <a:defRPr sz="900">
                <a:solidFill>
                  <a:schemeClr val="bg1"/>
                </a:solidFill>
              </a:defRPr>
            </a:lvl1pPr>
          </a:lstStyle>
          <a:p>
            <a:fld id="{E3865ED3-5985-4D19-8FFA-E2B1DCF4EC52}" type="slidenum">
              <a:rPr lang="en-GB" smtClean="0"/>
              <a:pPr/>
              <a:t>‹#›</a:t>
            </a:fld>
            <a:endParaRPr lang="en-GB"/>
          </a:p>
        </p:txBody>
      </p:sp>
      <p:pic>
        <p:nvPicPr>
          <p:cNvPr id="10" name="Picture 9">
            <a:extLst>
              <a:ext uri="{FF2B5EF4-FFF2-40B4-BE49-F238E27FC236}">
                <a16:creationId xmlns:a16="http://schemas.microsoft.com/office/drawing/2014/main" id="{F39F61ED-D5C0-49FE-9DE8-4A354910D4A5}"/>
              </a:ext>
            </a:extLst>
          </p:cNvPr>
          <p:cNvPicPr>
            <a:picLocks noChangeAspect="1"/>
          </p:cNvPicPr>
          <p:nvPr userDrawn="1"/>
        </p:nvPicPr>
        <p:blipFill>
          <a:blip r:embed="rId38"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spTree>
    <p:extLst>
      <p:ext uri="{BB962C8B-B14F-4D97-AF65-F5344CB8AC3E}">
        <p14:creationId xmlns:p14="http://schemas.microsoft.com/office/powerpoint/2010/main" val="4232719018"/>
      </p:ext>
    </p:extLst>
  </p:cSld>
  <p:clrMap bg1="lt1" tx1="dk1" bg2="lt2" tx2="dk2" accent1="accent1" accent2="accent2" accent3="accent3" accent4="accent4" accent5="accent5" accent6="accent6" hlink="hlink" folHlink="folHlink"/>
  <p:sldLayoutIdLst>
    <p:sldLayoutId id="2147483669" r:id="rId1"/>
    <p:sldLayoutId id="2147483680" r:id="rId2"/>
    <p:sldLayoutId id="2147483691" r:id="rId3"/>
    <p:sldLayoutId id="2147483696" r:id="rId4"/>
    <p:sldLayoutId id="2147483670" r:id="rId5"/>
    <p:sldLayoutId id="2147483679" r:id="rId6"/>
    <p:sldLayoutId id="2147483689" r:id="rId7"/>
    <p:sldLayoutId id="2147483700" r:id="rId8"/>
    <p:sldLayoutId id="2147483658" r:id="rId9"/>
    <p:sldLayoutId id="2147483681" r:id="rId10"/>
    <p:sldLayoutId id="2147483707" r:id="rId11"/>
    <p:sldLayoutId id="2147483701" r:id="rId12"/>
    <p:sldLayoutId id="2147483655" r:id="rId13"/>
    <p:sldLayoutId id="2147483677" r:id="rId14"/>
    <p:sldLayoutId id="2147483692" r:id="rId15"/>
    <p:sldLayoutId id="2147483703" r:id="rId16"/>
    <p:sldLayoutId id="2147483676" r:id="rId17"/>
    <p:sldLayoutId id="2147483661" r:id="rId18"/>
    <p:sldLayoutId id="2147483687" r:id="rId19"/>
    <p:sldLayoutId id="2147483688" r:id="rId20"/>
    <p:sldLayoutId id="2147483702" r:id="rId21"/>
    <p:sldLayoutId id="2147483708" r:id="rId22"/>
    <p:sldLayoutId id="2147483666" r:id="rId23"/>
    <p:sldLayoutId id="2147483686" r:id="rId24"/>
    <p:sldLayoutId id="2147483695" r:id="rId25"/>
    <p:sldLayoutId id="2147483704" r:id="rId26"/>
    <p:sldLayoutId id="2147483653" r:id="rId27"/>
    <p:sldLayoutId id="2147483684" r:id="rId28"/>
    <p:sldLayoutId id="2147483693" r:id="rId29"/>
    <p:sldLayoutId id="2147483705" r:id="rId30"/>
    <p:sldLayoutId id="2147483663" r:id="rId31"/>
    <p:sldLayoutId id="2147483685" r:id="rId32"/>
    <p:sldLayoutId id="2147483694" r:id="rId33"/>
    <p:sldLayoutId id="2147483706" r:id="rId34"/>
    <p:sldLayoutId id="2147483709" r:id="rId35"/>
  </p:sldLayoutIdLst>
  <p:txStyles>
    <p:titleStyle>
      <a:lvl1pPr algn="l" defTabSz="914400" rtl="0" eaLnBrk="1" latinLnBrk="0" hangingPunct="1">
        <a:lnSpc>
          <a:spcPts val="3250"/>
        </a:lnSpc>
        <a:spcBef>
          <a:spcPct val="0"/>
        </a:spcBef>
        <a:buNone/>
        <a:defRPr sz="3450" b="1" kern="120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371"/>
        </a:spcAft>
        <a:buFontTx/>
        <a:buNone/>
        <a:defRPr sz="2400" u="none" kern="1200">
          <a:solidFill>
            <a:schemeClr val="tx1"/>
          </a:solidFill>
          <a:latin typeface="+mj-lt"/>
          <a:ea typeface="+mn-ea"/>
          <a:cs typeface="+mn-cs"/>
        </a:defRPr>
      </a:lvl1pPr>
      <a:lvl2pPr marL="0" indent="-216000" algn="l" defTabSz="914400" rtl="0" eaLnBrk="1" latinLnBrk="0" hangingPunct="1">
        <a:lnSpc>
          <a:spcPct val="100000"/>
        </a:lnSpc>
        <a:spcBef>
          <a:spcPts val="0"/>
        </a:spcBef>
        <a:spcAft>
          <a:spcPts val="371"/>
        </a:spcAft>
        <a:buFont typeface="Arial" panose="020B0604020202020204" pitchFamily="34" charset="0"/>
        <a:buNone/>
        <a:defRPr sz="2400" b="0" i="0" u="none" kern="1200">
          <a:solidFill>
            <a:schemeClr val="tx1"/>
          </a:solidFill>
          <a:latin typeface="+mn-lt"/>
          <a:ea typeface="+mn-ea"/>
          <a:cs typeface="+mn-cs"/>
        </a:defRPr>
      </a:lvl2pPr>
      <a:lvl3pPr marL="0" indent="0" algn="l" defTabSz="914400" rtl="0" eaLnBrk="1" latinLnBrk="0" hangingPunct="1">
        <a:lnSpc>
          <a:spcPct val="100000"/>
        </a:lnSpc>
        <a:spcBef>
          <a:spcPts val="0"/>
        </a:spcBef>
        <a:spcAft>
          <a:spcPts val="371"/>
        </a:spcAft>
        <a:buSzPct val="90000"/>
        <a:buFont typeface="Wingdings" panose="05000000000000000000" pitchFamily="2" charset="2"/>
        <a:buNone/>
        <a:defRPr sz="2400" b="0" u="none" kern="1200">
          <a:solidFill>
            <a:schemeClr val="tx1"/>
          </a:solidFill>
          <a:latin typeface="+mn-lt"/>
          <a:ea typeface="+mn-ea"/>
          <a:cs typeface="+mn-cs"/>
        </a:defRPr>
      </a:lvl3pPr>
      <a:lvl4pPr marL="0" indent="0" algn="l" defTabSz="914400" rtl="0" eaLnBrk="1" latinLnBrk="0" hangingPunct="1">
        <a:lnSpc>
          <a:spcPts val="2100"/>
        </a:lnSpc>
        <a:spcBef>
          <a:spcPts val="0"/>
        </a:spcBef>
        <a:spcAft>
          <a:spcPts val="371"/>
        </a:spcAft>
        <a:buSzPct val="90000"/>
        <a:buFont typeface="Wingdings" panose="05000000000000000000" pitchFamily="2" charset="2"/>
        <a:buNone/>
        <a:defRPr sz="1700" u="sng" kern="1200">
          <a:solidFill>
            <a:schemeClr val="tx1"/>
          </a:solidFill>
          <a:latin typeface="+mn-lt"/>
          <a:ea typeface="+mn-ea"/>
          <a:cs typeface="+mn-cs"/>
        </a:defRPr>
      </a:lvl4pPr>
      <a:lvl5pPr marL="432000" indent="-288000" algn="l" defTabSz="914400" rtl="0" eaLnBrk="1" latinLnBrk="0" hangingPunct="1">
        <a:lnSpc>
          <a:spcPct val="100000"/>
        </a:lnSpc>
        <a:spcBef>
          <a:spcPts val="0"/>
        </a:spcBef>
        <a:spcAft>
          <a:spcPts val="371"/>
        </a:spcAft>
        <a:buSzPct val="90000"/>
        <a:buFont typeface="Wingdings" panose="05000000000000000000" pitchFamily="2" charset="2"/>
        <a:buChar char="n"/>
        <a:tabLst/>
        <a:defRPr lang="en-US" sz="2400" kern="1200" dirty="0">
          <a:solidFill>
            <a:schemeClr val="tx1"/>
          </a:solidFill>
          <a:latin typeface="+mn-lt"/>
          <a:ea typeface="+mn-ea"/>
          <a:cs typeface="+mn-cs"/>
        </a:defRPr>
      </a:lvl5pPr>
      <a:lvl6pPr marL="576000" marR="0" indent="-216000" algn="l" defTabSz="914400" rtl="0" eaLnBrk="1" fontAlgn="auto" latinLnBrk="0" hangingPunct="1">
        <a:lnSpc>
          <a:spcPct val="100000"/>
        </a:lnSpc>
        <a:spcBef>
          <a:spcPts val="0"/>
        </a:spcBef>
        <a:spcAft>
          <a:spcPts val="371"/>
        </a:spcAft>
        <a:buClrTx/>
        <a:buSzPct val="90000"/>
        <a:buFont typeface="Wingdings" panose="05000000000000000000" pitchFamily="2" charset="2"/>
        <a:buChar char="§"/>
        <a:tabLst/>
        <a:defRPr lang="en-US" sz="2300" kern="1200" dirty="0">
          <a:solidFill>
            <a:schemeClr val="tx1"/>
          </a:solidFill>
          <a:latin typeface="+mn-lt"/>
          <a:ea typeface="+mn-ea"/>
          <a:cs typeface="+mn-cs"/>
        </a:defRPr>
      </a:lvl6pPr>
      <a:lvl7pPr marL="720000" indent="-216000" algn="l" defTabSz="914400" rtl="0" eaLnBrk="1" latinLnBrk="0" hangingPunct="1">
        <a:lnSpc>
          <a:spcPct val="100000"/>
        </a:lnSpc>
        <a:spcBef>
          <a:spcPts val="0"/>
        </a:spcBef>
        <a:spcAft>
          <a:spcPts val="371"/>
        </a:spcAft>
        <a:buSzPct val="80000"/>
        <a:buFont typeface="Arial" panose="020B0604020202020204" pitchFamily="34" charset="0"/>
        <a:buChar char="▪"/>
        <a:defRPr sz="2200" kern="1200">
          <a:solidFill>
            <a:schemeClr val="tx1"/>
          </a:solidFill>
          <a:latin typeface="+mn-lt"/>
          <a:ea typeface="+mn-ea"/>
          <a:cs typeface="+mn-cs"/>
        </a:defRPr>
      </a:lvl7pPr>
      <a:lvl8pPr marL="864000" indent="-216000" algn="l" defTabSz="914400" rtl="0" eaLnBrk="1" latinLnBrk="0" hangingPunct="1">
        <a:lnSpc>
          <a:spcPct val="100000"/>
        </a:lnSpc>
        <a:spcBef>
          <a:spcPts val="0"/>
        </a:spcBef>
        <a:spcAft>
          <a:spcPts val="371"/>
        </a:spcAft>
        <a:buFont typeface="Arial" panose="020B0604020202020204" pitchFamily="34" charset="0"/>
        <a:buChar char="▫"/>
        <a:defRPr sz="2100" kern="1200" baseline="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70EF6-90CE-4E6F-90B3-F04FF0A53CA3}"/>
              </a:ext>
            </a:extLst>
          </p:cNvPr>
          <p:cNvSpPr>
            <a:spLocks noGrp="1"/>
          </p:cNvSpPr>
          <p:nvPr>
            <p:ph type="title"/>
          </p:nvPr>
        </p:nvSpPr>
        <p:spPr>
          <a:xfrm>
            <a:off x="502608" y="2078736"/>
            <a:ext cx="11228400" cy="3511296"/>
          </a:xfrm>
        </p:spPr>
        <p:txBody>
          <a:bodyPr/>
          <a:lstStyle/>
          <a:p>
            <a:r>
              <a:rPr lang="en-GB" sz="3200" dirty="0"/>
              <a:t>CT4029 </a:t>
            </a:r>
            <a:br>
              <a:rPr lang="en-GB" sz="3200" dirty="0"/>
            </a:br>
            <a:r>
              <a:rPr lang="en-GB" sz="3200" dirty="0"/>
              <a:t>Principles </a:t>
            </a:r>
            <a:r>
              <a:rPr lang="en-GB" sz="3200"/>
              <a:t>of Programming </a:t>
            </a:r>
            <a:br>
              <a:rPr lang="en-GB" sz="3200" dirty="0"/>
            </a:br>
            <a:br>
              <a:rPr lang="en-GB" sz="3200" dirty="0"/>
            </a:br>
            <a:r>
              <a:rPr lang="en-GB" sz="3200" dirty="0"/>
              <a:t>Day 2 – Session 3</a:t>
            </a:r>
            <a:br>
              <a:rPr lang="en-GB" sz="3200" dirty="0"/>
            </a:br>
            <a:r>
              <a:rPr lang="en-GB" sz="3200" dirty="0"/>
              <a:t>Code Reusability, Functions </a:t>
            </a:r>
          </a:p>
        </p:txBody>
      </p:sp>
      <p:sp>
        <p:nvSpPr>
          <p:cNvPr id="3" name="Date Placeholder 2">
            <a:extLst>
              <a:ext uri="{FF2B5EF4-FFF2-40B4-BE49-F238E27FC236}">
                <a16:creationId xmlns:a16="http://schemas.microsoft.com/office/drawing/2014/main" id="{7F648E6E-0C24-4BC2-BEE9-94D9D04AFBC1}"/>
              </a:ext>
            </a:extLst>
          </p:cNvPr>
          <p:cNvSpPr>
            <a:spLocks noGrp="1"/>
          </p:cNvSpPr>
          <p:nvPr>
            <p:ph type="dt" sz="half" idx="10"/>
          </p:nvPr>
        </p:nvSpPr>
        <p:spPr/>
        <p:txBody>
          <a:bodyPr/>
          <a:lstStyle/>
          <a:p>
            <a:fld id="{AB946FCE-CD33-40F3-99C8-62083596779E}" type="datetime4">
              <a:rPr lang="en-GB" smtClean="0"/>
              <a:pPr/>
              <a:t>16 October 2022</a:t>
            </a:fld>
            <a:endParaRPr lang="en-GB" dirty="0"/>
          </a:p>
        </p:txBody>
      </p:sp>
    </p:spTree>
    <p:extLst>
      <p:ext uri="{BB962C8B-B14F-4D97-AF65-F5344CB8AC3E}">
        <p14:creationId xmlns:p14="http://schemas.microsoft.com/office/powerpoint/2010/main" val="1698472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521998" y="842400"/>
            <a:ext cx="11365201" cy="720000"/>
          </a:xfrm>
        </p:spPr>
        <p:txBody>
          <a:bodyPr>
            <a:normAutofit/>
          </a:bodyPr>
          <a:lstStyle/>
          <a:p>
            <a:pPr eaLnBrk="1" hangingPunct="1">
              <a:defRPr/>
            </a:pPr>
            <a:r>
              <a:rPr lang="en-US" dirty="0">
                <a:sym typeface="Gill Sans" charset="0"/>
              </a:rPr>
              <a:t>Function Definition                                                 </a:t>
            </a:r>
            <a:r>
              <a:rPr lang="en-US" sz="1800" dirty="0">
                <a:sym typeface="Gill Sans" charset="0"/>
              </a:rPr>
              <a:t>(1/2)</a:t>
            </a:r>
          </a:p>
        </p:txBody>
      </p:sp>
      <p:sp>
        <p:nvSpPr>
          <p:cNvPr id="21506" name="Rectangle 2"/>
          <p:cNvSpPr>
            <a:spLocks noGrp="1" noChangeArrowheads="1"/>
          </p:cNvSpPr>
          <p:nvPr>
            <p:ph type="body" sz="quarter" idx="14"/>
          </p:nvPr>
        </p:nvSpPr>
        <p:spPr/>
        <p:txBody>
          <a:bodyPr>
            <a:normAutofit/>
          </a:bodyPr>
          <a:lstStyle/>
          <a:p>
            <a:pPr marL="342900" indent="-342900" algn="just">
              <a:lnSpc>
                <a:spcPct val="150000"/>
              </a:lnSpc>
              <a:buFont typeface="Arial" panose="020B0604020202020204" pitchFamily="34" charset="0"/>
              <a:buChar char="•"/>
              <a:defRPr/>
            </a:pPr>
            <a:r>
              <a:rPr lang="en-US" dirty="0">
                <a:sym typeface="Gill Sans" charset="0"/>
              </a:rPr>
              <a:t>In Python a </a:t>
            </a:r>
            <a:r>
              <a:rPr lang="en-US" dirty="0">
                <a:solidFill>
                  <a:srgbClr val="FF00FF"/>
                </a:solidFill>
                <a:sym typeface="Gill Sans" charset="0"/>
              </a:rPr>
              <a:t>function</a:t>
            </a:r>
            <a:r>
              <a:rPr lang="en-US" dirty="0">
                <a:sym typeface="Gill Sans" charset="0"/>
              </a:rPr>
              <a:t> is some reusable code that takes </a:t>
            </a:r>
            <a:r>
              <a:rPr lang="en-US" dirty="0">
                <a:solidFill>
                  <a:srgbClr val="FF7F00"/>
                </a:solidFill>
                <a:sym typeface="Gill Sans" charset="0"/>
              </a:rPr>
              <a:t>arguments</a:t>
            </a:r>
            <a:r>
              <a:rPr lang="en-US" dirty="0">
                <a:sym typeface="Gill Sans" charset="0"/>
              </a:rPr>
              <a:t>(s) as input does some computation and then returns a result or results</a:t>
            </a:r>
          </a:p>
          <a:p>
            <a:pPr marL="342900" indent="-342900" algn="just">
              <a:lnSpc>
                <a:spcPct val="150000"/>
              </a:lnSpc>
              <a:buFont typeface="Arial" panose="020B0604020202020204" pitchFamily="34" charset="0"/>
              <a:buChar char="•"/>
              <a:defRPr/>
            </a:pPr>
            <a:r>
              <a:rPr lang="en-US" dirty="0">
                <a:sym typeface="Gill Sans" charset="0"/>
              </a:rPr>
              <a:t>We define a </a:t>
            </a:r>
            <a:r>
              <a:rPr lang="en-US" dirty="0">
                <a:solidFill>
                  <a:srgbClr val="FF00FF"/>
                </a:solidFill>
                <a:sym typeface="Gill Sans" charset="0"/>
              </a:rPr>
              <a:t>function</a:t>
            </a:r>
            <a:r>
              <a:rPr lang="en-US" dirty="0">
                <a:sym typeface="Gill Sans" charset="0"/>
              </a:rPr>
              <a:t> using the </a:t>
            </a:r>
            <a:r>
              <a:rPr lang="en-US" dirty="0">
                <a:solidFill>
                  <a:srgbClr val="FF0000"/>
                </a:solidFill>
                <a:sym typeface="Gill Sans" charset="0"/>
              </a:rPr>
              <a:t>def</a:t>
            </a:r>
            <a:r>
              <a:rPr lang="en-US" dirty="0">
                <a:sym typeface="Gill Sans" charset="0"/>
              </a:rPr>
              <a:t> reserved word</a:t>
            </a:r>
          </a:p>
          <a:p>
            <a:pPr marL="342900" indent="-342900" algn="just">
              <a:lnSpc>
                <a:spcPct val="150000"/>
              </a:lnSpc>
              <a:buFont typeface="Arial" panose="020B0604020202020204" pitchFamily="34" charset="0"/>
              <a:buChar char="•"/>
              <a:defRPr/>
            </a:pPr>
            <a:r>
              <a:rPr lang="en-US" dirty="0">
                <a:sym typeface="Gill Sans" charset="0"/>
              </a:rPr>
              <a:t>We call/invoke the </a:t>
            </a:r>
            <a:r>
              <a:rPr lang="en-US" dirty="0">
                <a:solidFill>
                  <a:srgbClr val="FF00FF"/>
                </a:solidFill>
                <a:sym typeface="Gill Sans" charset="0"/>
              </a:rPr>
              <a:t>function</a:t>
            </a:r>
            <a:r>
              <a:rPr lang="en-US" dirty="0">
                <a:sym typeface="Gill Sans" charset="0"/>
              </a:rPr>
              <a:t> by using the function name, parenthesis and </a:t>
            </a:r>
            <a:r>
              <a:rPr lang="en-US" dirty="0">
                <a:solidFill>
                  <a:srgbClr val="FF7F00"/>
                </a:solidFill>
                <a:sym typeface="Gill Sans" charset="0"/>
              </a:rPr>
              <a:t>arguments</a:t>
            </a:r>
            <a:r>
              <a:rPr lang="en-US" dirty="0">
                <a:sym typeface="Gill Sans" charset="0"/>
              </a:rPr>
              <a:t> in an expression </a:t>
            </a:r>
          </a:p>
        </p:txBody>
      </p:sp>
    </p:spTree>
    <p:extLst>
      <p:ext uri="{BB962C8B-B14F-4D97-AF65-F5344CB8AC3E}">
        <p14:creationId xmlns:p14="http://schemas.microsoft.com/office/powerpoint/2010/main" val="357962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p:cNvSpPr>
          <p:nvPr/>
        </p:nvSpPr>
        <p:spPr bwMode="auto">
          <a:xfrm>
            <a:off x="6867525" y="3904585"/>
            <a:ext cx="4714876"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altLang="en-US" sz="2026" b="1" dirty="0">
                <a:solidFill>
                  <a:schemeClr val="tx1"/>
                </a:solidFill>
                <a:latin typeface="Courier" pitchFamily="-84" charset="0"/>
                <a:ea typeface="MS PGothic" panose="020B0600070205080204" pitchFamily="34" charset="-128"/>
                <a:sym typeface="Courier" pitchFamily="-84" charset="0"/>
              </a:rPr>
              <a:t>&gt;&gt;&gt; </a:t>
            </a:r>
            <a:r>
              <a:rPr lang="en-US" altLang="en-US" sz="2026" b="1" dirty="0">
                <a:solidFill>
                  <a:srgbClr val="00FF00"/>
                </a:solidFill>
                <a:latin typeface="Courier" pitchFamily="-84" charset="0"/>
                <a:ea typeface="MS PGothic" panose="020B0600070205080204" pitchFamily="34" charset="-128"/>
                <a:sym typeface="Courier" pitchFamily="-84" charset="0"/>
              </a:rPr>
              <a:t>big</a:t>
            </a:r>
            <a:r>
              <a:rPr lang="en-US" altLang="en-US" sz="2026" b="1" dirty="0">
                <a:solidFill>
                  <a:schemeClr val="tx1"/>
                </a:solidFill>
                <a:latin typeface="Courier" pitchFamily="-84" charset="0"/>
                <a:ea typeface="MS PGothic" panose="020B0600070205080204" pitchFamily="34" charset="-128"/>
                <a:sym typeface="Courier" pitchFamily="-84" charset="0"/>
              </a:rPr>
              <a:t> = </a:t>
            </a:r>
            <a:r>
              <a:rPr lang="en-US" altLang="en-US" sz="2026" b="1" dirty="0">
                <a:solidFill>
                  <a:srgbClr val="FF00FF"/>
                </a:solidFill>
                <a:latin typeface="Courier" pitchFamily="-84" charset="0"/>
                <a:ea typeface="MS PGothic" panose="020B0600070205080204" pitchFamily="34" charset="-128"/>
                <a:sym typeface="Courier" pitchFamily="-84" charset="0"/>
              </a:rPr>
              <a:t>max</a:t>
            </a:r>
            <a:r>
              <a:rPr lang="en-US" altLang="en-US" sz="2026" b="1" dirty="0">
                <a:solidFill>
                  <a:schemeClr val="tx1"/>
                </a:solidFill>
                <a:latin typeface="Courier" pitchFamily="-84" charset="0"/>
                <a:ea typeface="MS PGothic" panose="020B0600070205080204" pitchFamily="34" charset="-128"/>
                <a:sym typeface="Courier" pitchFamily="-84" charset="0"/>
              </a:rPr>
              <a:t>(“Hello world”)</a:t>
            </a:r>
          </a:p>
          <a:p>
            <a:pPr algn="l" eaLnBrk="1" hangingPunct="1"/>
            <a:r>
              <a:rPr lang="en-US" altLang="en-US" sz="2026" b="1" dirty="0">
                <a:solidFill>
                  <a:schemeClr val="tx1"/>
                </a:solidFill>
                <a:latin typeface="Courier" pitchFamily="-84" charset="0"/>
                <a:ea typeface="MS PGothic" panose="020B0600070205080204" pitchFamily="34" charset="-128"/>
                <a:sym typeface="Courier" pitchFamily="-84" charset="0"/>
              </a:rPr>
              <a:t>&gt;&gt;&gt; </a:t>
            </a:r>
            <a:r>
              <a:rPr lang="en-US" altLang="en-US" sz="2026" b="1" dirty="0">
                <a:solidFill>
                  <a:schemeClr val="accent1">
                    <a:lumMod val="60000"/>
                    <a:lumOff val="40000"/>
                  </a:schemeClr>
                </a:solidFill>
                <a:latin typeface="Courier" pitchFamily="-84" charset="0"/>
                <a:ea typeface="MS PGothic" panose="020B0600070205080204" pitchFamily="34" charset="-128"/>
                <a:sym typeface="Courier" pitchFamily="-84" charset="0"/>
              </a:rPr>
              <a:t>print</a:t>
            </a:r>
            <a:r>
              <a:rPr lang="en-US" altLang="en-US" sz="2026" b="1" dirty="0">
                <a:solidFill>
                  <a:schemeClr val="tx1"/>
                </a:solidFill>
                <a:latin typeface="Courier" pitchFamily="-84" charset="0"/>
                <a:ea typeface="MS PGothic" panose="020B0600070205080204" pitchFamily="34" charset="-128"/>
                <a:sym typeface="Courier" pitchFamily="-84" charset="0"/>
              </a:rPr>
              <a:t> (</a:t>
            </a:r>
            <a:r>
              <a:rPr lang="en-US" altLang="en-US" sz="2026" b="1" dirty="0">
                <a:solidFill>
                  <a:srgbClr val="00FF00"/>
                </a:solidFill>
                <a:latin typeface="Courier" pitchFamily="-84" charset="0"/>
                <a:ea typeface="MS PGothic" panose="020B0600070205080204" pitchFamily="34" charset="-128"/>
                <a:sym typeface="Courier" pitchFamily="-84" charset="0"/>
              </a:rPr>
              <a:t>big</a:t>
            </a:r>
            <a:r>
              <a:rPr lang="en-US" altLang="en-US" sz="2026" b="1" dirty="0">
                <a:solidFill>
                  <a:schemeClr val="tx1"/>
                </a:solidFill>
                <a:latin typeface="Courier" pitchFamily="-84" charset="0"/>
                <a:ea typeface="MS PGothic" panose="020B0600070205080204" pitchFamily="34" charset="-128"/>
                <a:sym typeface="Courier" pitchFamily="-84" charset="0"/>
              </a:rPr>
              <a:t>)</a:t>
            </a:r>
          </a:p>
          <a:p>
            <a:pPr algn="l" eaLnBrk="1" hangingPunct="1"/>
            <a:r>
              <a:rPr lang="en-US" altLang="en-US" sz="2026" b="1" dirty="0">
                <a:solidFill>
                  <a:schemeClr val="tx1"/>
                </a:solidFill>
                <a:latin typeface="Courier" pitchFamily="-84" charset="0"/>
                <a:ea typeface="MS PGothic" panose="020B0600070205080204" pitchFamily="34" charset="-128"/>
                <a:sym typeface="Courier" pitchFamily="-84" charset="0"/>
              </a:rPr>
              <a:t>&gt;&gt;&gt; </a:t>
            </a:r>
            <a:r>
              <a:rPr lang="en-US" altLang="en-US" sz="2026" b="1" dirty="0">
                <a:solidFill>
                  <a:srgbClr val="00FF00"/>
                </a:solidFill>
                <a:latin typeface="Courier" pitchFamily="-84" charset="0"/>
                <a:ea typeface="MS PGothic" panose="020B0600070205080204" pitchFamily="34" charset="-128"/>
                <a:sym typeface="Courier" pitchFamily="-84" charset="0"/>
              </a:rPr>
              <a:t>small</a:t>
            </a:r>
            <a:r>
              <a:rPr lang="en-US" altLang="en-US" sz="2026" b="1" dirty="0">
                <a:solidFill>
                  <a:schemeClr val="tx1"/>
                </a:solidFill>
                <a:latin typeface="Courier" pitchFamily="-84" charset="0"/>
                <a:ea typeface="MS PGothic" panose="020B0600070205080204" pitchFamily="34" charset="-128"/>
                <a:sym typeface="Courier" pitchFamily="-84" charset="0"/>
              </a:rPr>
              <a:t> = </a:t>
            </a:r>
            <a:r>
              <a:rPr lang="en-US" altLang="en-US" sz="2026" b="1" dirty="0">
                <a:solidFill>
                  <a:srgbClr val="FF00FF"/>
                </a:solidFill>
                <a:latin typeface="Courier" pitchFamily="-84" charset="0"/>
                <a:ea typeface="MS PGothic" panose="020B0600070205080204" pitchFamily="34" charset="-128"/>
                <a:sym typeface="Courier" pitchFamily="-84" charset="0"/>
              </a:rPr>
              <a:t>min</a:t>
            </a:r>
            <a:r>
              <a:rPr lang="en-US" altLang="en-US" sz="2026" b="1" dirty="0">
                <a:solidFill>
                  <a:schemeClr val="tx1"/>
                </a:solidFill>
                <a:latin typeface="Courier" pitchFamily="-84" charset="0"/>
                <a:ea typeface="MS PGothic" panose="020B0600070205080204" pitchFamily="34" charset="-128"/>
                <a:sym typeface="Courier" pitchFamily="-84" charset="0"/>
              </a:rPr>
              <a:t>(“Hello world”)</a:t>
            </a:r>
          </a:p>
          <a:p>
            <a:pPr algn="l" eaLnBrk="1" hangingPunct="1"/>
            <a:r>
              <a:rPr lang="en-US" altLang="en-US" sz="2026" b="1" dirty="0">
                <a:solidFill>
                  <a:schemeClr val="tx1"/>
                </a:solidFill>
                <a:latin typeface="Courier" pitchFamily="-84" charset="0"/>
                <a:ea typeface="MS PGothic" panose="020B0600070205080204" pitchFamily="34" charset="-128"/>
                <a:sym typeface="Courier" pitchFamily="-84" charset="0"/>
              </a:rPr>
              <a:t>&gt;&gt;&gt; </a:t>
            </a:r>
            <a:r>
              <a:rPr lang="en-US" altLang="en-US" sz="2026" b="1" dirty="0">
                <a:solidFill>
                  <a:schemeClr val="accent1">
                    <a:lumMod val="60000"/>
                    <a:lumOff val="40000"/>
                  </a:schemeClr>
                </a:solidFill>
                <a:latin typeface="Courier" pitchFamily="-84" charset="0"/>
                <a:ea typeface="MS PGothic" panose="020B0600070205080204" pitchFamily="34" charset="-128"/>
                <a:sym typeface="Courier" pitchFamily="-84" charset="0"/>
              </a:rPr>
              <a:t>print</a:t>
            </a:r>
            <a:r>
              <a:rPr lang="en-US" altLang="en-US" sz="2026" b="1" dirty="0">
                <a:solidFill>
                  <a:schemeClr val="tx1"/>
                </a:solidFill>
                <a:latin typeface="Courier" pitchFamily="-84" charset="0"/>
                <a:ea typeface="MS PGothic" panose="020B0600070205080204" pitchFamily="34" charset="-128"/>
                <a:sym typeface="Courier" pitchFamily="-84" charset="0"/>
              </a:rPr>
              <a:t> (</a:t>
            </a:r>
            <a:r>
              <a:rPr lang="en-US" altLang="en-US" sz="2026" b="1" dirty="0">
                <a:solidFill>
                  <a:srgbClr val="00FF00"/>
                </a:solidFill>
                <a:latin typeface="Courier" pitchFamily="-84" charset="0"/>
                <a:ea typeface="MS PGothic" panose="020B0600070205080204" pitchFamily="34" charset="-128"/>
                <a:sym typeface="Courier" pitchFamily="-84" charset="0"/>
              </a:rPr>
              <a:t>small)</a:t>
            </a:r>
            <a:r>
              <a:rPr lang="en-US" altLang="en-US" sz="2026" b="1" dirty="0">
                <a:solidFill>
                  <a:schemeClr val="tx1"/>
                </a:solidFill>
                <a:latin typeface="Courier" pitchFamily="-84" charset="0"/>
                <a:ea typeface="MS PGothic" panose="020B0600070205080204" pitchFamily="34" charset="-128"/>
                <a:sym typeface="Courier" pitchFamily="-84" charset="0"/>
              </a:rPr>
              <a:t>&gt;&gt;&gt;</a:t>
            </a:r>
          </a:p>
        </p:txBody>
      </p:sp>
      <p:sp>
        <p:nvSpPr>
          <p:cNvPr id="22530" name="Rectangle 2"/>
          <p:cNvSpPr>
            <a:spLocks/>
          </p:cNvSpPr>
          <p:nvPr/>
        </p:nvSpPr>
        <p:spPr bwMode="auto">
          <a:xfrm>
            <a:off x="1981201" y="2343006"/>
            <a:ext cx="4243341" cy="508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altLang="en-US" sz="3307" dirty="0">
                <a:solidFill>
                  <a:srgbClr val="00FF00"/>
                </a:solidFill>
                <a:ea typeface="MS PGothic" panose="020B0600070205080204" pitchFamily="34" charset="-128"/>
              </a:rPr>
              <a:t>big</a:t>
            </a:r>
            <a:r>
              <a:rPr lang="en-US" altLang="en-US" sz="3307" dirty="0">
                <a:solidFill>
                  <a:schemeClr val="tx1"/>
                </a:solidFill>
                <a:ea typeface="MS PGothic" panose="020B0600070205080204" pitchFamily="34" charset="-128"/>
              </a:rPr>
              <a:t> = </a:t>
            </a:r>
            <a:r>
              <a:rPr lang="en-US" altLang="en-US" sz="3307" dirty="0">
                <a:solidFill>
                  <a:srgbClr val="FF00FF"/>
                </a:solidFill>
                <a:ea typeface="MS PGothic" panose="020B0600070205080204" pitchFamily="34" charset="-128"/>
              </a:rPr>
              <a:t>max</a:t>
            </a:r>
            <a:r>
              <a:rPr lang="en-US" altLang="en-US" sz="3307" dirty="0">
                <a:solidFill>
                  <a:schemeClr val="tx1"/>
                </a:solidFill>
                <a:ea typeface="MS PGothic" panose="020B0600070205080204" pitchFamily="34" charset="-128"/>
              </a:rPr>
              <a:t>(“Hello world”)</a:t>
            </a:r>
          </a:p>
        </p:txBody>
      </p:sp>
      <p:sp>
        <p:nvSpPr>
          <p:cNvPr id="22531" name="Rectangle 3"/>
          <p:cNvSpPr>
            <a:spLocks/>
          </p:cNvSpPr>
          <p:nvPr/>
        </p:nvSpPr>
        <p:spPr bwMode="auto">
          <a:xfrm>
            <a:off x="6390680" y="1574676"/>
            <a:ext cx="1264064" cy="373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430">
                <a:solidFill>
                  <a:schemeClr val="tx1"/>
                </a:solidFill>
                <a:ea typeface="MS PGothic" panose="020B0600070205080204" pitchFamily="34" charset="-128"/>
              </a:rPr>
              <a:t>Argument</a:t>
            </a:r>
          </a:p>
        </p:txBody>
      </p:sp>
      <p:sp>
        <p:nvSpPr>
          <p:cNvPr id="22532" name="Rectangle 4"/>
          <p:cNvSpPr>
            <a:spLocks/>
          </p:cNvSpPr>
          <p:nvPr/>
        </p:nvSpPr>
        <p:spPr bwMode="auto">
          <a:xfrm>
            <a:off x="2868168" y="2297430"/>
            <a:ext cx="3368994" cy="668656"/>
          </a:xfrm>
          <a:prstGeom prst="rect">
            <a:avLst/>
          </a:prstGeom>
          <a:noFill/>
          <a:ln w="25400">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endParaRPr lang="en-US" altLang="en-US" sz="2430"/>
          </a:p>
        </p:txBody>
      </p:sp>
      <p:sp>
        <p:nvSpPr>
          <p:cNvPr id="22533" name="Line 5"/>
          <p:cNvSpPr>
            <a:spLocks noChangeShapeType="1"/>
          </p:cNvSpPr>
          <p:nvPr/>
        </p:nvSpPr>
        <p:spPr bwMode="auto">
          <a:xfrm rot="10800000" flipH="1">
            <a:off x="5338406" y="1821657"/>
            <a:ext cx="971908" cy="352544"/>
          </a:xfrm>
          <a:prstGeom prst="line">
            <a:avLst/>
          </a:prstGeom>
          <a:noFill/>
          <a:ln w="762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GB" sz="1216"/>
          </a:p>
        </p:txBody>
      </p:sp>
      <p:sp>
        <p:nvSpPr>
          <p:cNvPr id="22534" name="Rectangle 6"/>
          <p:cNvSpPr>
            <a:spLocks/>
          </p:cNvSpPr>
          <p:nvPr/>
        </p:nvSpPr>
        <p:spPr bwMode="auto">
          <a:xfrm>
            <a:off x="3155633" y="3524920"/>
            <a:ext cx="376706" cy="373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altLang="en-US" sz="2430" b="1" dirty="0">
                <a:solidFill>
                  <a:schemeClr val="accent1">
                    <a:lumMod val="60000"/>
                    <a:lumOff val="40000"/>
                  </a:schemeClr>
                </a:solidFill>
                <a:ea typeface="MS PGothic" panose="020B0600070205080204" pitchFamily="34" charset="-128"/>
              </a:rPr>
              <a:t>'w'</a:t>
            </a:r>
          </a:p>
        </p:txBody>
      </p:sp>
      <p:sp>
        <p:nvSpPr>
          <p:cNvPr id="22535" name="Line 7"/>
          <p:cNvSpPr>
            <a:spLocks noChangeShapeType="1"/>
          </p:cNvSpPr>
          <p:nvPr/>
        </p:nvSpPr>
        <p:spPr bwMode="auto">
          <a:xfrm>
            <a:off x="3571399" y="3816906"/>
            <a:ext cx="819746" cy="478990"/>
          </a:xfrm>
          <a:prstGeom prst="line">
            <a:avLst/>
          </a:prstGeom>
          <a:noFill/>
          <a:ln w="76200">
            <a:solidFill>
              <a:schemeClr val="accent1">
                <a:lumMod val="60000"/>
                <a:lumOff val="40000"/>
              </a:schemeClr>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GB" sz="1216" dirty="0"/>
          </a:p>
        </p:txBody>
      </p:sp>
      <p:sp>
        <p:nvSpPr>
          <p:cNvPr id="22536" name="Rectangle 8"/>
          <p:cNvSpPr>
            <a:spLocks/>
          </p:cNvSpPr>
          <p:nvPr/>
        </p:nvSpPr>
        <p:spPr bwMode="auto">
          <a:xfrm>
            <a:off x="4543307" y="4060702"/>
            <a:ext cx="803361" cy="373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430" b="1" dirty="0">
                <a:solidFill>
                  <a:schemeClr val="accent1">
                    <a:lumMod val="60000"/>
                    <a:lumOff val="40000"/>
                  </a:schemeClr>
                </a:solidFill>
                <a:ea typeface="MS PGothic" panose="020B0600070205080204" pitchFamily="34" charset="-128"/>
              </a:rPr>
              <a:t>Result</a:t>
            </a:r>
          </a:p>
        </p:txBody>
      </p:sp>
      <p:sp>
        <p:nvSpPr>
          <p:cNvPr id="22537" name="Line 9"/>
          <p:cNvSpPr>
            <a:spLocks noChangeShapeType="1"/>
          </p:cNvSpPr>
          <p:nvPr/>
        </p:nvSpPr>
        <p:spPr bwMode="auto">
          <a:xfrm flipH="1">
            <a:off x="2578059" y="2804280"/>
            <a:ext cx="138232" cy="685307"/>
          </a:xfrm>
          <a:prstGeom prst="line">
            <a:avLst/>
          </a:prstGeom>
          <a:noFill/>
          <a:ln w="762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GB" sz="1216"/>
          </a:p>
        </p:txBody>
      </p:sp>
      <p:sp>
        <p:nvSpPr>
          <p:cNvPr id="22538" name="Rectangle 10"/>
          <p:cNvSpPr>
            <a:spLocks/>
          </p:cNvSpPr>
          <p:nvPr/>
        </p:nvSpPr>
        <p:spPr bwMode="auto">
          <a:xfrm>
            <a:off x="1419384" y="3489588"/>
            <a:ext cx="1475084" cy="373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430" dirty="0">
                <a:solidFill>
                  <a:srgbClr val="00FF00"/>
                </a:solidFill>
                <a:ea typeface="MS PGothic" panose="020B0600070205080204" pitchFamily="34" charset="-128"/>
              </a:rPr>
              <a:t>Assignment</a:t>
            </a:r>
          </a:p>
        </p:txBody>
      </p:sp>
      <p:sp>
        <p:nvSpPr>
          <p:cNvPr id="22539" name="Line 11"/>
          <p:cNvSpPr>
            <a:spLocks noChangeShapeType="1"/>
          </p:cNvSpPr>
          <p:nvPr/>
        </p:nvSpPr>
        <p:spPr bwMode="auto">
          <a:xfrm rot="10800000" flipH="1">
            <a:off x="3346372" y="2986257"/>
            <a:ext cx="138232" cy="567928"/>
          </a:xfrm>
          <a:prstGeom prst="line">
            <a:avLst/>
          </a:prstGeom>
          <a:noFill/>
          <a:ln w="76200">
            <a:solidFill>
              <a:srgbClr val="FF00FF"/>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GB" sz="1216"/>
          </a:p>
        </p:txBody>
      </p:sp>
      <p:sp>
        <p:nvSpPr>
          <p:cNvPr id="18" name="Rectangle 1">
            <a:extLst>
              <a:ext uri="{FF2B5EF4-FFF2-40B4-BE49-F238E27FC236}">
                <a16:creationId xmlns:a16="http://schemas.microsoft.com/office/drawing/2014/main" id="{BB9856FF-5F7F-44D6-8E6C-CEE5868351F0}"/>
              </a:ext>
            </a:extLst>
          </p:cNvPr>
          <p:cNvSpPr>
            <a:spLocks noGrp="1" noChangeArrowheads="1"/>
          </p:cNvSpPr>
          <p:nvPr>
            <p:ph type="title"/>
          </p:nvPr>
        </p:nvSpPr>
        <p:spPr>
          <a:xfrm>
            <a:off x="522288" y="842963"/>
            <a:ext cx="11352720" cy="719137"/>
          </a:xfrm>
        </p:spPr>
        <p:txBody>
          <a:bodyPr>
            <a:normAutofit/>
          </a:bodyPr>
          <a:lstStyle/>
          <a:p>
            <a:pPr eaLnBrk="1" hangingPunct="1">
              <a:defRPr/>
            </a:pPr>
            <a:r>
              <a:rPr lang="en-US" dirty="0">
                <a:sym typeface="Gill Sans" charset="0"/>
              </a:rPr>
              <a:t>Function Definition                                                 </a:t>
            </a:r>
            <a:r>
              <a:rPr lang="en-US" sz="1800" dirty="0">
                <a:sym typeface="Gill Sans" charset="0"/>
              </a:rPr>
              <a:t>(2/2)</a:t>
            </a:r>
          </a:p>
        </p:txBody>
      </p:sp>
    </p:spTree>
    <p:extLst>
      <p:ext uri="{BB962C8B-B14F-4D97-AF65-F5344CB8AC3E}">
        <p14:creationId xmlns:p14="http://schemas.microsoft.com/office/powerpoint/2010/main" val="2280763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249"/>
                                          </p:stCondLst>
                                        </p:cTn>
                                        <p:tgtEl>
                                          <p:spTgt spid="2253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249"/>
                                          </p:stCondLst>
                                        </p:cTn>
                                        <p:tgtEl>
                                          <p:spTgt spid="225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249"/>
                                          </p:stCondLst>
                                        </p:cTn>
                                        <p:tgtEl>
                                          <p:spTgt spid="225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249"/>
                                          </p:stCondLst>
                                        </p:cTn>
                                        <p:tgtEl>
                                          <p:spTgt spid="2253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249"/>
                                          </p:stCondLst>
                                        </p:cTn>
                                        <p:tgtEl>
                                          <p:spTgt spid="225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249"/>
                                          </p:stCondLst>
                                        </p:cTn>
                                        <p:tgtEl>
                                          <p:spTgt spid="225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animBg="1"/>
      <p:bldP spid="22534" grpId="0" autoUpdateAnimBg="0"/>
      <p:bldP spid="22536" grpId="0" autoUpdateAnimBg="0"/>
      <p:bldP spid="2253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521998" y="842400"/>
            <a:ext cx="10999441" cy="720000"/>
          </a:xfrm>
        </p:spPr>
        <p:txBody>
          <a:bodyPr>
            <a:normAutofit/>
          </a:bodyPr>
          <a:lstStyle/>
          <a:p>
            <a:pPr eaLnBrk="1" hangingPunct="1">
              <a:defRPr/>
            </a:pPr>
            <a:r>
              <a:rPr lang="en-US" dirty="0">
                <a:sym typeface="Gill Sans" charset="0"/>
              </a:rPr>
              <a:t>Max Function                                                           </a:t>
            </a:r>
            <a:r>
              <a:rPr lang="en-US" sz="1800" dirty="0">
                <a:sym typeface="Gill Sans" charset="0"/>
              </a:rPr>
              <a:t>(1/2)   </a:t>
            </a:r>
          </a:p>
        </p:txBody>
      </p:sp>
      <p:sp>
        <p:nvSpPr>
          <p:cNvPr id="23554" name="Rectangle 2"/>
          <p:cNvSpPr>
            <a:spLocks/>
          </p:cNvSpPr>
          <p:nvPr/>
        </p:nvSpPr>
        <p:spPr bwMode="auto">
          <a:xfrm>
            <a:off x="1419703" y="2296387"/>
            <a:ext cx="3858620" cy="74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altLang="en-US" sz="2430" dirty="0">
                <a:solidFill>
                  <a:schemeClr val="tx1"/>
                </a:solidFill>
                <a:ea typeface="MS PGothic" panose="020B0600070205080204" pitchFamily="34" charset="-128"/>
              </a:rPr>
              <a:t>&gt;&gt;&gt; </a:t>
            </a:r>
            <a:r>
              <a:rPr lang="en-US" altLang="en-US" sz="2430" dirty="0">
                <a:solidFill>
                  <a:srgbClr val="00FF00"/>
                </a:solidFill>
                <a:ea typeface="MS PGothic" panose="020B0600070205080204" pitchFamily="34" charset="-128"/>
              </a:rPr>
              <a:t>big</a:t>
            </a:r>
            <a:r>
              <a:rPr lang="en-US" altLang="en-US" sz="2430" dirty="0">
                <a:solidFill>
                  <a:schemeClr val="tx1"/>
                </a:solidFill>
                <a:ea typeface="MS PGothic" panose="020B0600070205080204" pitchFamily="34" charset="-128"/>
              </a:rPr>
              <a:t> = </a:t>
            </a:r>
            <a:r>
              <a:rPr lang="en-US" altLang="en-US" sz="2430" dirty="0">
                <a:solidFill>
                  <a:srgbClr val="FF00FF"/>
                </a:solidFill>
                <a:ea typeface="MS PGothic" panose="020B0600070205080204" pitchFamily="34" charset="-128"/>
              </a:rPr>
              <a:t>max</a:t>
            </a:r>
            <a:r>
              <a:rPr lang="en-US" altLang="en-US" sz="2430" dirty="0">
                <a:solidFill>
                  <a:schemeClr val="tx1"/>
                </a:solidFill>
                <a:ea typeface="MS PGothic" panose="020B0600070205080204" pitchFamily="34" charset="-128"/>
              </a:rPr>
              <a:t>(“Hello world”)</a:t>
            </a:r>
          </a:p>
          <a:p>
            <a:pPr algn="l" eaLnBrk="1" hangingPunct="1"/>
            <a:r>
              <a:rPr lang="en-US" altLang="en-US" sz="2430" dirty="0">
                <a:solidFill>
                  <a:schemeClr val="tx1"/>
                </a:solidFill>
                <a:ea typeface="MS PGothic" panose="020B0600070205080204" pitchFamily="34" charset="-128"/>
              </a:rPr>
              <a:t>&gt;&gt;&gt; </a:t>
            </a:r>
            <a:r>
              <a:rPr lang="en-US" altLang="en-US" sz="2430" dirty="0">
                <a:solidFill>
                  <a:srgbClr val="FF0000"/>
                </a:solidFill>
                <a:ea typeface="MS PGothic" panose="020B0600070205080204" pitchFamily="34" charset="-128"/>
              </a:rPr>
              <a:t>print</a:t>
            </a:r>
            <a:r>
              <a:rPr lang="en-US" altLang="en-US" sz="2430" dirty="0">
                <a:solidFill>
                  <a:schemeClr val="tx1"/>
                </a:solidFill>
                <a:ea typeface="MS PGothic" panose="020B0600070205080204" pitchFamily="34" charset="-128"/>
              </a:rPr>
              <a:t> (</a:t>
            </a:r>
            <a:r>
              <a:rPr lang="en-US" altLang="en-US" sz="2430" dirty="0">
                <a:solidFill>
                  <a:srgbClr val="00FF00"/>
                </a:solidFill>
                <a:ea typeface="MS PGothic" panose="020B0600070205080204" pitchFamily="34" charset="-128"/>
              </a:rPr>
              <a:t>big</a:t>
            </a:r>
            <a:r>
              <a:rPr lang="en-US" altLang="en-US" sz="2430" dirty="0">
                <a:solidFill>
                  <a:schemeClr val="tx1"/>
                </a:solidFill>
                <a:ea typeface="MS PGothic" panose="020B0600070205080204" pitchFamily="34" charset="-128"/>
              </a:rPr>
              <a:t>)</a:t>
            </a:r>
          </a:p>
        </p:txBody>
      </p:sp>
      <p:sp>
        <p:nvSpPr>
          <p:cNvPr id="23555" name="Rectangle 3"/>
          <p:cNvSpPr>
            <a:spLocks/>
          </p:cNvSpPr>
          <p:nvPr/>
        </p:nvSpPr>
        <p:spPr bwMode="auto">
          <a:xfrm>
            <a:off x="5230178" y="3831908"/>
            <a:ext cx="1903096" cy="1903096"/>
          </a:xfrm>
          <a:prstGeom prst="rect">
            <a:avLst/>
          </a:prstGeom>
          <a:solidFill>
            <a:schemeClr val="accent1">
              <a:lumMod val="60000"/>
              <a:lumOff val="40000"/>
            </a:schemeClr>
          </a:solidFill>
          <a:ln>
            <a:noFill/>
          </a:ln>
          <a:effectLst/>
          <a:scene3d>
            <a:camera prst="orthographicFront">
              <a:rot lat="0" lon="0" rev="0"/>
            </a:camera>
            <a:lightRig rig="chilly" dir="t">
              <a:rot lat="0" lon="0" rev="18480000"/>
            </a:lightRig>
          </a:scene3d>
          <a:sp3d prstMaterial="clear">
            <a:bevelT h="63500"/>
          </a:sp3d>
          <a:extLst>
            <a:ext uri="{91240B29-F687-4f45-9708-019B960494DF}">
              <a14:hiddenLine xmlns="" xmlns:a14="http://schemas.microsoft.com/office/drawing/2010/main" w="25400" cap="flat">
                <a:solidFill>
                  <a:srgbClr val="0000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ctr" eaLnBrk="1" hangingPunct="1"/>
            <a:r>
              <a:rPr lang="en-US" altLang="en-US" sz="3646" dirty="0">
                <a:solidFill>
                  <a:schemeClr val="tx1"/>
                </a:solidFill>
                <a:effectLst>
                  <a:outerShdw blurRad="38100" dist="38100" dir="2700000" algn="tl">
                    <a:srgbClr val="000000"/>
                  </a:outerShdw>
                </a:effectLst>
                <a:ea typeface="MS PGothic" panose="020B0600070205080204" pitchFamily="34" charset="-128"/>
              </a:rPr>
              <a:t>max()</a:t>
            </a:r>
          </a:p>
          <a:p>
            <a:pPr algn="ctr" eaLnBrk="1" hangingPunct="1"/>
            <a:r>
              <a:rPr lang="en-US" altLang="en-US" sz="3646" dirty="0">
                <a:solidFill>
                  <a:schemeClr val="tx1"/>
                </a:solidFill>
                <a:effectLst>
                  <a:outerShdw blurRad="38100" dist="38100" dir="2700000" algn="tl">
                    <a:srgbClr val="000000"/>
                  </a:outerShdw>
                </a:effectLst>
                <a:ea typeface="MS PGothic" panose="020B0600070205080204" pitchFamily="34" charset="-128"/>
              </a:rPr>
              <a:t>function</a:t>
            </a:r>
          </a:p>
        </p:txBody>
      </p:sp>
      <p:sp>
        <p:nvSpPr>
          <p:cNvPr id="23556" name="Line 4"/>
          <p:cNvSpPr>
            <a:spLocks noChangeShapeType="1"/>
          </p:cNvSpPr>
          <p:nvPr/>
        </p:nvSpPr>
        <p:spPr bwMode="auto">
          <a:xfrm flipH="1">
            <a:off x="4186477" y="4813460"/>
            <a:ext cx="1007269" cy="11788"/>
          </a:xfrm>
          <a:prstGeom prst="line">
            <a:avLst/>
          </a:prstGeom>
          <a:noFill/>
          <a:ln w="889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GB" sz="1216"/>
          </a:p>
        </p:txBody>
      </p:sp>
      <p:sp>
        <p:nvSpPr>
          <p:cNvPr id="23557" name="Rectangle 5"/>
          <p:cNvSpPr>
            <a:spLocks/>
          </p:cNvSpPr>
          <p:nvPr/>
        </p:nvSpPr>
        <p:spPr bwMode="auto">
          <a:xfrm>
            <a:off x="2353734" y="4439511"/>
            <a:ext cx="1884170" cy="74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ctr" eaLnBrk="1" hangingPunct="1"/>
            <a:r>
              <a:rPr lang="ja-JP" altLang="en-US" sz="2430" b="1" dirty="0">
                <a:solidFill>
                  <a:srgbClr val="FF7F00"/>
                </a:solidFill>
                <a:latin typeface="Arial" panose="020B0604020202020204" pitchFamily="34" charset="0"/>
                <a:ea typeface="MS PGothic" panose="020B0600070205080204" pitchFamily="34" charset="-128"/>
              </a:rPr>
              <a:t>“</a:t>
            </a:r>
            <a:r>
              <a:rPr lang="en-US" altLang="ja-JP" sz="2430" b="1" dirty="0">
                <a:solidFill>
                  <a:srgbClr val="FF7F00"/>
                </a:solidFill>
                <a:ea typeface="MS PGothic" panose="020B0600070205080204" pitchFamily="34" charset="-128"/>
              </a:rPr>
              <a:t>Hello world</a:t>
            </a:r>
            <a:r>
              <a:rPr lang="ja-JP" altLang="en-US" sz="2430" b="1" dirty="0">
                <a:solidFill>
                  <a:srgbClr val="FF7F00"/>
                </a:solidFill>
                <a:latin typeface="Arial" panose="020B0604020202020204" pitchFamily="34" charset="0"/>
                <a:ea typeface="MS PGothic" panose="020B0600070205080204" pitchFamily="34" charset="-128"/>
              </a:rPr>
              <a:t>”</a:t>
            </a:r>
            <a:r>
              <a:rPr lang="en-US" altLang="ja-JP" sz="2430" b="1" dirty="0">
                <a:solidFill>
                  <a:srgbClr val="FF7F00"/>
                </a:solidFill>
                <a:ea typeface="MS PGothic" panose="020B0600070205080204" pitchFamily="34" charset="-128"/>
              </a:rPr>
              <a:t> </a:t>
            </a:r>
          </a:p>
          <a:p>
            <a:pPr algn="ctr" eaLnBrk="1" hangingPunct="1"/>
            <a:r>
              <a:rPr lang="en-US" altLang="en-US" sz="2430" b="1" dirty="0">
                <a:solidFill>
                  <a:srgbClr val="FF7F00"/>
                </a:solidFill>
                <a:ea typeface="MS PGothic" panose="020B0600070205080204" pitchFamily="34" charset="-128"/>
              </a:rPr>
              <a:t>(a string)</a:t>
            </a:r>
          </a:p>
        </p:txBody>
      </p:sp>
      <p:sp>
        <p:nvSpPr>
          <p:cNvPr id="23558" name="Rectangle 6"/>
          <p:cNvSpPr>
            <a:spLocks/>
          </p:cNvSpPr>
          <p:nvPr/>
        </p:nvSpPr>
        <p:spPr bwMode="auto">
          <a:xfrm>
            <a:off x="8468440" y="4405221"/>
            <a:ext cx="1150636" cy="74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ctr" eaLnBrk="1" hangingPunct="1"/>
            <a:r>
              <a:rPr lang="ja-JP" altLang="en-US" sz="2430" b="1" dirty="0">
                <a:solidFill>
                  <a:srgbClr val="00FF00"/>
                </a:solidFill>
                <a:latin typeface="Arial" panose="020B0604020202020204" pitchFamily="34" charset="0"/>
                <a:ea typeface="MS PGothic" panose="020B0600070205080204" pitchFamily="34" charset="-128"/>
              </a:rPr>
              <a:t>‘</a:t>
            </a:r>
            <a:r>
              <a:rPr lang="en-US" altLang="ja-JP" sz="2430" b="1" dirty="0">
                <a:solidFill>
                  <a:srgbClr val="00FF00"/>
                </a:solidFill>
                <a:ea typeface="MS PGothic" panose="020B0600070205080204" pitchFamily="34" charset="-128"/>
              </a:rPr>
              <a:t>w</a:t>
            </a:r>
            <a:r>
              <a:rPr lang="ja-JP" altLang="en-US" sz="2430" b="1" dirty="0">
                <a:solidFill>
                  <a:srgbClr val="00FF00"/>
                </a:solidFill>
                <a:latin typeface="Arial" panose="020B0604020202020204" pitchFamily="34" charset="0"/>
                <a:ea typeface="MS PGothic" panose="020B0600070205080204" pitchFamily="34" charset="-128"/>
              </a:rPr>
              <a:t>’</a:t>
            </a:r>
            <a:endParaRPr lang="en-US" altLang="ja-JP" sz="2430" b="1" dirty="0">
              <a:solidFill>
                <a:srgbClr val="00FF00"/>
              </a:solidFill>
              <a:ea typeface="MS PGothic" panose="020B0600070205080204" pitchFamily="34" charset="-128"/>
            </a:endParaRPr>
          </a:p>
          <a:p>
            <a:pPr algn="ctr" eaLnBrk="1" hangingPunct="1"/>
            <a:r>
              <a:rPr lang="en-US" altLang="en-US" sz="2430" b="1" dirty="0">
                <a:solidFill>
                  <a:srgbClr val="00FF00"/>
                </a:solidFill>
                <a:ea typeface="MS PGothic" panose="020B0600070205080204" pitchFamily="34" charset="-128"/>
              </a:rPr>
              <a:t>(a string)</a:t>
            </a:r>
          </a:p>
        </p:txBody>
      </p:sp>
      <p:sp>
        <p:nvSpPr>
          <p:cNvPr id="23559" name="Line 7"/>
          <p:cNvSpPr>
            <a:spLocks noChangeShapeType="1"/>
          </p:cNvSpPr>
          <p:nvPr/>
        </p:nvSpPr>
        <p:spPr bwMode="auto">
          <a:xfrm flipH="1">
            <a:off x="7198852" y="4779170"/>
            <a:ext cx="1007269" cy="11788"/>
          </a:xfrm>
          <a:prstGeom prst="line">
            <a:avLst/>
          </a:prstGeom>
          <a:noFill/>
          <a:ln w="889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GB" sz="1216"/>
          </a:p>
        </p:txBody>
      </p:sp>
      <p:sp>
        <p:nvSpPr>
          <p:cNvPr id="23560" name="Rectangle 8"/>
          <p:cNvSpPr>
            <a:spLocks/>
          </p:cNvSpPr>
          <p:nvPr/>
        </p:nvSpPr>
        <p:spPr bwMode="auto">
          <a:xfrm>
            <a:off x="6819710" y="1342452"/>
            <a:ext cx="4701730" cy="1474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ctr" eaLnBrk="1" hangingPunct="1"/>
            <a:r>
              <a:rPr lang="en-US" altLang="en-US" sz="2430" dirty="0">
                <a:solidFill>
                  <a:schemeClr val="tx1"/>
                </a:solidFill>
                <a:ea typeface="MS PGothic" panose="020B0600070205080204" pitchFamily="34" charset="-128"/>
              </a:rPr>
              <a:t>A </a:t>
            </a:r>
            <a:r>
              <a:rPr lang="en-US" altLang="en-US" sz="2430" b="1" i="1" dirty="0">
                <a:solidFill>
                  <a:srgbClr val="00FF00"/>
                </a:solidFill>
                <a:effectLst>
                  <a:outerShdw blurRad="38100" dist="38100" dir="2700000" algn="tl">
                    <a:srgbClr val="000000">
                      <a:alpha val="43137"/>
                    </a:srgbClr>
                  </a:outerShdw>
                </a:effectLst>
                <a:ea typeface="MS PGothic" panose="020B0600070205080204" pitchFamily="34" charset="-128"/>
              </a:rPr>
              <a:t>function</a:t>
            </a:r>
            <a:r>
              <a:rPr lang="en-US" altLang="en-US" sz="2430" dirty="0">
                <a:solidFill>
                  <a:schemeClr val="tx1"/>
                </a:solidFill>
                <a:ea typeface="MS PGothic" panose="020B0600070205080204" pitchFamily="34" charset="-128"/>
              </a:rPr>
              <a:t> is </a:t>
            </a:r>
            <a:r>
              <a:rPr lang="en-US" altLang="en-US" sz="2430" b="1" dirty="0">
                <a:solidFill>
                  <a:srgbClr val="FF00FF"/>
                </a:solidFill>
                <a:ea typeface="MS PGothic" panose="020B0600070205080204" pitchFamily="34" charset="-128"/>
              </a:rPr>
              <a:t>some stored code</a:t>
            </a:r>
            <a:r>
              <a:rPr lang="en-US" altLang="en-US" sz="2430" b="1" dirty="0">
                <a:solidFill>
                  <a:schemeClr val="tx1"/>
                </a:solidFill>
                <a:ea typeface="MS PGothic" panose="020B0600070205080204" pitchFamily="34" charset="-128"/>
              </a:rPr>
              <a:t> </a:t>
            </a:r>
            <a:r>
              <a:rPr lang="en-US" altLang="en-US" sz="2430" dirty="0">
                <a:solidFill>
                  <a:schemeClr val="tx1"/>
                </a:solidFill>
                <a:ea typeface="MS PGothic" panose="020B0600070205080204" pitchFamily="34" charset="-128"/>
              </a:rPr>
              <a:t>that we use. A function takes some </a:t>
            </a:r>
            <a:r>
              <a:rPr lang="en-US" altLang="en-US" sz="2430" b="1" dirty="0">
                <a:solidFill>
                  <a:srgbClr val="FF7F00"/>
                </a:solidFill>
                <a:ea typeface="MS PGothic" panose="020B0600070205080204" pitchFamily="34" charset="-128"/>
              </a:rPr>
              <a:t>input</a:t>
            </a:r>
            <a:r>
              <a:rPr lang="en-US" altLang="en-US" sz="2430" dirty="0">
                <a:solidFill>
                  <a:schemeClr val="tx1"/>
                </a:solidFill>
                <a:ea typeface="MS PGothic" panose="020B0600070205080204" pitchFamily="34" charset="-128"/>
              </a:rPr>
              <a:t> and produces an </a:t>
            </a:r>
            <a:r>
              <a:rPr lang="en-US" altLang="en-US" sz="2430" b="1" dirty="0">
                <a:solidFill>
                  <a:srgbClr val="FF00FF"/>
                </a:solidFill>
                <a:ea typeface="MS PGothic" panose="020B0600070205080204" pitchFamily="34" charset="-128"/>
              </a:rPr>
              <a:t>output</a:t>
            </a:r>
            <a:r>
              <a:rPr lang="en-US" altLang="en-US" sz="2430" dirty="0">
                <a:solidFill>
                  <a:schemeClr val="tx1"/>
                </a:solidFill>
                <a:ea typeface="MS PGothic" panose="020B0600070205080204" pitchFamily="34" charset="-128"/>
              </a:rPr>
              <a:t>.</a:t>
            </a:r>
          </a:p>
        </p:txBody>
      </p:sp>
    </p:spTree>
    <p:extLst>
      <p:ext uri="{BB962C8B-B14F-4D97-AF65-F5344CB8AC3E}">
        <p14:creationId xmlns:p14="http://schemas.microsoft.com/office/powerpoint/2010/main" val="2331764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521998" y="842400"/>
            <a:ext cx="10999441" cy="720000"/>
          </a:xfrm>
        </p:spPr>
        <p:txBody>
          <a:bodyPr>
            <a:normAutofit/>
          </a:bodyPr>
          <a:lstStyle/>
          <a:p>
            <a:pPr eaLnBrk="1" hangingPunct="1">
              <a:defRPr/>
            </a:pPr>
            <a:r>
              <a:rPr lang="en-US" dirty="0">
                <a:sym typeface="Gill Sans" charset="0"/>
              </a:rPr>
              <a:t>Max Function                                                           </a:t>
            </a:r>
            <a:r>
              <a:rPr lang="en-US" sz="1800" dirty="0">
                <a:sym typeface="Gill Sans" charset="0"/>
              </a:rPr>
              <a:t>(2/2)   </a:t>
            </a:r>
          </a:p>
        </p:txBody>
      </p:sp>
      <p:sp>
        <p:nvSpPr>
          <p:cNvPr id="23554" name="Rectangle 2"/>
          <p:cNvSpPr>
            <a:spLocks/>
          </p:cNvSpPr>
          <p:nvPr/>
        </p:nvSpPr>
        <p:spPr bwMode="auto">
          <a:xfrm>
            <a:off x="1419703" y="2296387"/>
            <a:ext cx="3858620" cy="74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altLang="en-US" sz="2430" dirty="0">
                <a:solidFill>
                  <a:schemeClr val="tx1"/>
                </a:solidFill>
                <a:ea typeface="MS PGothic" panose="020B0600070205080204" pitchFamily="34" charset="-128"/>
              </a:rPr>
              <a:t>&gt;&gt;&gt; </a:t>
            </a:r>
            <a:r>
              <a:rPr lang="en-US" altLang="en-US" sz="2430" dirty="0">
                <a:solidFill>
                  <a:srgbClr val="00FF00"/>
                </a:solidFill>
                <a:ea typeface="MS PGothic" panose="020B0600070205080204" pitchFamily="34" charset="-128"/>
              </a:rPr>
              <a:t>big</a:t>
            </a:r>
            <a:r>
              <a:rPr lang="en-US" altLang="en-US" sz="2430" dirty="0">
                <a:solidFill>
                  <a:schemeClr val="tx1"/>
                </a:solidFill>
                <a:ea typeface="MS PGothic" panose="020B0600070205080204" pitchFamily="34" charset="-128"/>
              </a:rPr>
              <a:t> = </a:t>
            </a:r>
            <a:r>
              <a:rPr lang="en-US" altLang="en-US" sz="2430" dirty="0">
                <a:solidFill>
                  <a:srgbClr val="FF00FF"/>
                </a:solidFill>
                <a:ea typeface="MS PGothic" panose="020B0600070205080204" pitchFamily="34" charset="-128"/>
              </a:rPr>
              <a:t>max</a:t>
            </a:r>
            <a:r>
              <a:rPr lang="en-US" altLang="en-US" sz="2430" dirty="0">
                <a:solidFill>
                  <a:schemeClr val="tx1"/>
                </a:solidFill>
                <a:ea typeface="MS PGothic" panose="020B0600070205080204" pitchFamily="34" charset="-128"/>
              </a:rPr>
              <a:t>(“Hello world”)</a:t>
            </a:r>
          </a:p>
          <a:p>
            <a:pPr algn="l" eaLnBrk="1" hangingPunct="1"/>
            <a:r>
              <a:rPr lang="en-US" altLang="en-US" sz="2430" dirty="0">
                <a:solidFill>
                  <a:schemeClr val="tx1"/>
                </a:solidFill>
                <a:ea typeface="MS PGothic" panose="020B0600070205080204" pitchFamily="34" charset="-128"/>
              </a:rPr>
              <a:t>&gt;&gt;&gt; </a:t>
            </a:r>
            <a:r>
              <a:rPr lang="en-US" altLang="en-US" sz="2430" dirty="0">
                <a:solidFill>
                  <a:srgbClr val="FF0000"/>
                </a:solidFill>
                <a:ea typeface="MS PGothic" panose="020B0600070205080204" pitchFamily="34" charset="-128"/>
              </a:rPr>
              <a:t>print</a:t>
            </a:r>
            <a:r>
              <a:rPr lang="en-US" altLang="en-US" sz="2430" dirty="0">
                <a:solidFill>
                  <a:schemeClr val="tx1"/>
                </a:solidFill>
                <a:ea typeface="MS PGothic" panose="020B0600070205080204" pitchFamily="34" charset="-128"/>
              </a:rPr>
              <a:t> (</a:t>
            </a:r>
            <a:r>
              <a:rPr lang="en-US" altLang="en-US" sz="2430" dirty="0">
                <a:solidFill>
                  <a:srgbClr val="00FF00"/>
                </a:solidFill>
                <a:ea typeface="MS PGothic" panose="020B0600070205080204" pitchFamily="34" charset="-128"/>
              </a:rPr>
              <a:t>big</a:t>
            </a:r>
            <a:r>
              <a:rPr lang="en-US" altLang="en-US" sz="2430" dirty="0">
                <a:solidFill>
                  <a:schemeClr val="tx1"/>
                </a:solidFill>
                <a:ea typeface="MS PGothic" panose="020B0600070205080204" pitchFamily="34" charset="-128"/>
              </a:rPr>
              <a:t>)</a:t>
            </a:r>
          </a:p>
        </p:txBody>
      </p:sp>
      <p:sp>
        <p:nvSpPr>
          <p:cNvPr id="23560" name="Rectangle 8"/>
          <p:cNvSpPr>
            <a:spLocks/>
          </p:cNvSpPr>
          <p:nvPr/>
        </p:nvSpPr>
        <p:spPr bwMode="auto">
          <a:xfrm>
            <a:off x="6819710" y="1342452"/>
            <a:ext cx="4701730" cy="1474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ctr" eaLnBrk="1" hangingPunct="1"/>
            <a:r>
              <a:rPr lang="en-US" altLang="en-US" sz="2430" dirty="0">
                <a:solidFill>
                  <a:schemeClr val="tx1"/>
                </a:solidFill>
                <a:ea typeface="MS PGothic" panose="020B0600070205080204" pitchFamily="34" charset="-128"/>
              </a:rPr>
              <a:t>A </a:t>
            </a:r>
            <a:r>
              <a:rPr lang="en-US" altLang="en-US" sz="2430" b="1" i="1" dirty="0">
                <a:solidFill>
                  <a:srgbClr val="00FF00"/>
                </a:solidFill>
                <a:effectLst>
                  <a:outerShdw blurRad="38100" dist="38100" dir="2700000" algn="tl">
                    <a:srgbClr val="000000">
                      <a:alpha val="43137"/>
                    </a:srgbClr>
                  </a:outerShdw>
                </a:effectLst>
                <a:ea typeface="MS PGothic" panose="020B0600070205080204" pitchFamily="34" charset="-128"/>
              </a:rPr>
              <a:t>function</a:t>
            </a:r>
            <a:r>
              <a:rPr lang="en-US" altLang="en-US" sz="2430" dirty="0">
                <a:solidFill>
                  <a:schemeClr val="tx1"/>
                </a:solidFill>
                <a:ea typeface="MS PGothic" panose="020B0600070205080204" pitchFamily="34" charset="-128"/>
              </a:rPr>
              <a:t> is </a:t>
            </a:r>
            <a:r>
              <a:rPr lang="en-US" altLang="en-US" sz="2430" b="1" dirty="0">
                <a:solidFill>
                  <a:srgbClr val="FF00FF"/>
                </a:solidFill>
                <a:ea typeface="MS PGothic" panose="020B0600070205080204" pitchFamily="34" charset="-128"/>
              </a:rPr>
              <a:t>some stored code</a:t>
            </a:r>
            <a:r>
              <a:rPr lang="en-US" altLang="en-US" sz="2430" b="1" dirty="0">
                <a:solidFill>
                  <a:schemeClr val="tx1"/>
                </a:solidFill>
                <a:ea typeface="MS PGothic" panose="020B0600070205080204" pitchFamily="34" charset="-128"/>
              </a:rPr>
              <a:t> </a:t>
            </a:r>
            <a:r>
              <a:rPr lang="en-US" altLang="en-US" sz="2430" dirty="0">
                <a:solidFill>
                  <a:schemeClr val="tx1"/>
                </a:solidFill>
                <a:ea typeface="MS PGothic" panose="020B0600070205080204" pitchFamily="34" charset="-128"/>
              </a:rPr>
              <a:t>that we use. A function takes some </a:t>
            </a:r>
            <a:r>
              <a:rPr lang="en-US" altLang="en-US" sz="2430" b="1" dirty="0">
                <a:solidFill>
                  <a:srgbClr val="FF7F00"/>
                </a:solidFill>
                <a:ea typeface="MS PGothic" panose="020B0600070205080204" pitchFamily="34" charset="-128"/>
              </a:rPr>
              <a:t>input</a:t>
            </a:r>
            <a:r>
              <a:rPr lang="en-US" altLang="en-US" sz="2430" dirty="0">
                <a:solidFill>
                  <a:schemeClr val="tx1"/>
                </a:solidFill>
                <a:ea typeface="MS PGothic" panose="020B0600070205080204" pitchFamily="34" charset="-128"/>
              </a:rPr>
              <a:t> and produces an </a:t>
            </a:r>
            <a:r>
              <a:rPr lang="en-US" altLang="en-US" sz="2430" b="1" dirty="0">
                <a:solidFill>
                  <a:srgbClr val="FF00FF"/>
                </a:solidFill>
                <a:ea typeface="MS PGothic" panose="020B0600070205080204" pitchFamily="34" charset="-128"/>
              </a:rPr>
              <a:t>output</a:t>
            </a:r>
            <a:r>
              <a:rPr lang="en-US" altLang="en-US" sz="2430" dirty="0">
                <a:solidFill>
                  <a:schemeClr val="tx1"/>
                </a:solidFill>
                <a:ea typeface="MS PGothic" panose="020B0600070205080204" pitchFamily="34" charset="-128"/>
              </a:rPr>
              <a:t>.</a:t>
            </a:r>
          </a:p>
        </p:txBody>
      </p:sp>
      <p:sp>
        <p:nvSpPr>
          <p:cNvPr id="10" name="Rectangle 3">
            <a:extLst>
              <a:ext uri="{FF2B5EF4-FFF2-40B4-BE49-F238E27FC236}">
                <a16:creationId xmlns:a16="http://schemas.microsoft.com/office/drawing/2014/main" id="{2A09A78F-5231-4B09-B7AC-3F8B24342064}"/>
              </a:ext>
            </a:extLst>
          </p:cNvPr>
          <p:cNvSpPr>
            <a:spLocks/>
          </p:cNvSpPr>
          <p:nvPr/>
        </p:nvSpPr>
        <p:spPr bwMode="auto">
          <a:xfrm>
            <a:off x="5230178" y="3831908"/>
            <a:ext cx="2090594" cy="1903096"/>
          </a:xfrm>
          <a:prstGeom prst="rect">
            <a:avLst/>
          </a:prstGeom>
          <a:solidFill>
            <a:schemeClr val="accent1">
              <a:lumMod val="60000"/>
              <a:lumOff val="40000"/>
            </a:schemeClr>
          </a:solidFill>
          <a:ln>
            <a:noFill/>
          </a:ln>
          <a:effectLst/>
          <a:scene3d>
            <a:camera prst="orthographicFront">
              <a:rot lat="0" lon="0" rev="0"/>
            </a:camera>
            <a:lightRig rig="chilly" dir="t">
              <a:rot lat="0" lon="0" rev="18480000"/>
            </a:lightRig>
          </a:scene3d>
          <a:sp3d prstMaterial="clear">
            <a:bevelT h="63500"/>
          </a:sp3d>
          <a:extLst>
            <a:ext uri="{91240B29-F687-4f45-9708-019B960494DF}">
              <a14:hiddenLine xmlns="" xmlns:a14="http://schemas.microsoft.com/office/drawing/2010/main" w="25400" cap="flat">
                <a:solidFill>
                  <a:srgbClr val="0000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marL="360000" lvl="1" algn="ctr" eaLnBrk="1" hangingPunct="1"/>
            <a:r>
              <a:rPr lang="en-US" altLang="en-US" sz="2000" b="1" dirty="0">
                <a:solidFill>
                  <a:srgbClr val="00B050"/>
                </a:solidFill>
                <a:effectLst>
                  <a:outerShdw blurRad="38100" dist="38100" dir="2700000" algn="tl">
                    <a:srgbClr val="000000"/>
                  </a:outerShdw>
                </a:effectLst>
                <a:ea typeface="MS PGothic" panose="020B0600070205080204" pitchFamily="34" charset="-128"/>
              </a:rPr>
              <a:t>def</a:t>
            </a:r>
            <a:r>
              <a:rPr lang="en-US" altLang="en-US" sz="2000" dirty="0">
                <a:solidFill>
                  <a:srgbClr val="00B050"/>
                </a:solidFill>
                <a:effectLst>
                  <a:outerShdw blurRad="38100" dist="38100" dir="2700000" algn="tl">
                    <a:srgbClr val="000000"/>
                  </a:outerShdw>
                </a:effectLst>
                <a:ea typeface="MS PGothic" panose="020B0600070205080204" pitchFamily="34" charset="-128"/>
              </a:rPr>
              <a:t> </a:t>
            </a:r>
            <a:r>
              <a:rPr lang="en-US" altLang="en-US" sz="2000" dirty="0">
                <a:solidFill>
                  <a:schemeClr val="tx1"/>
                </a:solidFill>
                <a:effectLst>
                  <a:outerShdw blurRad="38100" dist="38100" dir="2700000" algn="tl">
                    <a:srgbClr val="000000"/>
                  </a:outerShdw>
                </a:effectLst>
                <a:ea typeface="MS PGothic" panose="020B0600070205080204" pitchFamily="34" charset="-128"/>
              </a:rPr>
              <a:t>max(</a:t>
            </a:r>
            <a:r>
              <a:rPr lang="en-US" altLang="en-US" sz="2000" dirty="0" err="1">
                <a:solidFill>
                  <a:schemeClr val="tx1"/>
                </a:solidFill>
                <a:effectLst>
                  <a:outerShdw blurRad="38100" dist="38100" dir="2700000" algn="tl">
                    <a:srgbClr val="000000"/>
                  </a:outerShdw>
                </a:effectLst>
                <a:ea typeface="MS PGothic" panose="020B0600070205080204" pitchFamily="34" charset="-128"/>
              </a:rPr>
              <a:t>inp</a:t>
            </a:r>
            <a:r>
              <a:rPr lang="en-US" altLang="en-US" sz="2000" dirty="0">
                <a:solidFill>
                  <a:schemeClr val="tx1"/>
                </a:solidFill>
                <a:effectLst>
                  <a:outerShdw blurRad="38100" dist="38100" dir="2700000" algn="tl">
                    <a:srgbClr val="000000"/>
                  </a:outerShdw>
                </a:effectLst>
                <a:ea typeface="MS PGothic" panose="020B0600070205080204" pitchFamily="34" charset="-128"/>
              </a:rPr>
              <a:t>):</a:t>
            </a:r>
          </a:p>
          <a:p>
            <a:pPr lvl="1" eaLnBrk="1" hangingPunct="1"/>
            <a:r>
              <a:rPr lang="en-US" altLang="en-US" sz="2000" dirty="0">
                <a:solidFill>
                  <a:schemeClr val="tx1"/>
                </a:solidFill>
                <a:effectLst>
                  <a:outerShdw blurRad="38100" dist="38100" dir="2700000" algn="tl">
                    <a:srgbClr val="000000"/>
                  </a:outerShdw>
                </a:effectLst>
                <a:ea typeface="MS PGothic" panose="020B0600070205080204" pitchFamily="34" charset="-128"/>
              </a:rPr>
              <a:t>   blah</a:t>
            </a:r>
          </a:p>
          <a:p>
            <a:pPr lvl="1" eaLnBrk="1" hangingPunct="1"/>
            <a:r>
              <a:rPr lang="en-US" altLang="en-US" sz="2000" dirty="0">
                <a:solidFill>
                  <a:schemeClr val="tx1"/>
                </a:solidFill>
                <a:effectLst>
                  <a:outerShdw blurRad="38100" dist="38100" dir="2700000" algn="tl">
                    <a:srgbClr val="000000"/>
                  </a:outerShdw>
                </a:effectLst>
                <a:ea typeface="MS PGothic" panose="020B0600070205080204" pitchFamily="34" charset="-128"/>
              </a:rPr>
              <a:t>   blah</a:t>
            </a:r>
          </a:p>
          <a:p>
            <a:pPr lvl="1" eaLnBrk="1" hangingPunct="1"/>
            <a:r>
              <a:rPr lang="en-US" altLang="en-US" sz="2000" dirty="0">
                <a:solidFill>
                  <a:schemeClr val="tx1"/>
                </a:solidFill>
                <a:effectLst>
                  <a:outerShdw blurRad="38100" dist="38100" dir="2700000" algn="tl">
                    <a:srgbClr val="000000"/>
                  </a:outerShdw>
                </a:effectLst>
                <a:ea typeface="MS PGothic" panose="020B0600070205080204" pitchFamily="34" charset="-128"/>
              </a:rPr>
              <a:t>   </a:t>
            </a:r>
            <a:r>
              <a:rPr lang="en-US" altLang="en-US" sz="2000" b="1" dirty="0">
                <a:solidFill>
                  <a:srgbClr val="00B050"/>
                </a:solidFill>
                <a:effectLst>
                  <a:outerShdw blurRad="38100" dist="38100" dir="2700000" algn="tl">
                    <a:srgbClr val="000000"/>
                  </a:outerShdw>
                </a:effectLst>
                <a:ea typeface="MS PGothic" panose="020B0600070205080204" pitchFamily="34" charset="-128"/>
              </a:rPr>
              <a:t>for</a:t>
            </a:r>
            <a:r>
              <a:rPr lang="en-US" altLang="en-US" sz="2000" dirty="0">
                <a:solidFill>
                  <a:schemeClr val="tx1"/>
                </a:solidFill>
                <a:effectLst>
                  <a:outerShdw blurRad="38100" dist="38100" dir="2700000" algn="tl">
                    <a:srgbClr val="000000"/>
                  </a:outerShdw>
                </a:effectLst>
                <a:ea typeface="MS PGothic" panose="020B0600070205080204" pitchFamily="34" charset="-128"/>
              </a:rPr>
              <a:t> x </a:t>
            </a:r>
            <a:r>
              <a:rPr lang="en-US" altLang="en-US" sz="2000" b="1" dirty="0">
                <a:solidFill>
                  <a:srgbClr val="00B050"/>
                </a:solidFill>
                <a:effectLst>
                  <a:outerShdw blurRad="38100" dist="38100" dir="2700000" algn="tl">
                    <a:srgbClr val="000000"/>
                  </a:outerShdw>
                </a:effectLst>
                <a:ea typeface="MS PGothic" panose="020B0600070205080204" pitchFamily="34" charset="-128"/>
              </a:rPr>
              <a:t>in</a:t>
            </a:r>
            <a:r>
              <a:rPr lang="en-US" altLang="en-US" sz="2000" dirty="0">
                <a:solidFill>
                  <a:schemeClr val="tx1"/>
                </a:solidFill>
                <a:effectLst>
                  <a:outerShdw blurRad="38100" dist="38100" dir="2700000" algn="tl">
                    <a:srgbClr val="000000"/>
                  </a:outerShdw>
                </a:effectLst>
                <a:ea typeface="MS PGothic" panose="020B0600070205080204" pitchFamily="34" charset="-128"/>
              </a:rPr>
              <a:t> y:</a:t>
            </a:r>
          </a:p>
          <a:p>
            <a:pPr lvl="1" eaLnBrk="1" hangingPunct="1"/>
            <a:r>
              <a:rPr lang="en-US" altLang="en-US" sz="2000" dirty="0">
                <a:solidFill>
                  <a:schemeClr val="tx1"/>
                </a:solidFill>
                <a:effectLst>
                  <a:outerShdw blurRad="38100" dist="38100" dir="2700000" algn="tl">
                    <a:srgbClr val="000000"/>
                  </a:outerShdw>
                </a:effectLst>
                <a:ea typeface="MS PGothic" panose="020B0600070205080204" pitchFamily="34" charset="-128"/>
              </a:rPr>
              <a:t>        blah</a:t>
            </a:r>
          </a:p>
          <a:p>
            <a:pPr lvl="1" eaLnBrk="1" hangingPunct="1"/>
            <a:r>
              <a:rPr lang="en-US" altLang="en-US" sz="2000" dirty="0">
                <a:solidFill>
                  <a:schemeClr val="tx1"/>
                </a:solidFill>
                <a:effectLst>
                  <a:outerShdw blurRad="38100" dist="38100" dir="2700000" algn="tl">
                    <a:srgbClr val="000000"/>
                  </a:outerShdw>
                </a:effectLst>
                <a:ea typeface="MS PGothic" panose="020B0600070205080204" pitchFamily="34" charset="-128"/>
              </a:rPr>
              <a:t>        blah</a:t>
            </a:r>
          </a:p>
        </p:txBody>
      </p:sp>
      <p:sp>
        <p:nvSpPr>
          <p:cNvPr id="11" name="Line 4">
            <a:extLst>
              <a:ext uri="{FF2B5EF4-FFF2-40B4-BE49-F238E27FC236}">
                <a16:creationId xmlns:a16="http://schemas.microsoft.com/office/drawing/2014/main" id="{3B80D13B-C765-4F00-87ED-8CB5BFE72458}"/>
              </a:ext>
            </a:extLst>
          </p:cNvPr>
          <p:cNvSpPr>
            <a:spLocks noChangeShapeType="1"/>
          </p:cNvSpPr>
          <p:nvPr/>
        </p:nvSpPr>
        <p:spPr bwMode="auto">
          <a:xfrm flipH="1">
            <a:off x="4186477" y="4813460"/>
            <a:ext cx="1007269" cy="11788"/>
          </a:xfrm>
          <a:prstGeom prst="line">
            <a:avLst/>
          </a:prstGeom>
          <a:noFill/>
          <a:ln w="889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GB" sz="1216"/>
          </a:p>
        </p:txBody>
      </p:sp>
      <p:sp>
        <p:nvSpPr>
          <p:cNvPr id="12" name="Rectangle 5">
            <a:extLst>
              <a:ext uri="{FF2B5EF4-FFF2-40B4-BE49-F238E27FC236}">
                <a16:creationId xmlns:a16="http://schemas.microsoft.com/office/drawing/2014/main" id="{BDCDA5FD-6276-4C89-ACC4-3C93A57FA669}"/>
              </a:ext>
            </a:extLst>
          </p:cNvPr>
          <p:cNvSpPr>
            <a:spLocks/>
          </p:cNvSpPr>
          <p:nvPr/>
        </p:nvSpPr>
        <p:spPr bwMode="auto">
          <a:xfrm>
            <a:off x="2375535" y="4439511"/>
            <a:ext cx="1884170" cy="74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ctr" eaLnBrk="1" hangingPunct="1"/>
            <a:r>
              <a:rPr lang="ja-JP" altLang="en-US" sz="2430" b="1" dirty="0">
                <a:solidFill>
                  <a:srgbClr val="FF7F00"/>
                </a:solidFill>
                <a:latin typeface="Arial" panose="020B0604020202020204" pitchFamily="34" charset="0"/>
                <a:ea typeface="MS PGothic" panose="020B0600070205080204" pitchFamily="34" charset="-128"/>
              </a:rPr>
              <a:t>“</a:t>
            </a:r>
            <a:r>
              <a:rPr lang="en-US" altLang="ja-JP" sz="2430" b="1" dirty="0">
                <a:solidFill>
                  <a:srgbClr val="FF7F00"/>
                </a:solidFill>
                <a:ea typeface="MS PGothic" panose="020B0600070205080204" pitchFamily="34" charset="-128"/>
              </a:rPr>
              <a:t>Hello world</a:t>
            </a:r>
            <a:r>
              <a:rPr lang="ja-JP" altLang="en-US" sz="2430" b="1" dirty="0">
                <a:solidFill>
                  <a:srgbClr val="FF7F00"/>
                </a:solidFill>
                <a:latin typeface="Arial" panose="020B0604020202020204" pitchFamily="34" charset="0"/>
                <a:ea typeface="MS PGothic" panose="020B0600070205080204" pitchFamily="34" charset="-128"/>
              </a:rPr>
              <a:t>”</a:t>
            </a:r>
            <a:r>
              <a:rPr lang="en-US" altLang="ja-JP" sz="2430" b="1" dirty="0">
                <a:solidFill>
                  <a:srgbClr val="FF7F00"/>
                </a:solidFill>
                <a:ea typeface="MS PGothic" panose="020B0600070205080204" pitchFamily="34" charset="-128"/>
              </a:rPr>
              <a:t> </a:t>
            </a:r>
          </a:p>
          <a:p>
            <a:pPr algn="ctr" eaLnBrk="1" hangingPunct="1"/>
            <a:r>
              <a:rPr lang="en-US" altLang="en-US" sz="2430" b="1" dirty="0">
                <a:solidFill>
                  <a:srgbClr val="FF7F00"/>
                </a:solidFill>
                <a:ea typeface="MS PGothic" panose="020B0600070205080204" pitchFamily="34" charset="-128"/>
              </a:rPr>
              <a:t>(a string)</a:t>
            </a:r>
          </a:p>
        </p:txBody>
      </p:sp>
      <p:sp>
        <p:nvSpPr>
          <p:cNvPr id="13" name="Rectangle 6">
            <a:extLst>
              <a:ext uri="{FF2B5EF4-FFF2-40B4-BE49-F238E27FC236}">
                <a16:creationId xmlns:a16="http://schemas.microsoft.com/office/drawing/2014/main" id="{BFD9E449-52CC-4568-82C0-1EEF2F06A0EF}"/>
              </a:ext>
            </a:extLst>
          </p:cNvPr>
          <p:cNvSpPr>
            <a:spLocks/>
          </p:cNvSpPr>
          <p:nvPr/>
        </p:nvSpPr>
        <p:spPr bwMode="auto">
          <a:xfrm>
            <a:off x="8454814" y="4405221"/>
            <a:ext cx="1150636" cy="74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ctr" eaLnBrk="1" hangingPunct="1"/>
            <a:r>
              <a:rPr lang="ja-JP" altLang="en-US" sz="2430" b="1" dirty="0">
                <a:solidFill>
                  <a:srgbClr val="00FF00"/>
                </a:solidFill>
                <a:latin typeface="Arial" panose="020B0604020202020204" pitchFamily="34" charset="0"/>
                <a:ea typeface="MS PGothic" panose="020B0600070205080204" pitchFamily="34" charset="-128"/>
              </a:rPr>
              <a:t>‘</a:t>
            </a:r>
            <a:r>
              <a:rPr lang="en-US" altLang="ja-JP" sz="2430" b="1" dirty="0">
                <a:solidFill>
                  <a:srgbClr val="00FF00"/>
                </a:solidFill>
                <a:ea typeface="MS PGothic" panose="020B0600070205080204" pitchFamily="34" charset="-128"/>
              </a:rPr>
              <a:t>w</a:t>
            </a:r>
            <a:r>
              <a:rPr lang="ja-JP" altLang="en-US" sz="2430" b="1" dirty="0">
                <a:solidFill>
                  <a:srgbClr val="00FF00"/>
                </a:solidFill>
                <a:latin typeface="Arial" panose="020B0604020202020204" pitchFamily="34" charset="0"/>
                <a:ea typeface="MS PGothic" panose="020B0600070205080204" pitchFamily="34" charset="-128"/>
              </a:rPr>
              <a:t>’</a:t>
            </a:r>
            <a:endParaRPr lang="en-US" altLang="ja-JP" sz="2430" b="1" dirty="0">
              <a:solidFill>
                <a:srgbClr val="00FF00"/>
              </a:solidFill>
              <a:ea typeface="MS PGothic" panose="020B0600070205080204" pitchFamily="34" charset="-128"/>
            </a:endParaRPr>
          </a:p>
          <a:p>
            <a:pPr algn="ctr" eaLnBrk="1" hangingPunct="1"/>
            <a:r>
              <a:rPr lang="en-US" altLang="en-US" sz="2430" b="1" dirty="0">
                <a:solidFill>
                  <a:srgbClr val="00FF00"/>
                </a:solidFill>
                <a:ea typeface="MS PGothic" panose="020B0600070205080204" pitchFamily="34" charset="-128"/>
              </a:rPr>
              <a:t>(a string)</a:t>
            </a:r>
          </a:p>
        </p:txBody>
      </p:sp>
      <p:sp>
        <p:nvSpPr>
          <p:cNvPr id="14" name="Line 7">
            <a:extLst>
              <a:ext uri="{FF2B5EF4-FFF2-40B4-BE49-F238E27FC236}">
                <a16:creationId xmlns:a16="http://schemas.microsoft.com/office/drawing/2014/main" id="{97C67C23-A2FD-4458-AA15-0628B366C075}"/>
              </a:ext>
            </a:extLst>
          </p:cNvPr>
          <p:cNvSpPr>
            <a:spLocks noChangeShapeType="1"/>
          </p:cNvSpPr>
          <p:nvPr/>
        </p:nvSpPr>
        <p:spPr bwMode="auto">
          <a:xfrm flipH="1">
            <a:off x="7320772" y="4779170"/>
            <a:ext cx="1007269" cy="11788"/>
          </a:xfrm>
          <a:prstGeom prst="line">
            <a:avLst/>
          </a:prstGeom>
          <a:noFill/>
          <a:ln w="889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GB" sz="1216"/>
          </a:p>
        </p:txBody>
      </p:sp>
    </p:spTree>
    <p:extLst>
      <p:ext uri="{BB962C8B-B14F-4D97-AF65-F5344CB8AC3E}">
        <p14:creationId xmlns:p14="http://schemas.microsoft.com/office/powerpoint/2010/main" val="1925696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p:txBody>
          <a:bodyPr>
            <a:normAutofit/>
          </a:bodyPr>
          <a:lstStyle/>
          <a:p>
            <a:pPr algn="l" eaLnBrk="1" hangingPunct="1">
              <a:defRPr/>
            </a:pPr>
            <a:r>
              <a:rPr lang="en-US" dirty="0">
                <a:sym typeface="Gill Sans" charset="0"/>
              </a:rPr>
              <a:t>Type Conversions</a:t>
            </a:r>
          </a:p>
        </p:txBody>
      </p:sp>
      <p:sp>
        <p:nvSpPr>
          <p:cNvPr id="25602" name="Rectangle 2"/>
          <p:cNvSpPr>
            <a:spLocks noGrp="1" noChangeArrowheads="1"/>
          </p:cNvSpPr>
          <p:nvPr>
            <p:ph type="body" sz="quarter" idx="14"/>
          </p:nvPr>
        </p:nvSpPr>
        <p:spPr>
          <a:xfrm>
            <a:off x="522287" y="1562399"/>
            <a:ext cx="5726113" cy="4368843"/>
          </a:xfrm>
        </p:spPr>
        <p:txBody>
          <a:bodyPr>
            <a:normAutofit/>
          </a:bodyPr>
          <a:lstStyle/>
          <a:p>
            <a:pPr marL="342900" indent="-342900" algn="just">
              <a:lnSpc>
                <a:spcPct val="150000"/>
              </a:lnSpc>
              <a:buFont typeface="Arial" panose="020B0604020202020204" pitchFamily="34" charset="0"/>
              <a:buChar char="•"/>
              <a:defRPr/>
            </a:pPr>
            <a:r>
              <a:rPr lang="en-US" dirty="0">
                <a:sym typeface="Gill Sans" charset="0"/>
              </a:rPr>
              <a:t>When you put an integer and floating point in an expression the integer is </a:t>
            </a:r>
            <a:r>
              <a:rPr lang="en-US" b="1" dirty="0">
                <a:solidFill>
                  <a:srgbClr val="FF00FF"/>
                </a:solidFill>
                <a:sym typeface="Gill Sans" charset="0"/>
              </a:rPr>
              <a:t>implicitly</a:t>
            </a:r>
            <a:r>
              <a:rPr lang="en-US" dirty="0">
                <a:sym typeface="Gill Sans" charset="0"/>
              </a:rPr>
              <a:t> converted to a float</a:t>
            </a:r>
          </a:p>
          <a:p>
            <a:pPr marL="342900" indent="-342900" algn="just">
              <a:lnSpc>
                <a:spcPct val="150000"/>
              </a:lnSpc>
              <a:buFont typeface="Arial" panose="020B0604020202020204" pitchFamily="34" charset="0"/>
              <a:buChar char="•"/>
              <a:defRPr/>
            </a:pPr>
            <a:r>
              <a:rPr lang="en-US" dirty="0">
                <a:sym typeface="Gill Sans" charset="0"/>
              </a:rPr>
              <a:t>You can control this with the built in functions </a:t>
            </a:r>
            <a:r>
              <a:rPr lang="en-US" dirty="0" err="1">
                <a:sym typeface="Gill Sans" charset="0"/>
              </a:rPr>
              <a:t>int</a:t>
            </a:r>
            <a:r>
              <a:rPr lang="en-US" dirty="0">
                <a:sym typeface="Gill Sans" charset="0"/>
              </a:rPr>
              <a:t>() and float()</a:t>
            </a:r>
          </a:p>
        </p:txBody>
      </p:sp>
      <p:sp>
        <p:nvSpPr>
          <p:cNvPr id="25603" name="Rectangle 3"/>
          <p:cNvSpPr>
            <a:spLocks/>
          </p:cNvSpPr>
          <p:nvPr/>
        </p:nvSpPr>
        <p:spPr bwMode="auto">
          <a:xfrm>
            <a:off x="7150417" y="1418674"/>
            <a:ext cx="4121962" cy="4487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altLang="en-US" sz="2430" dirty="0">
                <a:solidFill>
                  <a:schemeClr val="tx1"/>
                </a:solidFill>
                <a:ea typeface="MS PGothic" panose="020B0600070205080204" pitchFamily="34" charset="-128"/>
              </a:rPr>
              <a:t>&gt;&gt;&gt; </a:t>
            </a:r>
            <a:r>
              <a:rPr lang="en-US" altLang="en-US" sz="2430" dirty="0">
                <a:solidFill>
                  <a:schemeClr val="accent1">
                    <a:lumMod val="60000"/>
                    <a:lumOff val="40000"/>
                  </a:schemeClr>
                </a:solidFill>
                <a:ea typeface="MS PGothic" panose="020B0600070205080204" pitchFamily="34" charset="-128"/>
              </a:rPr>
              <a:t>print</a:t>
            </a:r>
            <a:r>
              <a:rPr lang="en-US" altLang="en-US" sz="2430" dirty="0">
                <a:solidFill>
                  <a:schemeClr val="tx1"/>
                </a:solidFill>
                <a:ea typeface="MS PGothic" panose="020B0600070205080204" pitchFamily="34" charset="-128"/>
              </a:rPr>
              <a:t> (</a:t>
            </a:r>
            <a:r>
              <a:rPr lang="en-US" altLang="en-US" sz="2430" dirty="0">
                <a:solidFill>
                  <a:srgbClr val="FF00FF"/>
                </a:solidFill>
                <a:ea typeface="MS PGothic" panose="020B0600070205080204" pitchFamily="34" charset="-128"/>
              </a:rPr>
              <a:t>float</a:t>
            </a:r>
            <a:r>
              <a:rPr lang="en-US" altLang="en-US" sz="2430" dirty="0">
                <a:solidFill>
                  <a:schemeClr val="tx1"/>
                </a:solidFill>
                <a:ea typeface="MS PGothic" panose="020B0600070205080204" pitchFamily="34" charset="-128"/>
              </a:rPr>
              <a:t>(99) </a:t>
            </a:r>
            <a:r>
              <a:rPr lang="en-US" altLang="en-US" sz="2430" dirty="0">
                <a:solidFill>
                  <a:srgbClr val="00FFFF"/>
                </a:solidFill>
                <a:ea typeface="MS PGothic" panose="020B0600070205080204" pitchFamily="34" charset="-128"/>
              </a:rPr>
              <a:t>/</a:t>
            </a:r>
            <a:r>
              <a:rPr lang="en-US" altLang="en-US" sz="2430" dirty="0">
                <a:solidFill>
                  <a:schemeClr val="tx1"/>
                </a:solidFill>
                <a:ea typeface="MS PGothic" panose="020B0600070205080204" pitchFamily="34" charset="-128"/>
              </a:rPr>
              <a:t> 100)</a:t>
            </a:r>
          </a:p>
          <a:p>
            <a:pPr algn="l" eaLnBrk="1" hangingPunct="1"/>
            <a:r>
              <a:rPr lang="en-US" altLang="en-US" sz="2430" dirty="0">
                <a:solidFill>
                  <a:schemeClr val="tx1"/>
                </a:solidFill>
                <a:ea typeface="MS PGothic" panose="020B0600070205080204" pitchFamily="34" charset="-128"/>
              </a:rPr>
              <a:t>0.99</a:t>
            </a:r>
          </a:p>
          <a:p>
            <a:pPr algn="l" eaLnBrk="1" hangingPunct="1"/>
            <a:r>
              <a:rPr lang="en-US" altLang="en-US" sz="2430" dirty="0">
                <a:solidFill>
                  <a:schemeClr val="tx1"/>
                </a:solidFill>
                <a:ea typeface="MS PGothic" panose="020B0600070205080204" pitchFamily="34" charset="-128"/>
              </a:rPr>
              <a:t>&gt;&gt;&gt; </a:t>
            </a:r>
            <a:r>
              <a:rPr lang="en-US" altLang="en-US" sz="2430" dirty="0" err="1">
                <a:solidFill>
                  <a:schemeClr val="tx1"/>
                </a:solidFill>
                <a:ea typeface="MS PGothic" panose="020B0600070205080204" pitchFamily="34" charset="-128"/>
              </a:rPr>
              <a:t>i</a:t>
            </a:r>
            <a:r>
              <a:rPr lang="en-US" altLang="en-US" sz="2430" dirty="0">
                <a:solidFill>
                  <a:schemeClr val="tx1"/>
                </a:solidFill>
                <a:ea typeface="MS PGothic" panose="020B0600070205080204" pitchFamily="34" charset="-128"/>
              </a:rPr>
              <a:t> = 42</a:t>
            </a:r>
          </a:p>
          <a:p>
            <a:pPr algn="l" eaLnBrk="1" hangingPunct="1"/>
            <a:r>
              <a:rPr lang="en-US" altLang="en-US" sz="2430" dirty="0">
                <a:solidFill>
                  <a:schemeClr val="tx1"/>
                </a:solidFill>
                <a:ea typeface="MS PGothic" panose="020B0600070205080204" pitchFamily="34" charset="-128"/>
              </a:rPr>
              <a:t>&gt;&gt;&gt; </a:t>
            </a:r>
            <a:r>
              <a:rPr lang="en-US" altLang="en-US" sz="2430" dirty="0">
                <a:solidFill>
                  <a:srgbClr val="FF00FF"/>
                </a:solidFill>
                <a:ea typeface="MS PGothic" panose="020B0600070205080204" pitchFamily="34" charset="-128"/>
              </a:rPr>
              <a:t>type</a:t>
            </a:r>
            <a:r>
              <a:rPr lang="en-US" altLang="en-US" sz="2430" dirty="0">
                <a:solidFill>
                  <a:schemeClr val="tx1"/>
                </a:solidFill>
                <a:ea typeface="MS PGothic" panose="020B0600070205080204" pitchFamily="34" charset="-128"/>
              </a:rPr>
              <a:t>(</a:t>
            </a:r>
            <a:r>
              <a:rPr lang="en-US" altLang="en-US" sz="2430" dirty="0" err="1">
                <a:solidFill>
                  <a:schemeClr val="tx1"/>
                </a:solidFill>
                <a:ea typeface="MS PGothic" panose="020B0600070205080204" pitchFamily="34" charset="-128"/>
              </a:rPr>
              <a:t>i</a:t>
            </a:r>
            <a:r>
              <a:rPr lang="en-US" altLang="en-US" sz="2430" dirty="0">
                <a:solidFill>
                  <a:schemeClr val="tx1"/>
                </a:solidFill>
                <a:ea typeface="MS PGothic" panose="020B0600070205080204" pitchFamily="34" charset="-128"/>
              </a:rPr>
              <a:t>)</a:t>
            </a:r>
          </a:p>
          <a:p>
            <a:pPr algn="l" eaLnBrk="1" hangingPunct="1"/>
            <a:r>
              <a:rPr lang="en-US" altLang="en-US" sz="2430" dirty="0">
                <a:solidFill>
                  <a:schemeClr val="tx1"/>
                </a:solidFill>
                <a:ea typeface="MS PGothic" panose="020B0600070205080204" pitchFamily="34" charset="-128"/>
              </a:rPr>
              <a:t>&lt;type '</a:t>
            </a:r>
            <a:r>
              <a:rPr lang="en-US" altLang="en-US" sz="2430" dirty="0" err="1">
                <a:solidFill>
                  <a:schemeClr val="tx1"/>
                </a:solidFill>
                <a:ea typeface="MS PGothic" panose="020B0600070205080204" pitchFamily="34" charset="-128"/>
              </a:rPr>
              <a:t>int</a:t>
            </a:r>
            <a:r>
              <a:rPr lang="en-US" altLang="en-US" sz="2430" dirty="0">
                <a:solidFill>
                  <a:schemeClr val="tx1"/>
                </a:solidFill>
                <a:ea typeface="MS PGothic" panose="020B0600070205080204" pitchFamily="34" charset="-128"/>
              </a:rPr>
              <a:t>'&gt;</a:t>
            </a:r>
          </a:p>
          <a:p>
            <a:pPr algn="l" eaLnBrk="1" hangingPunct="1"/>
            <a:r>
              <a:rPr lang="en-US" altLang="en-US" sz="2430" dirty="0">
                <a:solidFill>
                  <a:schemeClr val="tx1"/>
                </a:solidFill>
                <a:ea typeface="MS PGothic" panose="020B0600070205080204" pitchFamily="34" charset="-128"/>
              </a:rPr>
              <a:t>&gt;&gt;&gt; f = </a:t>
            </a:r>
            <a:r>
              <a:rPr lang="en-US" altLang="en-US" sz="2430" dirty="0">
                <a:solidFill>
                  <a:srgbClr val="FF00FF"/>
                </a:solidFill>
                <a:ea typeface="MS PGothic" panose="020B0600070205080204" pitchFamily="34" charset="-128"/>
              </a:rPr>
              <a:t>float</a:t>
            </a:r>
            <a:r>
              <a:rPr lang="en-US" altLang="en-US" sz="2430" dirty="0">
                <a:solidFill>
                  <a:schemeClr val="tx1"/>
                </a:solidFill>
                <a:ea typeface="MS PGothic" panose="020B0600070205080204" pitchFamily="34" charset="-128"/>
              </a:rPr>
              <a:t>(</a:t>
            </a:r>
            <a:r>
              <a:rPr lang="en-US" altLang="en-US" sz="2430" dirty="0" err="1">
                <a:solidFill>
                  <a:schemeClr val="tx1"/>
                </a:solidFill>
                <a:ea typeface="MS PGothic" panose="020B0600070205080204" pitchFamily="34" charset="-128"/>
              </a:rPr>
              <a:t>i</a:t>
            </a:r>
            <a:r>
              <a:rPr lang="en-US" altLang="en-US" sz="2430" dirty="0">
                <a:solidFill>
                  <a:schemeClr val="tx1"/>
                </a:solidFill>
                <a:ea typeface="MS PGothic" panose="020B0600070205080204" pitchFamily="34" charset="-128"/>
              </a:rPr>
              <a:t>)</a:t>
            </a:r>
          </a:p>
          <a:p>
            <a:pPr algn="l" eaLnBrk="1" hangingPunct="1"/>
            <a:r>
              <a:rPr lang="en-US" altLang="en-US" sz="2430" dirty="0">
                <a:solidFill>
                  <a:schemeClr val="tx1"/>
                </a:solidFill>
                <a:ea typeface="MS PGothic" panose="020B0600070205080204" pitchFamily="34" charset="-128"/>
              </a:rPr>
              <a:t>&gt;&gt;&gt; </a:t>
            </a:r>
            <a:r>
              <a:rPr lang="en-US" altLang="en-US" sz="2430" dirty="0">
                <a:solidFill>
                  <a:schemeClr val="accent1">
                    <a:lumMod val="60000"/>
                    <a:lumOff val="40000"/>
                  </a:schemeClr>
                </a:solidFill>
                <a:ea typeface="MS PGothic" panose="020B0600070205080204" pitchFamily="34" charset="-128"/>
              </a:rPr>
              <a:t>print</a:t>
            </a:r>
            <a:r>
              <a:rPr lang="en-US" altLang="en-US" sz="2430" dirty="0">
                <a:solidFill>
                  <a:schemeClr val="tx1"/>
                </a:solidFill>
                <a:ea typeface="MS PGothic" panose="020B0600070205080204" pitchFamily="34" charset="-128"/>
              </a:rPr>
              <a:t> (f)</a:t>
            </a:r>
          </a:p>
          <a:p>
            <a:pPr algn="l" eaLnBrk="1" hangingPunct="1"/>
            <a:r>
              <a:rPr lang="en-US" altLang="en-US" sz="2430" dirty="0">
                <a:solidFill>
                  <a:schemeClr val="tx1"/>
                </a:solidFill>
                <a:ea typeface="MS PGothic" panose="020B0600070205080204" pitchFamily="34" charset="-128"/>
              </a:rPr>
              <a:t>42.0</a:t>
            </a:r>
          </a:p>
          <a:p>
            <a:pPr algn="l" eaLnBrk="1" hangingPunct="1"/>
            <a:r>
              <a:rPr lang="en-US" altLang="en-US" sz="2430" dirty="0">
                <a:solidFill>
                  <a:schemeClr val="tx1"/>
                </a:solidFill>
                <a:ea typeface="MS PGothic" panose="020B0600070205080204" pitchFamily="34" charset="-128"/>
              </a:rPr>
              <a:t>&gt;&gt;&gt; </a:t>
            </a:r>
            <a:r>
              <a:rPr lang="en-US" altLang="en-US" sz="2430" dirty="0">
                <a:solidFill>
                  <a:srgbClr val="FF00FF"/>
                </a:solidFill>
                <a:ea typeface="MS PGothic" panose="020B0600070205080204" pitchFamily="34" charset="-128"/>
              </a:rPr>
              <a:t>type</a:t>
            </a:r>
            <a:r>
              <a:rPr lang="en-US" altLang="en-US" sz="2430" dirty="0">
                <a:solidFill>
                  <a:schemeClr val="tx1"/>
                </a:solidFill>
                <a:ea typeface="MS PGothic" panose="020B0600070205080204" pitchFamily="34" charset="-128"/>
              </a:rPr>
              <a:t>(f)</a:t>
            </a:r>
          </a:p>
          <a:p>
            <a:pPr algn="l" eaLnBrk="1" hangingPunct="1"/>
            <a:r>
              <a:rPr lang="en-US" altLang="en-US" sz="2430" dirty="0">
                <a:solidFill>
                  <a:schemeClr val="tx1"/>
                </a:solidFill>
                <a:ea typeface="MS PGothic" panose="020B0600070205080204" pitchFamily="34" charset="-128"/>
              </a:rPr>
              <a:t>&lt;type 'float'&gt;</a:t>
            </a:r>
          </a:p>
          <a:p>
            <a:pPr algn="l" eaLnBrk="1" hangingPunct="1"/>
            <a:r>
              <a:rPr lang="en-US" altLang="en-US" sz="2430" dirty="0">
                <a:solidFill>
                  <a:schemeClr val="tx1"/>
                </a:solidFill>
                <a:ea typeface="MS PGothic" panose="020B0600070205080204" pitchFamily="34" charset="-128"/>
              </a:rPr>
              <a:t>&gt;&gt;&gt; </a:t>
            </a:r>
            <a:r>
              <a:rPr lang="en-US" altLang="en-US" sz="2430" dirty="0">
                <a:solidFill>
                  <a:schemeClr val="accent1">
                    <a:lumMod val="60000"/>
                    <a:lumOff val="40000"/>
                  </a:schemeClr>
                </a:solidFill>
                <a:ea typeface="MS PGothic" panose="020B0600070205080204" pitchFamily="34" charset="-128"/>
              </a:rPr>
              <a:t>print</a:t>
            </a:r>
            <a:r>
              <a:rPr lang="en-US" altLang="en-US" sz="2430" dirty="0">
                <a:solidFill>
                  <a:schemeClr val="tx1"/>
                </a:solidFill>
                <a:ea typeface="MS PGothic" panose="020B0600070205080204" pitchFamily="34" charset="-128"/>
              </a:rPr>
              <a:t> (1 </a:t>
            </a:r>
            <a:r>
              <a:rPr lang="en-US" altLang="en-US" sz="2430" dirty="0">
                <a:solidFill>
                  <a:srgbClr val="00FFFF"/>
                </a:solidFill>
                <a:ea typeface="MS PGothic" panose="020B0600070205080204" pitchFamily="34" charset="-128"/>
              </a:rPr>
              <a:t>+</a:t>
            </a:r>
            <a:r>
              <a:rPr lang="en-US" altLang="en-US" sz="2430" dirty="0">
                <a:solidFill>
                  <a:schemeClr val="tx1"/>
                </a:solidFill>
                <a:ea typeface="MS PGothic" panose="020B0600070205080204" pitchFamily="34" charset="-128"/>
              </a:rPr>
              <a:t> 2 </a:t>
            </a:r>
            <a:r>
              <a:rPr lang="en-US" altLang="en-US" sz="2430" dirty="0">
                <a:solidFill>
                  <a:srgbClr val="00FFFF"/>
                </a:solidFill>
                <a:ea typeface="MS PGothic" panose="020B0600070205080204" pitchFamily="34" charset="-128"/>
              </a:rPr>
              <a:t>*</a:t>
            </a:r>
            <a:r>
              <a:rPr lang="en-US" altLang="en-US" sz="2430" dirty="0">
                <a:solidFill>
                  <a:schemeClr val="tx1"/>
                </a:solidFill>
                <a:ea typeface="MS PGothic" panose="020B0600070205080204" pitchFamily="34" charset="-128"/>
              </a:rPr>
              <a:t> </a:t>
            </a:r>
            <a:r>
              <a:rPr lang="en-US" altLang="en-US" sz="2430" dirty="0">
                <a:solidFill>
                  <a:srgbClr val="FF00FF"/>
                </a:solidFill>
                <a:ea typeface="MS PGothic" panose="020B0600070205080204" pitchFamily="34" charset="-128"/>
              </a:rPr>
              <a:t>float</a:t>
            </a:r>
            <a:r>
              <a:rPr lang="en-US" altLang="en-US" sz="2430" dirty="0">
                <a:solidFill>
                  <a:schemeClr val="tx1"/>
                </a:solidFill>
                <a:ea typeface="MS PGothic" panose="020B0600070205080204" pitchFamily="34" charset="-128"/>
              </a:rPr>
              <a:t>(3) </a:t>
            </a:r>
            <a:r>
              <a:rPr lang="en-US" altLang="en-US" sz="2430" dirty="0">
                <a:solidFill>
                  <a:srgbClr val="00FFFF"/>
                </a:solidFill>
                <a:ea typeface="MS PGothic" panose="020B0600070205080204" pitchFamily="34" charset="-128"/>
              </a:rPr>
              <a:t>/</a:t>
            </a:r>
            <a:r>
              <a:rPr lang="en-US" altLang="en-US" sz="2430" dirty="0">
                <a:solidFill>
                  <a:schemeClr val="tx1"/>
                </a:solidFill>
                <a:ea typeface="MS PGothic" panose="020B0600070205080204" pitchFamily="34" charset="-128"/>
              </a:rPr>
              <a:t> 4 </a:t>
            </a:r>
            <a:r>
              <a:rPr lang="en-US" altLang="en-US" sz="2430" dirty="0">
                <a:solidFill>
                  <a:srgbClr val="00FFFF"/>
                </a:solidFill>
                <a:ea typeface="MS PGothic" panose="020B0600070205080204" pitchFamily="34" charset="-128"/>
              </a:rPr>
              <a:t>–</a:t>
            </a:r>
            <a:r>
              <a:rPr lang="en-US" altLang="en-US" sz="2430" dirty="0">
                <a:solidFill>
                  <a:schemeClr val="tx1"/>
                </a:solidFill>
                <a:ea typeface="MS PGothic" panose="020B0600070205080204" pitchFamily="34" charset="-128"/>
              </a:rPr>
              <a:t> 5)</a:t>
            </a:r>
          </a:p>
          <a:p>
            <a:pPr algn="l" eaLnBrk="1" hangingPunct="1"/>
            <a:r>
              <a:rPr lang="en-US" altLang="en-US" sz="2430" dirty="0">
                <a:solidFill>
                  <a:schemeClr val="tx1"/>
                </a:solidFill>
                <a:ea typeface="MS PGothic" panose="020B0600070205080204" pitchFamily="34" charset="-128"/>
              </a:rPr>
              <a:t>-2.5</a:t>
            </a:r>
          </a:p>
        </p:txBody>
      </p:sp>
    </p:spTree>
    <p:extLst>
      <p:ext uri="{BB962C8B-B14F-4D97-AF65-F5344CB8AC3E}">
        <p14:creationId xmlns:p14="http://schemas.microsoft.com/office/powerpoint/2010/main" val="3951263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p:txBody>
          <a:bodyPr>
            <a:normAutofit/>
          </a:bodyPr>
          <a:lstStyle/>
          <a:p>
            <a:pPr eaLnBrk="1" hangingPunct="1">
              <a:defRPr/>
            </a:pPr>
            <a:r>
              <a:rPr lang="en-US" dirty="0">
                <a:sym typeface="Gill Sans" charset="0"/>
              </a:rPr>
              <a:t>String Conversions</a:t>
            </a:r>
          </a:p>
        </p:txBody>
      </p:sp>
      <p:sp>
        <p:nvSpPr>
          <p:cNvPr id="26626" name="Rectangle 2"/>
          <p:cNvSpPr>
            <a:spLocks noGrp="1" noChangeArrowheads="1"/>
          </p:cNvSpPr>
          <p:nvPr>
            <p:ph type="body" sz="quarter" idx="14"/>
          </p:nvPr>
        </p:nvSpPr>
        <p:spPr>
          <a:xfrm>
            <a:off x="522287" y="1562399"/>
            <a:ext cx="5128705" cy="4368843"/>
          </a:xfrm>
        </p:spPr>
        <p:txBody>
          <a:bodyPr>
            <a:normAutofit/>
          </a:bodyPr>
          <a:lstStyle/>
          <a:p>
            <a:pPr marL="342900" indent="-342900">
              <a:lnSpc>
                <a:spcPct val="150000"/>
              </a:lnSpc>
              <a:buFont typeface="Arial" panose="020B0604020202020204" pitchFamily="34" charset="0"/>
              <a:buChar char="•"/>
              <a:defRPr/>
            </a:pPr>
            <a:r>
              <a:rPr lang="en-US" dirty="0">
                <a:sym typeface="Gill Sans" charset="0"/>
              </a:rPr>
              <a:t>You can also use </a:t>
            </a:r>
            <a:r>
              <a:rPr lang="en-US" b="1" dirty="0">
                <a:solidFill>
                  <a:schemeClr val="accent1">
                    <a:lumMod val="60000"/>
                    <a:lumOff val="40000"/>
                  </a:schemeClr>
                </a:solidFill>
                <a:sym typeface="Gill Sans" charset="0"/>
              </a:rPr>
              <a:t>int() </a:t>
            </a:r>
            <a:r>
              <a:rPr lang="en-US" dirty="0">
                <a:sym typeface="Gill Sans" charset="0"/>
              </a:rPr>
              <a:t>and </a:t>
            </a:r>
            <a:r>
              <a:rPr lang="en-US" b="1" dirty="0">
                <a:solidFill>
                  <a:schemeClr val="accent1">
                    <a:lumMod val="60000"/>
                    <a:lumOff val="40000"/>
                  </a:schemeClr>
                </a:solidFill>
                <a:sym typeface="Gill Sans" charset="0"/>
              </a:rPr>
              <a:t>float() </a:t>
            </a:r>
            <a:r>
              <a:rPr lang="en-US" dirty="0">
                <a:sym typeface="Gill Sans" charset="0"/>
              </a:rPr>
              <a:t>to convert between strings and integers</a:t>
            </a:r>
          </a:p>
          <a:p>
            <a:pPr marL="342900" indent="-342900">
              <a:lnSpc>
                <a:spcPct val="150000"/>
              </a:lnSpc>
              <a:buFont typeface="Arial" panose="020B0604020202020204" pitchFamily="34" charset="0"/>
              <a:buChar char="•"/>
              <a:defRPr/>
            </a:pPr>
            <a:r>
              <a:rPr lang="en-US" dirty="0">
                <a:sym typeface="Gill Sans" charset="0"/>
              </a:rPr>
              <a:t>You will get an </a:t>
            </a:r>
            <a:r>
              <a:rPr lang="en-US" b="1" dirty="0">
                <a:solidFill>
                  <a:srgbClr val="FF0000"/>
                </a:solidFill>
                <a:sym typeface="Gill Sans" charset="0"/>
              </a:rPr>
              <a:t>error</a:t>
            </a:r>
            <a:r>
              <a:rPr lang="en-US" dirty="0">
                <a:sym typeface="Gill Sans" charset="0"/>
              </a:rPr>
              <a:t> if the string does not contain numeric characters</a:t>
            </a:r>
          </a:p>
        </p:txBody>
      </p:sp>
      <p:sp>
        <p:nvSpPr>
          <p:cNvPr id="26627" name="Rectangle 3"/>
          <p:cNvSpPr>
            <a:spLocks/>
          </p:cNvSpPr>
          <p:nvPr/>
        </p:nvSpPr>
        <p:spPr bwMode="auto">
          <a:xfrm>
            <a:off x="6327456" y="1091853"/>
            <a:ext cx="5699951" cy="5169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altLang="en-US" sz="2026" dirty="0">
                <a:solidFill>
                  <a:schemeClr val="tx1"/>
                </a:solidFill>
                <a:ea typeface="MS PGothic" panose="020B0600070205080204" pitchFamily="34" charset="-128"/>
              </a:rPr>
              <a:t>&gt;&gt;&gt; </a:t>
            </a:r>
            <a:r>
              <a:rPr lang="en-US" altLang="en-US" sz="2026" dirty="0" err="1">
                <a:solidFill>
                  <a:srgbClr val="00FF00"/>
                </a:solidFill>
                <a:ea typeface="MS PGothic" panose="020B0600070205080204" pitchFamily="34" charset="-128"/>
              </a:rPr>
              <a:t>sval</a:t>
            </a:r>
            <a:r>
              <a:rPr lang="en-US" altLang="en-US" sz="2026" dirty="0">
                <a:solidFill>
                  <a:schemeClr val="tx1"/>
                </a:solidFill>
                <a:ea typeface="MS PGothic" panose="020B0600070205080204" pitchFamily="34" charset="-128"/>
              </a:rPr>
              <a:t> = '123'</a:t>
            </a:r>
          </a:p>
          <a:p>
            <a:pPr algn="l" eaLnBrk="1" hangingPunct="1"/>
            <a:r>
              <a:rPr lang="en-US" altLang="en-US" sz="2026" dirty="0">
                <a:solidFill>
                  <a:schemeClr val="tx1"/>
                </a:solidFill>
                <a:ea typeface="MS PGothic" panose="020B0600070205080204" pitchFamily="34" charset="-128"/>
              </a:rPr>
              <a:t>&gt;&gt;&gt; </a:t>
            </a:r>
            <a:r>
              <a:rPr lang="en-US" altLang="en-US" sz="2026" dirty="0">
                <a:solidFill>
                  <a:srgbClr val="FF00FF"/>
                </a:solidFill>
                <a:ea typeface="MS PGothic" panose="020B0600070205080204" pitchFamily="34" charset="-128"/>
              </a:rPr>
              <a:t>type</a:t>
            </a:r>
            <a:r>
              <a:rPr lang="en-US" altLang="en-US" sz="2026" dirty="0">
                <a:solidFill>
                  <a:schemeClr val="tx1"/>
                </a:solidFill>
                <a:ea typeface="MS PGothic" panose="020B0600070205080204" pitchFamily="34" charset="-128"/>
              </a:rPr>
              <a:t>(</a:t>
            </a:r>
            <a:r>
              <a:rPr lang="en-US" altLang="en-US" sz="2026" dirty="0" err="1">
                <a:solidFill>
                  <a:srgbClr val="00FF00"/>
                </a:solidFill>
                <a:ea typeface="MS PGothic" panose="020B0600070205080204" pitchFamily="34" charset="-128"/>
              </a:rPr>
              <a:t>sval</a:t>
            </a:r>
            <a:r>
              <a:rPr lang="en-US" altLang="en-US" sz="2026" dirty="0">
                <a:solidFill>
                  <a:schemeClr val="tx1"/>
                </a:solidFill>
                <a:ea typeface="MS PGothic" panose="020B0600070205080204" pitchFamily="34" charset="-128"/>
              </a:rPr>
              <a:t>)</a:t>
            </a:r>
          </a:p>
          <a:p>
            <a:pPr algn="l" eaLnBrk="1" hangingPunct="1"/>
            <a:r>
              <a:rPr lang="en-US" altLang="en-US" sz="2026" dirty="0">
                <a:solidFill>
                  <a:schemeClr val="tx1"/>
                </a:solidFill>
                <a:ea typeface="MS PGothic" panose="020B0600070205080204" pitchFamily="34" charset="-128"/>
              </a:rPr>
              <a:t>&lt;type '</a:t>
            </a:r>
            <a:r>
              <a:rPr lang="en-US" altLang="en-US" sz="2026" dirty="0" err="1">
                <a:solidFill>
                  <a:schemeClr val="tx1"/>
                </a:solidFill>
                <a:ea typeface="MS PGothic" panose="020B0600070205080204" pitchFamily="34" charset="-128"/>
              </a:rPr>
              <a:t>str</a:t>
            </a:r>
            <a:r>
              <a:rPr lang="en-US" altLang="en-US" sz="2026" dirty="0">
                <a:solidFill>
                  <a:schemeClr val="tx1"/>
                </a:solidFill>
                <a:ea typeface="MS PGothic" panose="020B0600070205080204" pitchFamily="34" charset="-128"/>
              </a:rPr>
              <a:t>'&gt;</a:t>
            </a:r>
          </a:p>
          <a:p>
            <a:pPr algn="l" eaLnBrk="1" hangingPunct="1"/>
            <a:r>
              <a:rPr lang="en-US" altLang="en-US" sz="2026" dirty="0">
                <a:solidFill>
                  <a:schemeClr val="tx1"/>
                </a:solidFill>
                <a:ea typeface="MS PGothic" panose="020B0600070205080204" pitchFamily="34" charset="-128"/>
              </a:rPr>
              <a:t>&gt;&gt;&gt; </a:t>
            </a:r>
            <a:r>
              <a:rPr lang="en-US" altLang="en-US" sz="2026" dirty="0">
                <a:solidFill>
                  <a:schemeClr val="accent1">
                    <a:lumMod val="60000"/>
                    <a:lumOff val="40000"/>
                  </a:schemeClr>
                </a:solidFill>
                <a:ea typeface="MS PGothic" panose="020B0600070205080204" pitchFamily="34" charset="-128"/>
              </a:rPr>
              <a:t>print</a:t>
            </a:r>
            <a:r>
              <a:rPr lang="en-US" altLang="en-US" sz="2026" dirty="0">
                <a:solidFill>
                  <a:schemeClr val="tx1"/>
                </a:solidFill>
                <a:ea typeface="MS PGothic" panose="020B0600070205080204" pitchFamily="34" charset="-128"/>
              </a:rPr>
              <a:t> (</a:t>
            </a:r>
            <a:r>
              <a:rPr lang="en-US" altLang="en-US" sz="2026" dirty="0" err="1">
                <a:solidFill>
                  <a:srgbClr val="00FF00"/>
                </a:solidFill>
                <a:ea typeface="MS PGothic" panose="020B0600070205080204" pitchFamily="34" charset="-128"/>
              </a:rPr>
              <a:t>sval</a:t>
            </a:r>
            <a:r>
              <a:rPr lang="en-US" altLang="en-US" sz="2026" dirty="0">
                <a:solidFill>
                  <a:schemeClr val="tx1"/>
                </a:solidFill>
                <a:ea typeface="MS PGothic" panose="020B0600070205080204" pitchFamily="34" charset="-128"/>
              </a:rPr>
              <a:t> </a:t>
            </a:r>
            <a:r>
              <a:rPr lang="en-US" altLang="en-US" sz="2026" dirty="0">
                <a:solidFill>
                  <a:srgbClr val="00FFFF"/>
                </a:solidFill>
                <a:ea typeface="MS PGothic" panose="020B0600070205080204" pitchFamily="34" charset="-128"/>
              </a:rPr>
              <a:t>+</a:t>
            </a:r>
            <a:r>
              <a:rPr lang="en-US" altLang="en-US" sz="2026" dirty="0">
                <a:solidFill>
                  <a:schemeClr val="tx1"/>
                </a:solidFill>
                <a:ea typeface="MS PGothic" panose="020B0600070205080204" pitchFamily="34" charset="-128"/>
              </a:rPr>
              <a:t> 1)</a:t>
            </a:r>
          </a:p>
          <a:p>
            <a:pPr algn="l" eaLnBrk="1" hangingPunct="1"/>
            <a:r>
              <a:rPr lang="en-US" altLang="en-US" sz="2026" dirty="0" err="1">
                <a:solidFill>
                  <a:srgbClr val="FF0000"/>
                </a:solidFill>
                <a:ea typeface="MS PGothic" panose="020B0600070205080204" pitchFamily="34" charset="-128"/>
              </a:rPr>
              <a:t>Traceback</a:t>
            </a:r>
            <a:r>
              <a:rPr lang="en-US" altLang="en-US" sz="2026" dirty="0">
                <a:solidFill>
                  <a:srgbClr val="FF0000"/>
                </a:solidFill>
                <a:ea typeface="MS PGothic" panose="020B0600070205080204" pitchFamily="34" charset="-128"/>
              </a:rPr>
              <a:t> (most recent call last):</a:t>
            </a:r>
          </a:p>
          <a:p>
            <a:pPr algn="l" eaLnBrk="1" hangingPunct="1"/>
            <a:r>
              <a:rPr lang="en-US" altLang="en-US" sz="2026" dirty="0">
                <a:solidFill>
                  <a:srgbClr val="FF0000"/>
                </a:solidFill>
                <a:ea typeface="MS PGothic" panose="020B0600070205080204" pitchFamily="34" charset="-128"/>
              </a:rPr>
              <a:t>  File "&lt;</a:t>
            </a:r>
            <a:r>
              <a:rPr lang="en-US" altLang="en-US" sz="2026" dirty="0" err="1">
                <a:solidFill>
                  <a:srgbClr val="FF0000"/>
                </a:solidFill>
                <a:ea typeface="MS PGothic" panose="020B0600070205080204" pitchFamily="34" charset="-128"/>
              </a:rPr>
              <a:t>stdin</a:t>
            </a:r>
            <a:r>
              <a:rPr lang="en-US" altLang="en-US" sz="2026" dirty="0">
                <a:solidFill>
                  <a:srgbClr val="FF0000"/>
                </a:solidFill>
                <a:ea typeface="MS PGothic" panose="020B0600070205080204" pitchFamily="34" charset="-128"/>
              </a:rPr>
              <a:t>&gt;", line 1, in &lt;module&gt;</a:t>
            </a:r>
          </a:p>
          <a:p>
            <a:pPr algn="l" eaLnBrk="1" hangingPunct="1"/>
            <a:r>
              <a:rPr lang="en-US" altLang="en-US" sz="2026" dirty="0" err="1">
                <a:solidFill>
                  <a:srgbClr val="FF0000"/>
                </a:solidFill>
                <a:ea typeface="MS PGothic" panose="020B0600070205080204" pitchFamily="34" charset="-128"/>
              </a:rPr>
              <a:t>TypeError</a:t>
            </a:r>
            <a:r>
              <a:rPr lang="en-US" altLang="en-US" sz="2026" dirty="0">
                <a:solidFill>
                  <a:srgbClr val="FF0000"/>
                </a:solidFill>
                <a:ea typeface="MS PGothic" panose="020B0600070205080204" pitchFamily="34" charset="-128"/>
              </a:rPr>
              <a:t>: cannot concatenate '</a:t>
            </a:r>
            <a:r>
              <a:rPr lang="en-US" altLang="en-US" sz="2026" dirty="0" err="1">
                <a:solidFill>
                  <a:srgbClr val="FF0000"/>
                </a:solidFill>
                <a:ea typeface="MS PGothic" panose="020B0600070205080204" pitchFamily="34" charset="-128"/>
              </a:rPr>
              <a:t>str</a:t>
            </a:r>
            <a:r>
              <a:rPr lang="en-US" altLang="en-US" sz="2026" dirty="0">
                <a:solidFill>
                  <a:srgbClr val="FF0000"/>
                </a:solidFill>
                <a:ea typeface="MS PGothic" panose="020B0600070205080204" pitchFamily="34" charset="-128"/>
              </a:rPr>
              <a:t>' and '</a:t>
            </a:r>
            <a:r>
              <a:rPr lang="en-US" altLang="en-US" sz="2026" dirty="0" err="1">
                <a:solidFill>
                  <a:srgbClr val="FF0000"/>
                </a:solidFill>
                <a:ea typeface="MS PGothic" panose="020B0600070205080204" pitchFamily="34" charset="-128"/>
              </a:rPr>
              <a:t>int</a:t>
            </a:r>
            <a:r>
              <a:rPr lang="en-US" altLang="en-US" sz="2026" dirty="0">
                <a:solidFill>
                  <a:srgbClr val="FF0000"/>
                </a:solidFill>
                <a:ea typeface="MS PGothic" panose="020B0600070205080204" pitchFamily="34" charset="-128"/>
              </a:rPr>
              <a:t>'</a:t>
            </a:r>
            <a:endParaRPr lang="en-US" altLang="en-US" sz="2026" dirty="0">
              <a:solidFill>
                <a:schemeClr val="tx1"/>
              </a:solidFill>
              <a:ea typeface="MS PGothic" panose="020B0600070205080204" pitchFamily="34" charset="-128"/>
            </a:endParaRPr>
          </a:p>
          <a:p>
            <a:pPr algn="l" eaLnBrk="1" hangingPunct="1"/>
            <a:r>
              <a:rPr lang="en-US" altLang="en-US" sz="2026" dirty="0">
                <a:solidFill>
                  <a:schemeClr val="tx1"/>
                </a:solidFill>
                <a:ea typeface="MS PGothic" panose="020B0600070205080204" pitchFamily="34" charset="-128"/>
              </a:rPr>
              <a:t>&gt;&gt;&gt; </a:t>
            </a:r>
            <a:r>
              <a:rPr lang="en-US" altLang="en-US" sz="2026" dirty="0" err="1">
                <a:solidFill>
                  <a:srgbClr val="00FF00"/>
                </a:solidFill>
                <a:ea typeface="MS PGothic" panose="020B0600070205080204" pitchFamily="34" charset="-128"/>
              </a:rPr>
              <a:t>ival</a:t>
            </a:r>
            <a:r>
              <a:rPr lang="en-US" altLang="en-US" sz="2026" dirty="0">
                <a:solidFill>
                  <a:schemeClr val="tx1"/>
                </a:solidFill>
                <a:ea typeface="MS PGothic" panose="020B0600070205080204" pitchFamily="34" charset="-128"/>
              </a:rPr>
              <a:t> = </a:t>
            </a:r>
            <a:r>
              <a:rPr lang="en-US" altLang="en-US" sz="2026" dirty="0" err="1">
                <a:solidFill>
                  <a:srgbClr val="FF00FF"/>
                </a:solidFill>
                <a:ea typeface="MS PGothic" panose="020B0600070205080204" pitchFamily="34" charset="-128"/>
              </a:rPr>
              <a:t>int</a:t>
            </a:r>
            <a:r>
              <a:rPr lang="en-US" altLang="en-US" sz="2026" dirty="0">
                <a:solidFill>
                  <a:schemeClr val="tx1"/>
                </a:solidFill>
                <a:ea typeface="MS PGothic" panose="020B0600070205080204" pitchFamily="34" charset="-128"/>
              </a:rPr>
              <a:t>(</a:t>
            </a:r>
            <a:r>
              <a:rPr lang="en-US" altLang="en-US" sz="2026" dirty="0" err="1">
                <a:solidFill>
                  <a:srgbClr val="00FF00"/>
                </a:solidFill>
                <a:ea typeface="MS PGothic" panose="020B0600070205080204" pitchFamily="34" charset="-128"/>
              </a:rPr>
              <a:t>sval</a:t>
            </a:r>
            <a:r>
              <a:rPr lang="en-US" altLang="en-US" sz="2026" dirty="0">
                <a:solidFill>
                  <a:schemeClr val="tx1"/>
                </a:solidFill>
                <a:ea typeface="MS PGothic" panose="020B0600070205080204" pitchFamily="34" charset="-128"/>
              </a:rPr>
              <a:t>)</a:t>
            </a:r>
          </a:p>
          <a:p>
            <a:pPr algn="l" eaLnBrk="1" hangingPunct="1"/>
            <a:r>
              <a:rPr lang="en-US" altLang="en-US" sz="2026" dirty="0">
                <a:solidFill>
                  <a:schemeClr val="tx1"/>
                </a:solidFill>
                <a:ea typeface="MS PGothic" panose="020B0600070205080204" pitchFamily="34" charset="-128"/>
              </a:rPr>
              <a:t>&gt;&gt;&gt; </a:t>
            </a:r>
            <a:r>
              <a:rPr lang="en-US" altLang="en-US" sz="2026" dirty="0">
                <a:solidFill>
                  <a:srgbClr val="FF00FF"/>
                </a:solidFill>
                <a:ea typeface="MS PGothic" panose="020B0600070205080204" pitchFamily="34" charset="-128"/>
              </a:rPr>
              <a:t>type</a:t>
            </a:r>
            <a:r>
              <a:rPr lang="en-US" altLang="en-US" sz="2026" dirty="0">
                <a:solidFill>
                  <a:schemeClr val="tx1"/>
                </a:solidFill>
                <a:ea typeface="MS PGothic" panose="020B0600070205080204" pitchFamily="34" charset="-128"/>
              </a:rPr>
              <a:t>(</a:t>
            </a:r>
            <a:r>
              <a:rPr lang="en-US" altLang="en-US" sz="2026" dirty="0" err="1">
                <a:solidFill>
                  <a:srgbClr val="00FF00"/>
                </a:solidFill>
                <a:ea typeface="MS PGothic" panose="020B0600070205080204" pitchFamily="34" charset="-128"/>
              </a:rPr>
              <a:t>ival</a:t>
            </a:r>
            <a:r>
              <a:rPr lang="en-US" altLang="en-US" sz="2026" dirty="0">
                <a:solidFill>
                  <a:schemeClr val="tx1"/>
                </a:solidFill>
                <a:ea typeface="MS PGothic" panose="020B0600070205080204" pitchFamily="34" charset="-128"/>
              </a:rPr>
              <a:t>)</a:t>
            </a:r>
          </a:p>
          <a:p>
            <a:pPr algn="l" eaLnBrk="1" hangingPunct="1"/>
            <a:r>
              <a:rPr lang="en-US" altLang="en-US" sz="2026" dirty="0">
                <a:solidFill>
                  <a:schemeClr val="tx1"/>
                </a:solidFill>
                <a:ea typeface="MS PGothic" panose="020B0600070205080204" pitchFamily="34" charset="-128"/>
              </a:rPr>
              <a:t>&lt;type '</a:t>
            </a:r>
            <a:r>
              <a:rPr lang="en-US" altLang="en-US" sz="2026" dirty="0" err="1">
                <a:solidFill>
                  <a:schemeClr val="tx1"/>
                </a:solidFill>
                <a:ea typeface="MS PGothic" panose="020B0600070205080204" pitchFamily="34" charset="-128"/>
              </a:rPr>
              <a:t>int</a:t>
            </a:r>
            <a:r>
              <a:rPr lang="en-US" altLang="en-US" sz="2026" dirty="0">
                <a:solidFill>
                  <a:schemeClr val="tx1"/>
                </a:solidFill>
                <a:ea typeface="MS PGothic" panose="020B0600070205080204" pitchFamily="34" charset="-128"/>
              </a:rPr>
              <a:t>'&gt;</a:t>
            </a:r>
          </a:p>
          <a:p>
            <a:pPr algn="l" eaLnBrk="1" hangingPunct="1"/>
            <a:r>
              <a:rPr lang="en-US" altLang="en-US" sz="2026" dirty="0">
                <a:solidFill>
                  <a:schemeClr val="tx1"/>
                </a:solidFill>
                <a:ea typeface="MS PGothic" panose="020B0600070205080204" pitchFamily="34" charset="-128"/>
              </a:rPr>
              <a:t>&gt;&gt;&gt; </a:t>
            </a:r>
            <a:r>
              <a:rPr lang="en-US" altLang="en-US" sz="2026" dirty="0">
                <a:solidFill>
                  <a:schemeClr val="accent1">
                    <a:lumMod val="60000"/>
                    <a:lumOff val="40000"/>
                  </a:schemeClr>
                </a:solidFill>
                <a:ea typeface="MS PGothic" panose="020B0600070205080204" pitchFamily="34" charset="-128"/>
              </a:rPr>
              <a:t>print</a:t>
            </a:r>
            <a:r>
              <a:rPr lang="en-US" altLang="en-US" sz="2026" dirty="0">
                <a:solidFill>
                  <a:schemeClr val="tx1"/>
                </a:solidFill>
                <a:ea typeface="MS PGothic" panose="020B0600070205080204" pitchFamily="34" charset="-128"/>
              </a:rPr>
              <a:t> (</a:t>
            </a:r>
            <a:r>
              <a:rPr lang="en-US" altLang="en-US" sz="2026" dirty="0" err="1">
                <a:solidFill>
                  <a:srgbClr val="00FF00"/>
                </a:solidFill>
                <a:ea typeface="MS PGothic" panose="020B0600070205080204" pitchFamily="34" charset="-128"/>
              </a:rPr>
              <a:t>ival</a:t>
            </a:r>
            <a:r>
              <a:rPr lang="en-US" altLang="en-US" sz="2026" dirty="0">
                <a:solidFill>
                  <a:schemeClr val="tx1"/>
                </a:solidFill>
                <a:ea typeface="MS PGothic" panose="020B0600070205080204" pitchFamily="34" charset="-128"/>
              </a:rPr>
              <a:t> + 1)</a:t>
            </a:r>
          </a:p>
          <a:p>
            <a:pPr algn="l" eaLnBrk="1" hangingPunct="1"/>
            <a:r>
              <a:rPr lang="en-US" altLang="en-US" sz="2026" dirty="0">
                <a:solidFill>
                  <a:schemeClr val="tx1"/>
                </a:solidFill>
                <a:ea typeface="MS PGothic" panose="020B0600070205080204" pitchFamily="34" charset="-128"/>
              </a:rPr>
              <a:t>124</a:t>
            </a:r>
          </a:p>
          <a:p>
            <a:pPr algn="l" eaLnBrk="1" hangingPunct="1"/>
            <a:r>
              <a:rPr lang="en-US" altLang="en-US" sz="2026" dirty="0">
                <a:solidFill>
                  <a:schemeClr val="tx1"/>
                </a:solidFill>
                <a:ea typeface="MS PGothic" panose="020B0600070205080204" pitchFamily="34" charset="-128"/>
              </a:rPr>
              <a:t>&gt;&gt;&gt; </a:t>
            </a:r>
            <a:r>
              <a:rPr lang="en-US" altLang="en-US" sz="2026" dirty="0" err="1">
                <a:solidFill>
                  <a:srgbClr val="00FF00"/>
                </a:solidFill>
                <a:ea typeface="MS PGothic" panose="020B0600070205080204" pitchFamily="34" charset="-128"/>
              </a:rPr>
              <a:t>nsv</a:t>
            </a:r>
            <a:r>
              <a:rPr lang="en-US" altLang="en-US" sz="2026" dirty="0">
                <a:solidFill>
                  <a:schemeClr val="tx1"/>
                </a:solidFill>
                <a:ea typeface="MS PGothic" panose="020B0600070205080204" pitchFamily="34" charset="-128"/>
              </a:rPr>
              <a:t> = 'hello bob'</a:t>
            </a:r>
          </a:p>
          <a:p>
            <a:pPr algn="l" eaLnBrk="1" hangingPunct="1"/>
            <a:r>
              <a:rPr lang="en-US" altLang="en-US" sz="2026" dirty="0">
                <a:solidFill>
                  <a:schemeClr val="tx1"/>
                </a:solidFill>
                <a:ea typeface="MS PGothic" panose="020B0600070205080204" pitchFamily="34" charset="-128"/>
              </a:rPr>
              <a:t>&gt;&gt;&gt; </a:t>
            </a:r>
            <a:r>
              <a:rPr lang="en-US" altLang="en-US" sz="2026" dirty="0" err="1">
                <a:solidFill>
                  <a:srgbClr val="00FF00"/>
                </a:solidFill>
                <a:ea typeface="MS PGothic" panose="020B0600070205080204" pitchFamily="34" charset="-128"/>
              </a:rPr>
              <a:t>niv</a:t>
            </a:r>
            <a:r>
              <a:rPr lang="en-US" altLang="en-US" sz="2026" dirty="0">
                <a:solidFill>
                  <a:schemeClr val="tx1"/>
                </a:solidFill>
                <a:ea typeface="MS PGothic" panose="020B0600070205080204" pitchFamily="34" charset="-128"/>
              </a:rPr>
              <a:t> = </a:t>
            </a:r>
            <a:r>
              <a:rPr lang="en-US" altLang="en-US" sz="2026" dirty="0" err="1">
                <a:solidFill>
                  <a:srgbClr val="FF00FF"/>
                </a:solidFill>
                <a:ea typeface="MS PGothic" panose="020B0600070205080204" pitchFamily="34" charset="-128"/>
              </a:rPr>
              <a:t>int</a:t>
            </a:r>
            <a:r>
              <a:rPr lang="en-US" altLang="en-US" sz="2026" dirty="0">
                <a:solidFill>
                  <a:schemeClr val="tx1"/>
                </a:solidFill>
                <a:ea typeface="MS PGothic" panose="020B0600070205080204" pitchFamily="34" charset="-128"/>
              </a:rPr>
              <a:t>(</a:t>
            </a:r>
            <a:r>
              <a:rPr lang="en-US" altLang="en-US" sz="2026" dirty="0" err="1">
                <a:solidFill>
                  <a:srgbClr val="00FF00"/>
                </a:solidFill>
                <a:ea typeface="MS PGothic" panose="020B0600070205080204" pitchFamily="34" charset="-128"/>
              </a:rPr>
              <a:t>nsv</a:t>
            </a:r>
            <a:r>
              <a:rPr lang="en-US" altLang="en-US" sz="2026" dirty="0">
                <a:solidFill>
                  <a:schemeClr val="tx1"/>
                </a:solidFill>
                <a:ea typeface="MS PGothic" panose="020B0600070205080204" pitchFamily="34" charset="-128"/>
              </a:rPr>
              <a:t>)</a:t>
            </a:r>
          </a:p>
          <a:p>
            <a:pPr algn="l" eaLnBrk="1" hangingPunct="1"/>
            <a:r>
              <a:rPr lang="en-US" altLang="en-US" sz="2026" dirty="0" err="1">
                <a:solidFill>
                  <a:srgbClr val="FF0000"/>
                </a:solidFill>
                <a:ea typeface="MS PGothic" panose="020B0600070205080204" pitchFamily="34" charset="-128"/>
              </a:rPr>
              <a:t>Traceback</a:t>
            </a:r>
            <a:r>
              <a:rPr lang="en-US" altLang="en-US" sz="2026" dirty="0">
                <a:solidFill>
                  <a:srgbClr val="FF0000"/>
                </a:solidFill>
                <a:ea typeface="MS PGothic" panose="020B0600070205080204" pitchFamily="34" charset="-128"/>
              </a:rPr>
              <a:t> (most recent call last):</a:t>
            </a:r>
          </a:p>
          <a:p>
            <a:pPr algn="l" eaLnBrk="1" hangingPunct="1"/>
            <a:r>
              <a:rPr lang="en-US" altLang="en-US" sz="2026" dirty="0">
                <a:solidFill>
                  <a:srgbClr val="FF0000"/>
                </a:solidFill>
                <a:ea typeface="MS PGothic" panose="020B0600070205080204" pitchFamily="34" charset="-128"/>
              </a:rPr>
              <a:t>  File "&lt;</a:t>
            </a:r>
            <a:r>
              <a:rPr lang="en-US" altLang="en-US" sz="2026" dirty="0" err="1">
                <a:solidFill>
                  <a:srgbClr val="FF0000"/>
                </a:solidFill>
                <a:ea typeface="MS PGothic" panose="020B0600070205080204" pitchFamily="34" charset="-128"/>
              </a:rPr>
              <a:t>stdin</a:t>
            </a:r>
            <a:r>
              <a:rPr lang="en-US" altLang="en-US" sz="2026" dirty="0">
                <a:solidFill>
                  <a:srgbClr val="FF0000"/>
                </a:solidFill>
                <a:ea typeface="MS PGothic" panose="020B0600070205080204" pitchFamily="34" charset="-128"/>
              </a:rPr>
              <a:t>&gt;", line 1, in &lt;module&gt;</a:t>
            </a:r>
          </a:p>
          <a:p>
            <a:pPr algn="l" eaLnBrk="1" hangingPunct="1"/>
            <a:r>
              <a:rPr lang="en-US" altLang="en-US" sz="2026" dirty="0" err="1">
                <a:solidFill>
                  <a:srgbClr val="FF0000"/>
                </a:solidFill>
                <a:ea typeface="MS PGothic" panose="020B0600070205080204" pitchFamily="34" charset="-128"/>
              </a:rPr>
              <a:t>ValueError</a:t>
            </a:r>
            <a:r>
              <a:rPr lang="en-US" altLang="en-US" sz="2026" dirty="0">
                <a:solidFill>
                  <a:srgbClr val="FF0000"/>
                </a:solidFill>
                <a:ea typeface="MS PGothic" panose="020B0600070205080204" pitchFamily="34" charset="-128"/>
              </a:rPr>
              <a:t>: invalid literal for </a:t>
            </a:r>
            <a:r>
              <a:rPr lang="en-US" altLang="en-US" sz="2026" dirty="0" err="1">
                <a:solidFill>
                  <a:srgbClr val="FF0000"/>
                </a:solidFill>
                <a:ea typeface="MS PGothic" panose="020B0600070205080204" pitchFamily="34" charset="-128"/>
              </a:rPr>
              <a:t>int</a:t>
            </a:r>
            <a:r>
              <a:rPr lang="en-US" altLang="en-US" sz="2026" dirty="0">
                <a:solidFill>
                  <a:srgbClr val="FF0000"/>
                </a:solidFill>
                <a:ea typeface="MS PGothic" panose="020B0600070205080204" pitchFamily="34" charset="-128"/>
              </a:rPr>
              <a:t>() </a:t>
            </a:r>
          </a:p>
        </p:txBody>
      </p:sp>
    </p:spTree>
    <p:extLst>
      <p:ext uri="{BB962C8B-B14F-4D97-AF65-F5344CB8AC3E}">
        <p14:creationId xmlns:p14="http://schemas.microsoft.com/office/powerpoint/2010/main" val="2441211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Functions - Operation</a:t>
            </a:r>
          </a:p>
        </p:txBody>
      </p:sp>
      <p:sp>
        <p:nvSpPr>
          <p:cNvPr id="7" name="Rectangle 6">
            <a:extLst>
              <a:ext uri="{FF2B5EF4-FFF2-40B4-BE49-F238E27FC236}">
                <a16:creationId xmlns:a16="http://schemas.microsoft.com/office/drawing/2014/main" id="{187D38B1-4DBD-4D9D-A69F-16487133060D}"/>
              </a:ext>
            </a:extLst>
          </p:cNvPr>
          <p:cNvSpPr/>
          <p:nvPr/>
        </p:nvSpPr>
        <p:spPr>
          <a:xfrm>
            <a:off x="1133856" y="1467084"/>
            <a:ext cx="3364992" cy="1754326"/>
          </a:xfrm>
          <a:prstGeom prst="rect">
            <a:avLst/>
          </a:prstGeom>
        </p:spPr>
        <p:txBody>
          <a:bodyPr wrap="square">
            <a:spAutoFit/>
          </a:bodyPr>
          <a:lstStyle/>
          <a:p>
            <a:r>
              <a:rPr lang="en-US" altLang="en-US" dirty="0">
                <a:ea typeface="MS PGothic" panose="020B0600070205080204" pitchFamily="34" charset="-128"/>
              </a:rPr>
              <a:t>&gt;&gt;&gt; num1 = 4</a:t>
            </a:r>
          </a:p>
          <a:p>
            <a:r>
              <a:rPr lang="en-US" altLang="en-US" dirty="0">
                <a:ea typeface="MS PGothic" panose="020B0600070205080204" pitchFamily="34" charset="-128"/>
              </a:rPr>
              <a:t>&gt;&gt;&gt; num2 = 6</a:t>
            </a:r>
          </a:p>
          <a:p>
            <a:r>
              <a:rPr lang="en-US" altLang="en-US" dirty="0">
                <a:ea typeface="MS PGothic" panose="020B0600070205080204" pitchFamily="34" charset="-128"/>
              </a:rPr>
              <a:t>&gt;&gt;&gt; total = num1 + num2</a:t>
            </a:r>
          </a:p>
          <a:p>
            <a:r>
              <a:rPr lang="en-US" altLang="en-US" dirty="0">
                <a:ea typeface="MS PGothic" panose="020B0600070205080204" pitchFamily="34" charset="-128"/>
              </a:rPr>
              <a:t>&gt;&gt;&gt; print (total) </a:t>
            </a:r>
          </a:p>
          <a:p>
            <a:endParaRPr lang="en-US" altLang="en-US" dirty="0">
              <a:ea typeface="MS PGothic" panose="020B0600070205080204" pitchFamily="34" charset="-128"/>
            </a:endParaRPr>
          </a:p>
          <a:p>
            <a:endParaRPr lang="en-US" altLang="en-US" dirty="0">
              <a:ea typeface="MS PGothic" panose="020B0600070205080204" pitchFamily="34" charset="-128"/>
            </a:endParaRPr>
          </a:p>
        </p:txBody>
      </p:sp>
      <p:sp>
        <p:nvSpPr>
          <p:cNvPr id="8" name="Arrow: Curved Down 7">
            <a:extLst>
              <a:ext uri="{FF2B5EF4-FFF2-40B4-BE49-F238E27FC236}">
                <a16:creationId xmlns:a16="http://schemas.microsoft.com/office/drawing/2014/main" id="{9E9C5746-9F1B-468E-8717-136A45A3748D}"/>
              </a:ext>
            </a:extLst>
          </p:cNvPr>
          <p:cNvSpPr/>
          <p:nvPr/>
        </p:nvSpPr>
        <p:spPr>
          <a:xfrm>
            <a:off x="5474208" y="2554164"/>
            <a:ext cx="1243584" cy="449052"/>
          </a:xfrm>
          <a:prstGeom prst="curvedDownArrow">
            <a:avLst>
              <a:gd name="adj1" fmla="val 16982"/>
              <a:gd name="adj2" fmla="val 50000"/>
              <a:gd name="adj3" fmla="val 37218"/>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9" name="Rectangle 8">
            <a:extLst>
              <a:ext uri="{FF2B5EF4-FFF2-40B4-BE49-F238E27FC236}">
                <a16:creationId xmlns:a16="http://schemas.microsoft.com/office/drawing/2014/main" id="{C1BF4103-1842-4A4B-BDBB-97AED196F693}"/>
              </a:ext>
            </a:extLst>
          </p:cNvPr>
          <p:cNvSpPr/>
          <p:nvPr/>
        </p:nvSpPr>
        <p:spPr>
          <a:xfrm>
            <a:off x="7973568" y="1562400"/>
            <a:ext cx="3364992" cy="2308324"/>
          </a:xfrm>
          <a:prstGeom prst="rect">
            <a:avLst/>
          </a:prstGeom>
        </p:spPr>
        <p:txBody>
          <a:bodyPr wrap="square">
            <a:spAutoFit/>
          </a:bodyPr>
          <a:lstStyle/>
          <a:p>
            <a:r>
              <a:rPr lang="en-US" altLang="en-US" dirty="0">
                <a:ea typeface="MS PGothic" panose="020B0600070205080204" pitchFamily="34" charset="-128"/>
              </a:rPr>
              <a:t>num1 = 4</a:t>
            </a:r>
          </a:p>
          <a:p>
            <a:r>
              <a:rPr lang="en-US" altLang="en-US" dirty="0">
                <a:ea typeface="MS PGothic" panose="020B0600070205080204" pitchFamily="34" charset="-128"/>
              </a:rPr>
              <a:t>num2 = 6</a:t>
            </a:r>
          </a:p>
          <a:p>
            <a:endParaRPr lang="en-US" altLang="en-US" dirty="0">
              <a:ea typeface="MS PGothic" panose="020B0600070205080204" pitchFamily="34" charset="-128"/>
            </a:endParaRPr>
          </a:p>
          <a:p>
            <a:r>
              <a:rPr lang="en-US" altLang="en-US" dirty="0">
                <a:ea typeface="MS PGothic" panose="020B0600070205080204" pitchFamily="34" charset="-128"/>
              </a:rPr>
              <a:t>def add():</a:t>
            </a:r>
          </a:p>
          <a:p>
            <a:r>
              <a:rPr lang="en-US" altLang="en-US" dirty="0">
                <a:ea typeface="MS PGothic" panose="020B0600070205080204" pitchFamily="34" charset="-128"/>
              </a:rPr>
              <a:t>      sum = num1 + num2</a:t>
            </a:r>
          </a:p>
          <a:p>
            <a:r>
              <a:rPr lang="en-US" altLang="en-US" dirty="0">
                <a:ea typeface="MS PGothic" panose="020B0600070205080204" pitchFamily="34" charset="-128"/>
              </a:rPr>
              <a:t>      print (sum)</a:t>
            </a:r>
          </a:p>
          <a:p>
            <a:r>
              <a:rPr lang="en-US" altLang="en-US" dirty="0">
                <a:ea typeface="MS PGothic" panose="020B0600070205080204" pitchFamily="34" charset="-128"/>
              </a:rPr>
              <a:t>add()</a:t>
            </a:r>
          </a:p>
          <a:p>
            <a:endParaRPr lang="en-US" altLang="en-US" dirty="0">
              <a:ea typeface="MS PGothic" panose="020B0600070205080204" pitchFamily="34" charset="-128"/>
            </a:endParaRPr>
          </a:p>
        </p:txBody>
      </p:sp>
      <p:sp>
        <p:nvSpPr>
          <p:cNvPr id="10" name="TextBox 9">
            <a:extLst>
              <a:ext uri="{FF2B5EF4-FFF2-40B4-BE49-F238E27FC236}">
                <a16:creationId xmlns:a16="http://schemas.microsoft.com/office/drawing/2014/main" id="{328A891B-0DF1-45C8-BFF0-E715FEE18B78}"/>
              </a:ext>
            </a:extLst>
          </p:cNvPr>
          <p:cNvSpPr txBox="1"/>
          <p:nvPr/>
        </p:nvSpPr>
        <p:spPr>
          <a:xfrm>
            <a:off x="5614416" y="3003216"/>
            <a:ext cx="1243584" cy="461665"/>
          </a:xfrm>
          <a:prstGeom prst="rect">
            <a:avLst/>
          </a:prstGeom>
          <a:noFill/>
        </p:spPr>
        <p:txBody>
          <a:bodyPr wrap="square" rtlCol="0">
            <a:spAutoFit/>
          </a:bodyPr>
          <a:lstStyle/>
          <a:p>
            <a:r>
              <a:rPr lang="en-GB" sz="2400" b="1" dirty="0">
                <a:solidFill>
                  <a:srgbClr val="00B050"/>
                </a:solidFill>
                <a:effectLst>
                  <a:outerShdw blurRad="38100" dist="38100" dir="2700000" algn="tl">
                    <a:srgbClr val="000000">
                      <a:alpha val="43137"/>
                    </a:srgbClr>
                  </a:outerShdw>
                </a:effectLst>
              </a:rPr>
              <a:t>add() </a:t>
            </a:r>
          </a:p>
        </p:txBody>
      </p:sp>
      <p:sp>
        <p:nvSpPr>
          <p:cNvPr id="11" name="Rectangle 10">
            <a:extLst>
              <a:ext uri="{FF2B5EF4-FFF2-40B4-BE49-F238E27FC236}">
                <a16:creationId xmlns:a16="http://schemas.microsoft.com/office/drawing/2014/main" id="{3991C8E1-B5F4-4B58-BD68-E99EDD71A279}"/>
              </a:ext>
            </a:extLst>
          </p:cNvPr>
          <p:cNvSpPr/>
          <p:nvPr/>
        </p:nvSpPr>
        <p:spPr>
          <a:xfrm>
            <a:off x="7906512" y="4797137"/>
            <a:ext cx="3364992" cy="954107"/>
          </a:xfrm>
          <a:prstGeom prst="rect">
            <a:avLst/>
          </a:prstGeom>
        </p:spPr>
        <p:txBody>
          <a:bodyPr wrap="square">
            <a:spAutoFit/>
          </a:bodyPr>
          <a:lstStyle/>
          <a:p>
            <a:r>
              <a:rPr lang="en-US" altLang="en-US" sz="2800" b="1" dirty="0">
                <a:solidFill>
                  <a:srgbClr val="C00000"/>
                </a:solidFill>
                <a:ea typeface="MS PGothic" panose="020B0600070205080204" pitchFamily="34" charset="-128"/>
              </a:rPr>
              <a:t>Output:</a:t>
            </a:r>
          </a:p>
          <a:p>
            <a:r>
              <a:rPr lang="en-US" altLang="en-US" sz="2800" b="1" dirty="0">
                <a:solidFill>
                  <a:srgbClr val="C00000"/>
                </a:solidFill>
                <a:ea typeface="MS PGothic" panose="020B0600070205080204" pitchFamily="34" charset="-128"/>
              </a:rPr>
              <a:t>10</a:t>
            </a:r>
            <a:r>
              <a:rPr lang="en-US" altLang="en-US" dirty="0">
                <a:ea typeface="MS PGothic" panose="020B0600070205080204" pitchFamily="34" charset="-128"/>
              </a:rPr>
              <a:t> </a:t>
            </a:r>
          </a:p>
        </p:txBody>
      </p:sp>
      <p:sp>
        <p:nvSpPr>
          <p:cNvPr id="12" name="Rectangle 11">
            <a:extLst>
              <a:ext uri="{FF2B5EF4-FFF2-40B4-BE49-F238E27FC236}">
                <a16:creationId xmlns:a16="http://schemas.microsoft.com/office/drawing/2014/main" id="{3E8759C1-F630-4789-AD7C-FD6064E77EB5}"/>
              </a:ext>
            </a:extLst>
          </p:cNvPr>
          <p:cNvSpPr/>
          <p:nvPr/>
        </p:nvSpPr>
        <p:spPr>
          <a:xfrm>
            <a:off x="1658112" y="4797138"/>
            <a:ext cx="3364992" cy="954107"/>
          </a:xfrm>
          <a:prstGeom prst="rect">
            <a:avLst/>
          </a:prstGeom>
        </p:spPr>
        <p:txBody>
          <a:bodyPr wrap="square">
            <a:spAutoFit/>
          </a:bodyPr>
          <a:lstStyle/>
          <a:p>
            <a:r>
              <a:rPr lang="en-US" altLang="en-US" sz="2800" b="1" dirty="0">
                <a:solidFill>
                  <a:srgbClr val="C00000"/>
                </a:solidFill>
                <a:ea typeface="MS PGothic" panose="020B0600070205080204" pitchFamily="34" charset="-128"/>
              </a:rPr>
              <a:t>Output:</a:t>
            </a:r>
          </a:p>
          <a:p>
            <a:r>
              <a:rPr lang="en-US" altLang="en-US" sz="2800" b="1" dirty="0">
                <a:solidFill>
                  <a:srgbClr val="C00000"/>
                </a:solidFill>
                <a:ea typeface="MS PGothic" panose="020B0600070205080204" pitchFamily="34" charset="-128"/>
              </a:rPr>
              <a:t>10</a:t>
            </a:r>
            <a:r>
              <a:rPr lang="en-US" altLang="en-US" dirty="0">
                <a:ea typeface="MS PGothic" panose="020B0600070205080204" pitchFamily="34" charset="-128"/>
              </a:rPr>
              <a:t> </a:t>
            </a:r>
          </a:p>
        </p:txBody>
      </p:sp>
    </p:spTree>
    <p:extLst>
      <p:ext uri="{BB962C8B-B14F-4D97-AF65-F5344CB8AC3E}">
        <p14:creationId xmlns:p14="http://schemas.microsoft.com/office/powerpoint/2010/main" val="79934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11"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Functions - Operation</a:t>
            </a:r>
          </a:p>
        </p:txBody>
      </p:sp>
      <p:sp>
        <p:nvSpPr>
          <p:cNvPr id="7" name="Rectangle 6">
            <a:extLst>
              <a:ext uri="{FF2B5EF4-FFF2-40B4-BE49-F238E27FC236}">
                <a16:creationId xmlns:a16="http://schemas.microsoft.com/office/drawing/2014/main" id="{187D38B1-4DBD-4D9D-A69F-16487133060D}"/>
              </a:ext>
            </a:extLst>
          </p:cNvPr>
          <p:cNvSpPr/>
          <p:nvPr/>
        </p:nvSpPr>
        <p:spPr>
          <a:xfrm>
            <a:off x="1133856" y="1467084"/>
            <a:ext cx="3364992" cy="2862322"/>
          </a:xfrm>
          <a:prstGeom prst="rect">
            <a:avLst/>
          </a:prstGeom>
        </p:spPr>
        <p:txBody>
          <a:bodyPr wrap="square">
            <a:spAutoFit/>
          </a:bodyPr>
          <a:lstStyle/>
          <a:p>
            <a:r>
              <a:rPr lang="en-US" altLang="en-US" dirty="0">
                <a:ea typeface="MS PGothic" panose="020B0600070205080204" pitchFamily="34" charset="-128"/>
              </a:rPr>
              <a:t>&gt;&gt;&gt; num1 = 4</a:t>
            </a:r>
          </a:p>
          <a:p>
            <a:r>
              <a:rPr lang="en-US" altLang="en-US" dirty="0">
                <a:ea typeface="MS PGothic" panose="020B0600070205080204" pitchFamily="34" charset="-128"/>
              </a:rPr>
              <a:t>&gt;&gt;&gt; num2 = 6</a:t>
            </a:r>
          </a:p>
          <a:p>
            <a:r>
              <a:rPr lang="en-US" altLang="en-US" dirty="0">
                <a:ea typeface="MS PGothic" panose="020B0600070205080204" pitchFamily="34" charset="-128"/>
              </a:rPr>
              <a:t>&gt;&gt;&gt; total = num1 + num2</a:t>
            </a:r>
          </a:p>
          <a:p>
            <a:r>
              <a:rPr lang="en-US" altLang="en-US" dirty="0">
                <a:ea typeface="MS PGothic" panose="020B0600070205080204" pitchFamily="34" charset="-128"/>
              </a:rPr>
              <a:t>&gt;&gt;&gt; print (total) </a:t>
            </a:r>
          </a:p>
          <a:p>
            <a:endParaRPr lang="en-US" altLang="en-US" dirty="0">
              <a:ea typeface="MS PGothic" panose="020B0600070205080204" pitchFamily="34" charset="-128"/>
            </a:endParaRPr>
          </a:p>
          <a:p>
            <a:r>
              <a:rPr lang="en-US" altLang="en-US" dirty="0">
                <a:ea typeface="MS PGothic" panose="020B0600070205080204" pitchFamily="34" charset="-128"/>
              </a:rPr>
              <a:t>&gt;&gt;&gt; num1 = 5</a:t>
            </a:r>
          </a:p>
          <a:p>
            <a:r>
              <a:rPr lang="en-US" altLang="en-US" dirty="0">
                <a:ea typeface="MS PGothic" panose="020B0600070205080204" pitchFamily="34" charset="-128"/>
              </a:rPr>
              <a:t>&gt;&gt;&gt; num2 = 10</a:t>
            </a:r>
          </a:p>
          <a:p>
            <a:r>
              <a:rPr lang="en-US" altLang="en-US" dirty="0">
                <a:ea typeface="MS PGothic" panose="020B0600070205080204" pitchFamily="34" charset="-128"/>
              </a:rPr>
              <a:t>&gt;&gt;&gt; total = num1 + num2</a:t>
            </a:r>
          </a:p>
          <a:p>
            <a:r>
              <a:rPr lang="en-US" altLang="en-US" dirty="0">
                <a:ea typeface="MS PGothic" panose="020B0600070205080204" pitchFamily="34" charset="-128"/>
              </a:rPr>
              <a:t>&gt;&gt;&gt; print (total) </a:t>
            </a:r>
          </a:p>
          <a:p>
            <a:endParaRPr lang="en-US" altLang="en-US" dirty="0">
              <a:ea typeface="MS PGothic" panose="020B0600070205080204" pitchFamily="34" charset="-128"/>
            </a:endParaRPr>
          </a:p>
        </p:txBody>
      </p:sp>
      <p:sp>
        <p:nvSpPr>
          <p:cNvPr id="8" name="Arrow: Curved Down 7">
            <a:extLst>
              <a:ext uri="{FF2B5EF4-FFF2-40B4-BE49-F238E27FC236}">
                <a16:creationId xmlns:a16="http://schemas.microsoft.com/office/drawing/2014/main" id="{9E9C5746-9F1B-468E-8717-136A45A3748D}"/>
              </a:ext>
            </a:extLst>
          </p:cNvPr>
          <p:cNvSpPr/>
          <p:nvPr/>
        </p:nvSpPr>
        <p:spPr>
          <a:xfrm>
            <a:off x="5474208" y="2554164"/>
            <a:ext cx="1243584" cy="449052"/>
          </a:xfrm>
          <a:prstGeom prst="curvedDownArrow">
            <a:avLst>
              <a:gd name="adj1" fmla="val 16982"/>
              <a:gd name="adj2" fmla="val 50000"/>
              <a:gd name="adj3" fmla="val 37218"/>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9" name="Rectangle 8">
            <a:extLst>
              <a:ext uri="{FF2B5EF4-FFF2-40B4-BE49-F238E27FC236}">
                <a16:creationId xmlns:a16="http://schemas.microsoft.com/office/drawing/2014/main" id="{C1BF4103-1842-4A4B-BDBB-97AED196F693}"/>
              </a:ext>
            </a:extLst>
          </p:cNvPr>
          <p:cNvSpPr/>
          <p:nvPr/>
        </p:nvSpPr>
        <p:spPr>
          <a:xfrm>
            <a:off x="7973568" y="1562400"/>
            <a:ext cx="3364992" cy="3416320"/>
          </a:xfrm>
          <a:prstGeom prst="rect">
            <a:avLst/>
          </a:prstGeom>
        </p:spPr>
        <p:txBody>
          <a:bodyPr wrap="square">
            <a:spAutoFit/>
          </a:bodyPr>
          <a:lstStyle/>
          <a:p>
            <a:r>
              <a:rPr lang="en-US" altLang="en-US" dirty="0">
                <a:ea typeface="MS PGothic" panose="020B0600070205080204" pitchFamily="34" charset="-128"/>
              </a:rPr>
              <a:t>num1 = 4</a:t>
            </a:r>
          </a:p>
          <a:p>
            <a:r>
              <a:rPr lang="en-US" altLang="en-US" dirty="0">
                <a:ea typeface="MS PGothic" panose="020B0600070205080204" pitchFamily="34" charset="-128"/>
              </a:rPr>
              <a:t>num2 = 6</a:t>
            </a:r>
          </a:p>
          <a:p>
            <a:endParaRPr lang="en-US" altLang="en-US" dirty="0">
              <a:ea typeface="MS PGothic" panose="020B0600070205080204" pitchFamily="34" charset="-128"/>
            </a:endParaRPr>
          </a:p>
          <a:p>
            <a:r>
              <a:rPr lang="en-US" altLang="en-US" dirty="0">
                <a:ea typeface="MS PGothic" panose="020B0600070205080204" pitchFamily="34" charset="-128"/>
              </a:rPr>
              <a:t>def add():</a:t>
            </a:r>
          </a:p>
          <a:p>
            <a:r>
              <a:rPr lang="en-US" altLang="en-US" dirty="0">
                <a:ea typeface="MS PGothic" panose="020B0600070205080204" pitchFamily="34" charset="-128"/>
              </a:rPr>
              <a:t>      sum = num1 + num2</a:t>
            </a:r>
          </a:p>
          <a:p>
            <a:r>
              <a:rPr lang="en-US" altLang="en-US" dirty="0">
                <a:ea typeface="MS PGothic" panose="020B0600070205080204" pitchFamily="34" charset="-128"/>
              </a:rPr>
              <a:t>      print (sum)</a:t>
            </a:r>
          </a:p>
          <a:p>
            <a:r>
              <a:rPr lang="en-US" altLang="en-US" dirty="0">
                <a:ea typeface="MS PGothic" panose="020B0600070205080204" pitchFamily="34" charset="-128"/>
              </a:rPr>
              <a:t>add()</a:t>
            </a:r>
          </a:p>
          <a:p>
            <a:endParaRPr lang="en-US" altLang="en-US" dirty="0">
              <a:ea typeface="MS PGothic" panose="020B0600070205080204" pitchFamily="34" charset="-128"/>
            </a:endParaRPr>
          </a:p>
          <a:p>
            <a:r>
              <a:rPr lang="en-US" altLang="en-US" dirty="0">
                <a:ea typeface="MS PGothic" panose="020B0600070205080204" pitchFamily="34" charset="-128"/>
              </a:rPr>
              <a:t>num1 = 5</a:t>
            </a:r>
          </a:p>
          <a:p>
            <a:r>
              <a:rPr lang="en-US" altLang="en-US" dirty="0">
                <a:ea typeface="MS PGothic" panose="020B0600070205080204" pitchFamily="34" charset="-128"/>
              </a:rPr>
              <a:t>num2 = 10</a:t>
            </a:r>
          </a:p>
          <a:p>
            <a:r>
              <a:rPr lang="en-US" altLang="en-US" dirty="0">
                <a:ea typeface="MS PGothic" panose="020B0600070205080204" pitchFamily="34" charset="-128"/>
              </a:rPr>
              <a:t>add()</a:t>
            </a:r>
          </a:p>
          <a:p>
            <a:endParaRPr lang="en-US" altLang="en-US" dirty="0">
              <a:ea typeface="MS PGothic" panose="020B0600070205080204" pitchFamily="34" charset="-128"/>
            </a:endParaRPr>
          </a:p>
        </p:txBody>
      </p:sp>
      <p:sp>
        <p:nvSpPr>
          <p:cNvPr id="10" name="TextBox 9">
            <a:extLst>
              <a:ext uri="{FF2B5EF4-FFF2-40B4-BE49-F238E27FC236}">
                <a16:creationId xmlns:a16="http://schemas.microsoft.com/office/drawing/2014/main" id="{328A891B-0DF1-45C8-BFF0-E715FEE18B78}"/>
              </a:ext>
            </a:extLst>
          </p:cNvPr>
          <p:cNvSpPr txBox="1"/>
          <p:nvPr/>
        </p:nvSpPr>
        <p:spPr>
          <a:xfrm>
            <a:off x="5614416" y="3003216"/>
            <a:ext cx="1243584" cy="461665"/>
          </a:xfrm>
          <a:prstGeom prst="rect">
            <a:avLst/>
          </a:prstGeom>
          <a:noFill/>
        </p:spPr>
        <p:txBody>
          <a:bodyPr wrap="square" rtlCol="0">
            <a:spAutoFit/>
          </a:bodyPr>
          <a:lstStyle/>
          <a:p>
            <a:r>
              <a:rPr lang="en-GB" sz="2400" b="1" dirty="0">
                <a:solidFill>
                  <a:srgbClr val="00B050"/>
                </a:solidFill>
                <a:effectLst>
                  <a:outerShdw blurRad="38100" dist="38100" dir="2700000" algn="tl">
                    <a:srgbClr val="000000">
                      <a:alpha val="43137"/>
                    </a:srgbClr>
                  </a:outerShdw>
                </a:effectLst>
              </a:rPr>
              <a:t>add() </a:t>
            </a:r>
          </a:p>
        </p:txBody>
      </p:sp>
      <p:sp>
        <p:nvSpPr>
          <p:cNvPr id="11" name="Rectangle 10">
            <a:extLst>
              <a:ext uri="{FF2B5EF4-FFF2-40B4-BE49-F238E27FC236}">
                <a16:creationId xmlns:a16="http://schemas.microsoft.com/office/drawing/2014/main" id="{3991C8E1-B5F4-4B58-BD68-E99EDD71A279}"/>
              </a:ext>
            </a:extLst>
          </p:cNvPr>
          <p:cNvSpPr/>
          <p:nvPr/>
        </p:nvSpPr>
        <p:spPr>
          <a:xfrm>
            <a:off x="7888224" y="4797137"/>
            <a:ext cx="3364992" cy="954107"/>
          </a:xfrm>
          <a:prstGeom prst="rect">
            <a:avLst/>
          </a:prstGeom>
        </p:spPr>
        <p:txBody>
          <a:bodyPr wrap="square">
            <a:spAutoFit/>
          </a:bodyPr>
          <a:lstStyle/>
          <a:p>
            <a:r>
              <a:rPr lang="en-US" altLang="en-US" sz="2800" b="1" dirty="0">
                <a:solidFill>
                  <a:srgbClr val="C00000"/>
                </a:solidFill>
                <a:ea typeface="MS PGothic" panose="020B0600070205080204" pitchFamily="34" charset="-128"/>
              </a:rPr>
              <a:t>Output:</a:t>
            </a:r>
          </a:p>
          <a:p>
            <a:r>
              <a:rPr lang="en-US" altLang="en-US" sz="2800" b="1" dirty="0">
                <a:solidFill>
                  <a:srgbClr val="C00000"/>
                </a:solidFill>
                <a:ea typeface="MS PGothic" panose="020B0600070205080204" pitchFamily="34" charset="-128"/>
              </a:rPr>
              <a:t>15</a:t>
            </a:r>
            <a:r>
              <a:rPr lang="en-US" altLang="en-US" dirty="0">
                <a:ea typeface="MS PGothic" panose="020B0600070205080204" pitchFamily="34" charset="-128"/>
              </a:rPr>
              <a:t> </a:t>
            </a:r>
          </a:p>
        </p:txBody>
      </p:sp>
      <p:sp>
        <p:nvSpPr>
          <p:cNvPr id="12" name="Rectangle 11">
            <a:extLst>
              <a:ext uri="{FF2B5EF4-FFF2-40B4-BE49-F238E27FC236}">
                <a16:creationId xmlns:a16="http://schemas.microsoft.com/office/drawing/2014/main" id="{3E8759C1-F630-4789-AD7C-FD6064E77EB5}"/>
              </a:ext>
            </a:extLst>
          </p:cNvPr>
          <p:cNvSpPr/>
          <p:nvPr/>
        </p:nvSpPr>
        <p:spPr>
          <a:xfrm>
            <a:off x="1658112" y="4797138"/>
            <a:ext cx="3364992" cy="954107"/>
          </a:xfrm>
          <a:prstGeom prst="rect">
            <a:avLst/>
          </a:prstGeom>
        </p:spPr>
        <p:txBody>
          <a:bodyPr wrap="square">
            <a:spAutoFit/>
          </a:bodyPr>
          <a:lstStyle/>
          <a:p>
            <a:r>
              <a:rPr lang="en-US" altLang="en-US" sz="2800" b="1" dirty="0">
                <a:solidFill>
                  <a:srgbClr val="C00000"/>
                </a:solidFill>
                <a:ea typeface="MS PGothic" panose="020B0600070205080204" pitchFamily="34" charset="-128"/>
              </a:rPr>
              <a:t>Output:</a:t>
            </a:r>
          </a:p>
          <a:p>
            <a:r>
              <a:rPr lang="en-US" altLang="en-US" sz="2800" b="1" dirty="0">
                <a:solidFill>
                  <a:srgbClr val="C00000"/>
                </a:solidFill>
                <a:ea typeface="MS PGothic" panose="020B0600070205080204" pitchFamily="34" charset="-128"/>
              </a:rPr>
              <a:t>15</a:t>
            </a:r>
            <a:r>
              <a:rPr lang="en-US" altLang="en-US" dirty="0">
                <a:ea typeface="MS PGothic" panose="020B0600070205080204" pitchFamily="34" charset="-128"/>
              </a:rPr>
              <a:t> </a:t>
            </a:r>
          </a:p>
        </p:txBody>
      </p:sp>
      <p:pic>
        <p:nvPicPr>
          <p:cNvPr id="3074" name="Picture 2" descr="Time loader by Asif Ashraf on Dribbble">
            <a:extLst>
              <a:ext uri="{FF2B5EF4-FFF2-40B4-BE49-F238E27FC236}">
                <a16:creationId xmlns:a16="http://schemas.microsoft.com/office/drawing/2014/main" id="{4FE86638-FD64-4759-9C42-BDFD9DC314C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444463" y="3722718"/>
            <a:ext cx="925121" cy="693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97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animEffect transition="in" filter="fade">
                                      <p:cBhvr>
                                        <p:cTn id="7" dur="500"/>
                                        <p:tgtEl>
                                          <p:spTgt spid="7">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6" end="6"/>
                                            </p:txEl>
                                          </p:spTgt>
                                        </p:tgtEl>
                                        <p:attrNameLst>
                                          <p:attrName>style.visibility</p:attrName>
                                        </p:attrNameLst>
                                      </p:cBhvr>
                                      <p:to>
                                        <p:strVal val="visible"/>
                                      </p:to>
                                    </p:set>
                                    <p:animEffect transition="in" filter="fade">
                                      <p:cBhvr>
                                        <p:cTn id="10" dur="500"/>
                                        <p:tgtEl>
                                          <p:spTgt spid="7">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animEffect transition="in" filter="fade">
                                      <p:cBhvr>
                                        <p:cTn id="13" dur="500"/>
                                        <p:tgtEl>
                                          <p:spTgt spid="7">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8" end="8"/>
                                            </p:txEl>
                                          </p:spTgt>
                                        </p:tgtEl>
                                        <p:attrNameLst>
                                          <p:attrName>style.visibility</p:attrName>
                                        </p:attrNameLst>
                                      </p:cBhvr>
                                      <p:to>
                                        <p:strVal val="visible"/>
                                      </p:to>
                                    </p:set>
                                    <p:animEffect transition="in" filter="fade">
                                      <p:cBhvr>
                                        <p:cTn id="16" dur="500"/>
                                        <p:tgtEl>
                                          <p:spTgt spid="7">
                                            <p:txEl>
                                              <p:pRg st="8" end="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animEffect transition="in" filter="fade">
                                      <p:cBhvr>
                                        <p:cTn id="21" dur="500"/>
                                        <p:tgtEl>
                                          <p:spTgt spid="12">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
                                            <p:txEl>
                                              <p:pRg st="8" end="8"/>
                                            </p:txEl>
                                          </p:spTgt>
                                        </p:tgtEl>
                                        <p:attrNameLst>
                                          <p:attrName>style.visibility</p:attrName>
                                        </p:attrNameLst>
                                      </p:cBhvr>
                                      <p:to>
                                        <p:strVal val="visible"/>
                                      </p:to>
                                    </p:set>
                                    <p:animEffect transition="in" filter="fade">
                                      <p:cBhvr>
                                        <p:cTn id="26" dur="500"/>
                                        <p:tgtEl>
                                          <p:spTgt spid="9">
                                            <p:txEl>
                                              <p:pRg st="8" end="8"/>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9">
                                            <p:txEl>
                                              <p:pRg st="9" end="9"/>
                                            </p:txEl>
                                          </p:spTgt>
                                        </p:tgtEl>
                                        <p:attrNameLst>
                                          <p:attrName>style.visibility</p:attrName>
                                        </p:attrNameLst>
                                      </p:cBhvr>
                                      <p:to>
                                        <p:strVal val="visible"/>
                                      </p:to>
                                    </p:set>
                                    <p:animEffect transition="in" filter="fade">
                                      <p:cBhvr>
                                        <p:cTn id="29" dur="500"/>
                                        <p:tgtEl>
                                          <p:spTgt spid="9">
                                            <p:txEl>
                                              <p:pRg st="9" end="9"/>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9">
                                            <p:txEl>
                                              <p:pRg st="10" end="10"/>
                                            </p:txEl>
                                          </p:spTgt>
                                        </p:tgtEl>
                                        <p:attrNameLst>
                                          <p:attrName>style.visibility</p:attrName>
                                        </p:attrNameLst>
                                      </p:cBhvr>
                                      <p:to>
                                        <p:strVal val="visible"/>
                                      </p:to>
                                    </p:set>
                                    <p:animEffect transition="in" filter="fade">
                                      <p:cBhvr>
                                        <p:cTn id="32" dur="500"/>
                                        <p:tgtEl>
                                          <p:spTgt spid="9">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xEl>
                                              <p:pRg st="1" end="1"/>
                                            </p:txEl>
                                          </p:spTgt>
                                        </p:tgtEl>
                                        <p:attrNameLst>
                                          <p:attrName>style.visibility</p:attrName>
                                        </p:attrNameLst>
                                      </p:cBhvr>
                                      <p:to>
                                        <p:strVal val="visible"/>
                                      </p:to>
                                    </p:set>
                                    <p:animEffect transition="in" filter="fade">
                                      <p:cBhvr>
                                        <p:cTn id="37" dur="500"/>
                                        <p:tgtEl>
                                          <p:spTgt spid="11">
                                            <p:txEl>
                                              <p:pRg st="1" end="1"/>
                                            </p:txEl>
                                          </p:spTgt>
                                        </p:tgtEl>
                                      </p:cBhvr>
                                    </p:animEffect>
                                  </p:childTnLst>
                                </p:cTn>
                              </p:par>
                            </p:childTnLst>
                          </p:cTn>
                        </p:par>
                        <p:par>
                          <p:cTn id="38" fill="hold">
                            <p:stCondLst>
                              <p:cond delay="500"/>
                            </p:stCondLst>
                            <p:childTnLst>
                              <p:par>
                                <p:cTn id="39" presetID="42" presetClass="entr" presetSubtype="0" fill="hold" nodeType="afterEffect">
                                  <p:stCondLst>
                                    <p:cond delay="250"/>
                                  </p:stCondLst>
                                  <p:childTnLst>
                                    <p:set>
                                      <p:cBhvr>
                                        <p:cTn id="40" dur="1" fill="hold">
                                          <p:stCondLst>
                                            <p:cond delay="0"/>
                                          </p:stCondLst>
                                        </p:cTn>
                                        <p:tgtEl>
                                          <p:spTgt spid="3074"/>
                                        </p:tgtEl>
                                        <p:attrNameLst>
                                          <p:attrName>style.visibility</p:attrName>
                                        </p:attrNameLst>
                                      </p:cBhvr>
                                      <p:to>
                                        <p:strVal val="visible"/>
                                      </p:to>
                                    </p:set>
                                    <p:animEffect transition="in" filter="fade">
                                      <p:cBhvr>
                                        <p:cTn id="41" dur="1000"/>
                                        <p:tgtEl>
                                          <p:spTgt spid="3074"/>
                                        </p:tgtEl>
                                      </p:cBhvr>
                                    </p:animEffect>
                                    <p:anim calcmode="lin" valueType="num">
                                      <p:cBhvr>
                                        <p:cTn id="42" dur="1000" fill="hold"/>
                                        <p:tgtEl>
                                          <p:spTgt spid="3074"/>
                                        </p:tgtEl>
                                        <p:attrNameLst>
                                          <p:attrName>ppt_x</p:attrName>
                                        </p:attrNameLst>
                                      </p:cBhvr>
                                      <p:tavLst>
                                        <p:tav tm="0">
                                          <p:val>
                                            <p:strVal val="#ppt_x"/>
                                          </p:val>
                                        </p:tav>
                                        <p:tav tm="100000">
                                          <p:val>
                                            <p:strVal val="#ppt_x"/>
                                          </p:val>
                                        </p:tav>
                                      </p:tavLst>
                                    </p:anim>
                                    <p:anim calcmode="lin" valueType="num">
                                      <p:cBhvr>
                                        <p:cTn id="43"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389592-D5A7-41BD-B946-51CDFCF36EDE}"/>
              </a:ext>
            </a:extLst>
          </p:cNvPr>
          <p:cNvSpPr>
            <a:spLocks noGrp="1"/>
          </p:cNvSpPr>
          <p:nvPr>
            <p:ph type="title"/>
          </p:nvPr>
        </p:nvSpPr>
        <p:spPr>
          <a:xfrm>
            <a:off x="140208" y="1330080"/>
            <a:ext cx="5842704" cy="720000"/>
          </a:xfrm>
        </p:spPr>
        <p:txBody>
          <a:bodyPr>
            <a:normAutofit fontScale="90000"/>
          </a:bodyPr>
          <a:lstStyle/>
          <a:p>
            <a:pPr algn="ctr"/>
            <a:r>
              <a:rPr lang="en-GB" sz="4000" dirty="0">
                <a:solidFill>
                  <a:schemeClr val="bg1"/>
                </a:solidFill>
              </a:rPr>
              <a:t>Build Your Own  Functions </a:t>
            </a:r>
          </a:p>
        </p:txBody>
      </p:sp>
      <p:sp>
        <p:nvSpPr>
          <p:cNvPr id="5" name="Rectangle 4">
            <a:extLst>
              <a:ext uri="{FF2B5EF4-FFF2-40B4-BE49-F238E27FC236}">
                <a16:creationId xmlns:a16="http://schemas.microsoft.com/office/drawing/2014/main" id="{69BC89CB-1064-4451-BD0E-A32C1D5466CD}"/>
              </a:ext>
            </a:extLst>
          </p:cNvPr>
          <p:cNvSpPr/>
          <p:nvPr/>
        </p:nvSpPr>
        <p:spPr>
          <a:xfrm>
            <a:off x="7961376" y="4431792"/>
            <a:ext cx="762000" cy="6461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extLst>
              <a:ext uri="{FF2B5EF4-FFF2-40B4-BE49-F238E27FC236}">
                <a16:creationId xmlns:a16="http://schemas.microsoft.com/office/drawing/2014/main" id="{6FAA7A0B-6DF5-41A2-BD20-31A62212CD5F}"/>
              </a:ext>
            </a:extLst>
          </p:cNvPr>
          <p:cNvSpPr/>
          <p:nvPr/>
        </p:nvSpPr>
        <p:spPr>
          <a:xfrm>
            <a:off x="9552432" y="4383024"/>
            <a:ext cx="762000" cy="6461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052" name="Picture 4" descr="Developing our capacity to build effective arguments | Biodiversity  Arguments Web Tool">
            <a:extLst>
              <a:ext uri="{FF2B5EF4-FFF2-40B4-BE49-F238E27FC236}">
                <a16:creationId xmlns:a16="http://schemas.microsoft.com/office/drawing/2014/main" id="{D9C3D322-0F63-475A-9D84-080EB2FA4D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0371" y="2599943"/>
            <a:ext cx="2633853" cy="2633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617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xfrm>
            <a:off x="521999" y="842400"/>
            <a:ext cx="7640546" cy="720000"/>
          </a:xfrm>
        </p:spPr>
        <p:txBody>
          <a:bodyPr>
            <a:noAutofit/>
          </a:bodyPr>
          <a:lstStyle/>
          <a:p>
            <a:pPr eaLnBrk="1" hangingPunct="1">
              <a:defRPr/>
            </a:pPr>
            <a:r>
              <a:rPr lang="en-US" dirty="0">
                <a:sym typeface="Gill Sans" charset="0"/>
              </a:rPr>
              <a:t>Building our Own Functions</a:t>
            </a:r>
          </a:p>
        </p:txBody>
      </p:sp>
      <p:sp>
        <p:nvSpPr>
          <p:cNvPr id="27650" name="Rectangle 2"/>
          <p:cNvSpPr>
            <a:spLocks noGrp="1" noChangeArrowheads="1"/>
          </p:cNvSpPr>
          <p:nvPr>
            <p:ph type="body" sz="quarter" idx="14"/>
          </p:nvPr>
        </p:nvSpPr>
        <p:spPr/>
        <p:txBody>
          <a:bodyPr>
            <a:normAutofit/>
          </a:bodyPr>
          <a:lstStyle/>
          <a:p>
            <a:pPr marL="342900" indent="-342900" algn="just">
              <a:lnSpc>
                <a:spcPct val="150000"/>
              </a:lnSpc>
              <a:buFont typeface="Arial" panose="020B0604020202020204" pitchFamily="34" charset="0"/>
              <a:buChar char="•"/>
              <a:defRPr/>
            </a:pPr>
            <a:r>
              <a:rPr lang="en-US" dirty="0">
                <a:sym typeface="Gill Sans" charset="0"/>
              </a:rPr>
              <a:t>We create a new </a:t>
            </a:r>
            <a:r>
              <a:rPr lang="en-US" sz="2430" b="1" i="1" dirty="0">
                <a:solidFill>
                  <a:srgbClr val="00FF00"/>
                </a:solidFill>
                <a:effectLst>
                  <a:outerShdw blurRad="38100" dist="38100" dir="2700000" algn="tl">
                    <a:srgbClr val="000000">
                      <a:alpha val="43137"/>
                    </a:srgbClr>
                  </a:outerShdw>
                </a:effectLst>
                <a:latin typeface="Gill Sans" pitchFamily="-84" charset="0"/>
                <a:ea typeface="MS PGothic" panose="020B0600070205080204" pitchFamily="34" charset="-128"/>
                <a:sym typeface="Gill Sans" charset="0"/>
              </a:rPr>
              <a:t>function</a:t>
            </a:r>
            <a:r>
              <a:rPr lang="en-US" dirty="0">
                <a:sym typeface="Gill Sans" charset="0"/>
              </a:rPr>
              <a:t> using the </a:t>
            </a:r>
            <a:r>
              <a:rPr lang="en-US" b="1" dirty="0">
                <a:solidFill>
                  <a:schemeClr val="accent1">
                    <a:lumMod val="60000"/>
                    <a:lumOff val="40000"/>
                  </a:schemeClr>
                </a:solidFill>
                <a:sym typeface="Gill Sans" charset="0"/>
              </a:rPr>
              <a:t>def</a:t>
            </a:r>
            <a:r>
              <a:rPr lang="en-US" dirty="0">
                <a:sym typeface="Gill Sans" charset="0"/>
              </a:rPr>
              <a:t> keyword followed by optional parameters in parenthesis.</a:t>
            </a:r>
          </a:p>
          <a:p>
            <a:pPr marL="342900" indent="-342900" algn="just">
              <a:lnSpc>
                <a:spcPct val="150000"/>
              </a:lnSpc>
              <a:buFont typeface="Arial" panose="020B0604020202020204" pitchFamily="34" charset="0"/>
              <a:buChar char="•"/>
              <a:defRPr/>
            </a:pPr>
            <a:r>
              <a:rPr lang="en-US" dirty="0">
                <a:sym typeface="Gill Sans" charset="0"/>
              </a:rPr>
              <a:t>We indent the body of the function</a:t>
            </a:r>
          </a:p>
          <a:p>
            <a:pPr marL="342900" indent="-342900" algn="just">
              <a:lnSpc>
                <a:spcPct val="150000"/>
              </a:lnSpc>
              <a:buFont typeface="Arial" panose="020B0604020202020204" pitchFamily="34" charset="0"/>
              <a:buChar char="•"/>
              <a:defRPr/>
            </a:pPr>
            <a:r>
              <a:rPr lang="en-US" dirty="0">
                <a:sym typeface="Gill Sans" charset="0"/>
              </a:rPr>
              <a:t>This </a:t>
            </a:r>
            <a:r>
              <a:rPr lang="en-US" b="1" dirty="0">
                <a:solidFill>
                  <a:schemeClr val="accent1">
                    <a:lumMod val="60000"/>
                    <a:lumOff val="40000"/>
                  </a:schemeClr>
                </a:solidFill>
                <a:sym typeface="Gill Sans" charset="0"/>
              </a:rPr>
              <a:t>defines</a:t>
            </a:r>
            <a:r>
              <a:rPr lang="en-US" dirty="0">
                <a:sym typeface="Gill Sans" charset="0"/>
              </a:rPr>
              <a:t> the function but </a:t>
            </a:r>
            <a:r>
              <a:rPr lang="en-US" b="1" i="1" dirty="0">
                <a:solidFill>
                  <a:srgbClr val="FF7F00"/>
                </a:solidFill>
                <a:sym typeface="Gill Sans" charset="0"/>
              </a:rPr>
              <a:t>does not</a:t>
            </a:r>
            <a:r>
              <a:rPr lang="en-US" b="1" dirty="0">
                <a:sym typeface="Gill Sans" charset="0"/>
              </a:rPr>
              <a:t> </a:t>
            </a:r>
            <a:r>
              <a:rPr lang="en-US" dirty="0">
                <a:sym typeface="Gill Sans" charset="0"/>
              </a:rPr>
              <a:t>execute the body of the function</a:t>
            </a:r>
          </a:p>
        </p:txBody>
      </p:sp>
      <p:sp>
        <p:nvSpPr>
          <p:cNvPr id="27651" name="Rectangle 3"/>
          <p:cNvSpPr>
            <a:spLocks/>
          </p:cNvSpPr>
          <p:nvPr/>
        </p:nvSpPr>
        <p:spPr bwMode="auto">
          <a:xfrm>
            <a:off x="3570328" y="4869757"/>
            <a:ext cx="5629683" cy="1121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altLang="en-US" sz="2430" dirty="0" err="1">
                <a:solidFill>
                  <a:schemeClr val="accent1">
                    <a:lumMod val="60000"/>
                    <a:lumOff val="40000"/>
                  </a:schemeClr>
                </a:solidFill>
                <a:ea typeface="MS PGothic" panose="020B0600070205080204" pitchFamily="34" charset="-128"/>
              </a:rPr>
              <a:t>def</a:t>
            </a:r>
            <a:r>
              <a:rPr lang="en-US" altLang="en-US" sz="2430" dirty="0">
                <a:solidFill>
                  <a:schemeClr val="tx1"/>
                </a:solidFill>
                <a:ea typeface="MS PGothic" panose="020B0600070205080204" pitchFamily="34" charset="-128"/>
              </a:rPr>
              <a:t> </a:t>
            </a:r>
            <a:r>
              <a:rPr lang="en-US" altLang="en-US" sz="2430" dirty="0" err="1">
                <a:solidFill>
                  <a:srgbClr val="00FF00"/>
                </a:solidFill>
                <a:ea typeface="MS PGothic" panose="020B0600070205080204" pitchFamily="34" charset="-128"/>
              </a:rPr>
              <a:t>print_lyrics</a:t>
            </a:r>
            <a:r>
              <a:rPr lang="en-US" altLang="en-US" sz="2430" dirty="0">
                <a:solidFill>
                  <a:schemeClr val="tx1"/>
                </a:solidFill>
                <a:ea typeface="MS PGothic" panose="020B0600070205080204" pitchFamily="34" charset="-128"/>
              </a:rPr>
              <a:t>():</a:t>
            </a:r>
          </a:p>
          <a:p>
            <a:pPr algn="l" eaLnBrk="1" hangingPunct="1"/>
            <a:r>
              <a:rPr lang="en-US" altLang="en-US" sz="2430" dirty="0">
                <a:solidFill>
                  <a:schemeClr val="tx1"/>
                </a:solidFill>
                <a:ea typeface="MS PGothic" panose="020B0600070205080204" pitchFamily="34" charset="-128"/>
              </a:rPr>
              <a:t>    </a:t>
            </a:r>
            <a:r>
              <a:rPr lang="en-US" altLang="en-US" sz="2430" b="1" dirty="0">
                <a:solidFill>
                  <a:schemeClr val="accent1">
                    <a:lumMod val="60000"/>
                    <a:lumOff val="40000"/>
                  </a:schemeClr>
                </a:solidFill>
                <a:ea typeface="MS PGothic" panose="020B0600070205080204" pitchFamily="34" charset="-128"/>
              </a:rPr>
              <a:t>print</a:t>
            </a:r>
            <a:r>
              <a:rPr lang="en-US" altLang="en-US" sz="2430" dirty="0">
                <a:solidFill>
                  <a:schemeClr val="tx1"/>
                </a:solidFill>
                <a:ea typeface="MS PGothic" panose="020B0600070205080204" pitchFamily="34" charset="-128"/>
              </a:rPr>
              <a:t> ("I'm a lumberjack, and I'm okay.”)</a:t>
            </a:r>
          </a:p>
          <a:p>
            <a:pPr algn="l" eaLnBrk="1" hangingPunct="1"/>
            <a:r>
              <a:rPr lang="en-US" altLang="en-US" sz="2430" dirty="0">
                <a:solidFill>
                  <a:schemeClr val="tx1"/>
                </a:solidFill>
                <a:ea typeface="MS PGothic" panose="020B0600070205080204" pitchFamily="34" charset="-128"/>
              </a:rPr>
              <a:t>    </a:t>
            </a:r>
            <a:r>
              <a:rPr lang="en-US" altLang="en-US" sz="2430" b="1" dirty="0">
                <a:solidFill>
                  <a:schemeClr val="accent1">
                    <a:lumMod val="60000"/>
                    <a:lumOff val="40000"/>
                  </a:schemeClr>
                </a:solidFill>
                <a:ea typeface="MS PGothic" panose="020B0600070205080204" pitchFamily="34" charset="-128"/>
              </a:rPr>
              <a:t>print </a:t>
            </a:r>
            <a:r>
              <a:rPr lang="en-US" altLang="en-US" sz="2430" dirty="0">
                <a:solidFill>
                  <a:schemeClr val="tx1"/>
                </a:solidFill>
                <a:ea typeface="MS PGothic" panose="020B0600070205080204" pitchFamily="34" charset="-128"/>
              </a:rPr>
              <a:t>(“I sleep all night and I work all day.”)</a:t>
            </a:r>
          </a:p>
        </p:txBody>
      </p:sp>
    </p:spTree>
    <p:extLst>
      <p:ext uri="{BB962C8B-B14F-4D97-AF65-F5344CB8AC3E}">
        <p14:creationId xmlns:p14="http://schemas.microsoft.com/office/powerpoint/2010/main" val="781646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431EE-123A-4169-A29F-411C74180893}"/>
              </a:ext>
            </a:extLst>
          </p:cNvPr>
          <p:cNvSpPr>
            <a:spLocks noGrp="1"/>
          </p:cNvSpPr>
          <p:nvPr>
            <p:ph type="title"/>
          </p:nvPr>
        </p:nvSpPr>
        <p:spPr/>
        <p:txBody>
          <a:bodyPr/>
          <a:lstStyle/>
          <a:p>
            <a:r>
              <a:rPr lang="en-GB" dirty="0"/>
              <a:t>Learning Outcomes </a:t>
            </a:r>
          </a:p>
        </p:txBody>
      </p:sp>
      <p:sp>
        <p:nvSpPr>
          <p:cNvPr id="3" name="Text Placeholder 2">
            <a:extLst>
              <a:ext uri="{FF2B5EF4-FFF2-40B4-BE49-F238E27FC236}">
                <a16:creationId xmlns:a16="http://schemas.microsoft.com/office/drawing/2014/main" id="{9891C6A7-D852-48CD-967A-DD29F66F4B3E}"/>
              </a:ext>
            </a:extLst>
          </p:cNvPr>
          <p:cNvSpPr>
            <a:spLocks noGrp="1"/>
          </p:cNvSpPr>
          <p:nvPr>
            <p:ph type="body" sz="quarter" idx="14"/>
          </p:nvPr>
        </p:nvSpPr>
        <p:spPr>
          <a:xfrm>
            <a:off x="521999" y="1481328"/>
            <a:ext cx="10652114" cy="5084064"/>
          </a:xfrm>
        </p:spPr>
        <p:txBody>
          <a:bodyPr>
            <a:normAutofit/>
          </a:bodyPr>
          <a:lstStyle/>
          <a:p>
            <a:pPr marL="342900" indent="-342900">
              <a:lnSpc>
                <a:spcPct val="150000"/>
              </a:lnSpc>
              <a:buClr>
                <a:srgbClr val="FFC000"/>
              </a:buClr>
              <a:buFont typeface="Wingdings" panose="05000000000000000000" pitchFamily="2" charset="2"/>
              <a:buChar char="ü"/>
            </a:pPr>
            <a:r>
              <a:rPr lang="en-US" dirty="0"/>
              <a:t>Code reusability through functions</a:t>
            </a:r>
          </a:p>
          <a:p>
            <a:pPr marL="342900" indent="-342900">
              <a:lnSpc>
                <a:spcPct val="150000"/>
              </a:lnSpc>
              <a:buClr>
                <a:srgbClr val="FFC000"/>
              </a:buClr>
              <a:buFont typeface="Wingdings" panose="05000000000000000000" pitchFamily="2" charset="2"/>
              <a:buChar char="ü"/>
            </a:pPr>
            <a:r>
              <a:rPr lang="en-US" dirty="0"/>
              <a:t>Using built-in functions </a:t>
            </a:r>
          </a:p>
          <a:p>
            <a:pPr marL="342900" indent="-342900">
              <a:lnSpc>
                <a:spcPct val="150000"/>
              </a:lnSpc>
              <a:buClr>
                <a:srgbClr val="FFC000"/>
              </a:buClr>
              <a:buFont typeface="Wingdings" panose="05000000000000000000" pitchFamily="2" charset="2"/>
              <a:buChar char="ü"/>
            </a:pPr>
            <a:r>
              <a:rPr lang="en-US" dirty="0"/>
              <a:t>Creating and using new functions</a:t>
            </a:r>
          </a:p>
          <a:p>
            <a:pPr marL="342900" indent="-342900">
              <a:lnSpc>
                <a:spcPct val="150000"/>
              </a:lnSpc>
              <a:buClr>
                <a:srgbClr val="FFC000"/>
              </a:buClr>
              <a:buFont typeface="Wingdings" panose="05000000000000000000" pitchFamily="2" charset="2"/>
              <a:buChar char="ü"/>
            </a:pPr>
            <a:r>
              <a:rPr lang="en-US" dirty="0"/>
              <a:t>Passing arguments in functions</a:t>
            </a:r>
          </a:p>
          <a:p>
            <a:endParaRPr lang="en-GB" sz="1800" dirty="0"/>
          </a:p>
        </p:txBody>
      </p:sp>
    </p:spTree>
    <p:extLst>
      <p:ext uri="{BB962C8B-B14F-4D97-AF65-F5344CB8AC3E}">
        <p14:creationId xmlns:p14="http://schemas.microsoft.com/office/powerpoint/2010/main" val="2313951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p:cNvSpPr>
          <p:nvPr/>
        </p:nvSpPr>
        <p:spPr bwMode="auto">
          <a:xfrm>
            <a:off x="922848" y="1857777"/>
            <a:ext cx="5892480" cy="3739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altLang="en-US" sz="2430" b="1" dirty="0">
                <a:solidFill>
                  <a:srgbClr val="00FF00"/>
                </a:solidFill>
                <a:ea typeface="MS PGothic" panose="020B0600070205080204" pitchFamily="34" charset="-128"/>
              </a:rPr>
              <a:t>x</a:t>
            </a:r>
            <a:r>
              <a:rPr lang="en-US" altLang="en-US" sz="2430" dirty="0">
                <a:solidFill>
                  <a:schemeClr val="tx1"/>
                </a:solidFill>
                <a:ea typeface="MS PGothic" panose="020B0600070205080204" pitchFamily="34" charset="-128"/>
              </a:rPr>
              <a:t> = 5</a:t>
            </a:r>
          </a:p>
          <a:p>
            <a:pPr algn="l" eaLnBrk="1" hangingPunct="1"/>
            <a:r>
              <a:rPr lang="en-US" altLang="en-US" sz="2430" b="1" dirty="0">
                <a:solidFill>
                  <a:schemeClr val="accent1">
                    <a:lumMod val="60000"/>
                    <a:lumOff val="40000"/>
                  </a:schemeClr>
                </a:solidFill>
                <a:ea typeface="MS PGothic" panose="020B0600070205080204" pitchFamily="34" charset="-128"/>
              </a:rPr>
              <a:t>print</a:t>
            </a:r>
            <a:r>
              <a:rPr lang="en-US" altLang="en-US" sz="2430" dirty="0">
                <a:solidFill>
                  <a:schemeClr val="tx1"/>
                </a:solidFill>
                <a:ea typeface="MS PGothic" panose="020B0600070205080204" pitchFamily="34" charset="-128"/>
              </a:rPr>
              <a:t> (“Hello”)</a:t>
            </a:r>
            <a:endParaRPr lang="en-US" altLang="en-US" sz="2430" dirty="0">
              <a:solidFill>
                <a:srgbClr val="FFFF00"/>
              </a:solidFill>
              <a:ea typeface="MS PGothic" panose="020B0600070205080204" pitchFamily="34" charset="-128"/>
            </a:endParaRPr>
          </a:p>
          <a:p>
            <a:pPr algn="l" eaLnBrk="1" hangingPunct="1"/>
            <a:endParaRPr lang="en-US" altLang="en-US" sz="2430" dirty="0">
              <a:solidFill>
                <a:srgbClr val="FFFF00"/>
              </a:solidFill>
              <a:ea typeface="MS PGothic" panose="020B0600070205080204" pitchFamily="34" charset="-128"/>
            </a:endParaRPr>
          </a:p>
          <a:p>
            <a:pPr algn="l" eaLnBrk="1" hangingPunct="1"/>
            <a:r>
              <a:rPr lang="en-US" altLang="en-US" sz="2430" b="1" dirty="0">
                <a:solidFill>
                  <a:schemeClr val="accent1">
                    <a:lumMod val="60000"/>
                    <a:lumOff val="40000"/>
                  </a:schemeClr>
                </a:solidFill>
                <a:ea typeface="MS PGothic" panose="020B0600070205080204" pitchFamily="34" charset="-128"/>
              </a:rPr>
              <a:t>def</a:t>
            </a:r>
            <a:r>
              <a:rPr lang="en-US" altLang="en-US" sz="2430" dirty="0">
                <a:solidFill>
                  <a:schemeClr val="tx1"/>
                </a:solidFill>
                <a:ea typeface="MS PGothic" panose="020B0600070205080204" pitchFamily="34" charset="-128"/>
              </a:rPr>
              <a:t> </a:t>
            </a:r>
            <a:r>
              <a:rPr lang="en-US" altLang="en-US" sz="2430" b="1" dirty="0" err="1">
                <a:solidFill>
                  <a:srgbClr val="00FF00"/>
                </a:solidFill>
                <a:ea typeface="MS PGothic" panose="020B0600070205080204" pitchFamily="34" charset="-128"/>
              </a:rPr>
              <a:t>print_lyrics</a:t>
            </a:r>
            <a:r>
              <a:rPr lang="en-US" altLang="en-US" sz="2430" dirty="0">
                <a:solidFill>
                  <a:schemeClr val="tx1"/>
                </a:solidFill>
                <a:ea typeface="MS PGothic" panose="020B0600070205080204" pitchFamily="34" charset="-128"/>
              </a:rPr>
              <a:t>():</a:t>
            </a:r>
          </a:p>
          <a:p>
            <a:pPr algn="l" eaLnBrk="1" hangingPunct="1"/>
            <a:r>
              <a:rPr lang="en-US" altLang="en-US" sz="2430" dirty="0">
                <a:solidFill>
                  <a:schemeClr val="tx1"/>
                </a:solidFill>
                <a:ea typeface="MS PGothic" panose="020B0600070205080204" pitchFamily="34" charset="-128"/>
              </a:rPr>
              <a:t>    </a:t>
            </a:r>
            <a:r>
              <a:rPr lang="en-US" altLang="en-US" sz="2430" b="1" dirty="0">
                <a:solidFill>
                  <a:schemeClr val="accent1">
                    <a:lumMod val="60000"/>
                    <a:lumOff val="40000"/>
                  </a:schemeClr>
                </a:solidFill>
                <a:ea typeface="MS PGothic" panose="020B0600070205080204" pitchFamily="34" charset="-128"/>
              </a:rPr>
              <a:t>print</a:t>
            </a:r>
            <a:r>
              <a:rPr lang="en-US" altLang="en-US" sz="2430" dirty="0">
                <a:solidFill>
                  <a:schemeClr val="tx1"/>
                </a:solidFill>
                <a:ea typeface="MS PGothic" panose="020B0600070205080204" pitchFamily="34" charset="-128"/>
              </a:rPr>
              <a:t> ("I'm a lumberjack, and I’m 	okay.”)</a:t>
            </a:r>
          </a:p>
          <a:p>
            <a:pPr algn="l" eaLnBrk="1" hangingPunct="1"/>
            <a:r>
              <a:rPr lang="en-US" altLang="en-US" sz="2430" dirty="0">
                <a:solidFill>
                  <a:schemeClr val="tx1"/>
                </a:solidFill>
                <a:ea typeface="MS PGothic" panose="020B0600070205080204" pitchFamily="34" charset="-128"/>
              </a:rPr>
              <a:t>    </a:t>
            </a:r>
            <a:r>
              <a:rPr lang="en-US" altLang="en-US" sz="2430" b="1" dirty="0">
                <a:solidFill>
                  <a:schemeClr val="accent1">
                    <a:lumMod val="60000"/>
                    <a:lumOff val="40000"/>
                  </a:schemeClr>
                </a:solidFill>
                <a:ea typeface="MS PGothic" panose="020B0600070205080204" pitchFamily="34" charset="-128"/>
              </a:rPr>
              <a:t>print </a:t>
            </a:r>
            <a:r>
              <a:rPr lang="en-US" altLang="en-US" sz="2430" dirty="0">
                <a:solidFill>
                  <a:schemeClr val="tx1"/>
                </a:solidFill>
                <a:ea typeface="MS PGothic" panose="020B0600070205080204" pitchFamily="34" charset="-128"/>
              </a:rPr>
              <a:t>(“I sleep all night and I work all day.”)</a:t>
            </a:r>
          </a:p>
          <a:p>
            <a:pPr algn="l" eaLnBrk="1" hangingPunct="1"/>
            <a:endParaRPr lang="en-US" altLang="en-US" sz="2430" dirty="0">
              <a:solidFill>
                <a:schemeClr val="tx1"/>
              </a:solidFill>
              <a:ea typeface="MS PGothic" panose="020B0600070205080204" pitchFamily="34" charset="-128"/>
            </a:endParaRPr>
          </a:p>
          <a:p>
            <a:pPr algn="l" eaLnBrk="1" hangingPunct="1"/>
            <a:r>
              <a:rPr lang="en-US" altLang="en-US" sz="2430" b="1" dirty="0">
                <a:solidFill>
                  <a:schemeClr val="accent1">
                    <a:lumMod val="60000"/>
                    <a:lumOff val="40000"/>
                  </a:schemeClr>
                </a:solidFill>
                <a:ea typeface="MS PGothic" panose="020B0600070205080204" pitchFamily="34" charset="-128"/>
              </a:rPr>
              <a:t>print</a:t>
            </a:r>
            <a:r>
              <a:rPr lang="en-US" altLang="en-US" sz="2430" dirty="0">
                <a:solidFill>
                  <a:schemeClr val="tx1"/>
                </a:solidFill>
                <a:ea typeface="MS PGothic" panose="020B0600070205080204" pitchFamily="34" charset="-128"/>
              </a:rPr>
              <a:t> (“</a:t>
            </a:r>
            <a:r>
              <a:rPr lang="en-US" altLang="en-US" sz="2430" dirty="0" err="1">
                <a:solidFill>
                  <a:schemeClr val="tx1"/>
                </a:solidFill>
                <a:ea typeface="MS PGothic" panose="020B0600070205080204" pitchFamily="34" charset="-128"/>
              </a:rPr>
              <a:t>Yo</a:t>
            </a:r>
            <a:r>
              <a:rPr lang="en-US" altLang="en-US" sz="2430" dirty="0">
                <a:solidFill>
                  <a:schemeClr val="tx1"/>
                </a:solidFill>
                <a:ea typeface="MS PGothic" panose="020B0600070205080204" pitchFamily="34" charset="-128"/>
              </a:rPr>
              <a:t>”)</a:t>
            </a:r>
          </a:p>
          <a:p>
            <a:pPr algn="l" eaLnBrk="1" hangingPunct="1"/>
            <a:r>
              <a:rPr lang="en-US" altLang="en-US" sz="2430" b="1" dirty="0">
                <a:solidFill>
                  <a:srgbClr val="00FF00"/>
                </a:solidFill>
                <a:ea typeface="MS PGothic" panose="020B0600070205080204" pitchFamily="34" charset="-128"/>
              </a:rPr>
              <a:t>x</a:t>
            </a:r>
            <a:r>
              <a:rPr lang="en-US" altLang="en-US" sz="2430" dirty="0">
                <a:solidFill>
                  <a:schemeClr val="tx1"/>
                </a:solidFill>
                <a:ea typeface="MS PGothic" panose="020B0600070205080204" pitchFamily="34" charset="-128"/>
              </a:rPr>
              <a:t> = </a:t>
            </a:r>
            <a:r>
              <a:rPr lang="en-US" altLang="en-US" sz="2430" b="1" dirty="0">
                <a:solidFill>
                  <a:srgbClr val="00FF00"/>
                </a:solidFill>
                <a:ea typeface="MS PGothic" panose="020B0600070205080204" pitchFamily="34" charset="-128"/>
              </a:rPr>
              <a:t>x</a:t>
            </a:r>
            <a:r>
              <a:rPr lang="en-US" altLang="en-US" sz="2430" dirty="0">
                <a:solidFill>
                  <a:schemeClr val="tx1"/>
                </a:solidFill>
                <a:ea typeface="MS PGothic" panose="020B0600070205080204" pitchFamily="34" charset="-128"/>
              </a:rPr>
              <a:t> </a:t>
            </a:r>
            <a:r>
              <a:rPr lang="en-US" altLang="en-US" sz="2430" dirty="0">
                <a:solidFill>
                  <a:srgbClr val="00FFFF"/>
                </a:solidFill>
                <a:ea typeface="MS PGothic" panose="020B0600070205080204" pitchFamily="34" charset="-128"/>
              </a:rPr>
              <a:t>+</a:t>
            </a:r>
            <a:r>
              <a:rPr lang="en-US" altLang="en-US" sz="2430" dirty="0">
                <a:solidFill>
                  <a:schemeClr val="tx1"/>
                </a:solidFill>
                <a:ea typeface="MS PGothic" panose="020B0600070205080204" pitchFamily="34" charset="-128"/>
              </a:rPr>
              <a:t> 2</a:t>
            </a:r>
          </a:p>
          <a:p>
            <a:pPr algn="l" eaLnBrk="1" hangingPunct="1"/>
            <a:r>
              <a:rPr lang="en-US" altLang="en-US" sz="2430" b="1" dirty="0">
                <a:solidFill>
                  <a:schemeClr val="accent1">
                    <a:lumMod val="60000"/>
                    <a:lumOff val="40000"/>
                  </a:schemeClr>
                </a:solidFill>
                <a:ea typeface="MS PGothic" panose="020B0600070205080204" pitchFamily="34" charset="-128"/>
              </a:rPr>
              <a:t>print</a:t>
            </a:r>
            <a:r>
              <a:rPr lang="en-US" altLang="en-US" sz="2430" dirty="0">
                <a:solidFill>
                  <a:schemeClr val="tx1"/>
                </a:solidFill>
                <a:ea typeface="MS PGothic" panose="020B0600070205080204" pitchFamily="34" charset="-128"/>
              </a:rPr>
              <a:t> (</a:t>
            </a:r>
            <a:r>
              <a:rPr lang="en-US" altLang="en-US" sz="2430" dirty="0">
                <a:solidFill>
                  <a:srgbClr val="00FF00"/>
                </a:solidFill>
                <a:ea typeface="MS PGothic" panose="020B0600070205080204" pitchFamily="34" charset="-128"/>
              </a:rPr>
              <a:t>x)</a:t>
            </a:r>
          </a:p>
        </p:txBody>
      </p:sp>
      <p:sp>
        <p:nvSpPr>
          <p:cNvPr id="28674" name="Rectangle 2"/>
          <p:cNvSpPr>
            <a:spLocks/>
          </p:cNvSpPr>
          <p:nvPr/>
        </p:nvSpPr>
        <p:spPr bwMode="auto">
          <a:xfrm>
            <a:off x="7235852" y="3624280"/>
            <a:ext cx="658835" cy="1121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altLang="en-US" sz="2430" dirty="0">
                <a:solidFill>
                  <a:srgbClr val="00FF00"/>
                </a:solidFill>
                <a:ea typeface="MS PGothic" panose="020B0600070205080204" pitchFamily="34" charset="-128"/>
              </a:rPr>
              <a:t>Hello</a:t>
            </a:r>
          </a:p>
          <a:p>
            <a:pPr algn="l" eaLnBrk="1" hangingPunct="1"/>
            <a:r>
              <a:rPr lang="en-US" altLang="en-US" sz="2430" dirty="0" err="1">
                <a:solidFill>
                  <a:srgbClr val="00FF00"/>
                </a:solidFill>
                <a:ea typeface="MS PGothic" panose="020B0600070205080204" pitchFamily="34" charset="-128"/>
              </a:rPr>
              <a:t>Yo</a:t>
            </a:r>
            <a:endParaRPr lang="en-US" altLang="en-US" sz="2430" dirty="0">
              <a:solidFill>
                <a:srgbClr val="00FF00"/>
              </a:solidFill>
              <a:ea typeface="MS PGothic" panose="020B0600070205080204" pitchFamily="34" charset="-128"/>
            </a:endParaRPr>
          </a:p>
          <a:p>
            <a:pPr algn="l" eaLnBrk="1" hangingPunct="1"/>
            <a:r>
              <a:rPr lang="en-US" altLang="en-US" sz="2430" dirty="0">
                <a:solidFill>
                  <a:srgbClr val="00FF00"/>
                </a:solidFill>
                <a:ea typeface="MS PGothic" panose="020B0600070205080204" pitchFamily="34" charset="-128"/>
              </a:rPr>
              <a:t>7</a:t>
            </a:r>
          </a:p>
        </p:txBody>
      </p:sp>
      <p:sp>
        <p:nvSpPr>
          <p:cNvPr id="28675" name="Rectangle 3"/>
          <p:cNvSpPr>
            <a:spLocks/>
          </p:cNvSpPr>
          <p:nvPr/>
        </p:nvSpPr>
        <p:spPr bwMode="auto">
          <a:xfrm>
            <a:off x="7017092" y="2908390"/>
            <a:ext cx="5099776" cy="1913546"/>
          </a:xfrm>
          <a:prstGeom prst="rect">
            <a:avLst/>
          </a:prstGeom>
          <a:noFill/>
          <a:ln w="19050">
            <a:solidFill>
              <a:schemeClr val="accent1">
                <a:lumMod val="60000"/>
                <a:lumOff val="40000"/>
              </a:schemeClr>
            </a:solidFill>
          </a:ln>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altLang="en-US" sz="1687" dirty="0">
                <a:solidFill>
                  <a:schemeClr val="tx1"/>
                </a:solidFill>
                <a:ea typeface="MS PGothic" panose="020B0600070205080204" pitchFamily="34" charset="-128"/>
              </a:rPr>
              <a:t>    </a:t>
            </a:r>
          </a:p>
        </p:txBody>
      </p:sp>
      <p:sp>
        <p:nvSpPr>
          <p:cNvPr id="8" name="Rectangle 1">
            <a:extLst>
              <a:ext uri="{FF2B5EF4-FFF2-40B4-BE49-F238E27FC236}">
                <a16:creationId xmlns:a16="http://schemas.microsoft.com/office/drawing/2014/main" id="{D054CD5D-9C1F-4B07-801E-5F87AA4C5683}"/>
              </a:ext>
            </a:extLst>
          </p:cNvPr>
          <p:cNvSpPr>
            <a:spLocks noGrp="1" noChangeArrowheads="1"/>
          </p:cNvSpPr>
          <p:nvPr>
            <p:ph type="title"/>
          </p:nvPr>
        </p:nvSpPr>
        <p:spPr>
          <a:xfrm>
            <a:off x="521999" y="842400"/>
            <a:ext cx="7640546" cy="720000"/>
          </a:xfrm>
        </p:spPr>
        <p:txBody>
          <a:bodyPr>
            <a:noAutofit/>
          </a:bodyPr>
          <a:lstStyle/>
          <a:p>
            <a:pPr eaLnBrk="1" hangingPunct="1">
              <a:defRPr/>
            </a:pPr>
            <a:r>
              <a:rPr lang="en-US" dirty="0">
                <a:sym typeface="Gill Sans" charset="0"/>
              </a:rPr>
              <a:t>Example </a:t>
            </a:r>
          </a:p>
        </p:txBody>
      </p:sp>
      <p:sp>
        <p:nvSpPr>
          <p:cNvPr id="9" name="Rectangle 8">
            <a:extLst>
              <a:ext uri="{FF2B5EF4-FFF2-40B4-BE49-F238E27FC236}">
                <a16:creationId xmlns:a16="http://schemas.microsoft.com/office/drawing/2014/main" id="{6866378B-8013-463F-A44F-032F5C04F173}"/>
              </a:ext>
            </a:extLst>
          </p:cNvPr>
          <p:cNvSpPr/>
          <p:nvPr/>
        </p:nvSpPr>
        <p:spPr>
          <a:xfrm>
            <a:off x="8751876" y="2861717"/>
            <a:ext cx="3364992" cy="523220"/>
          </a:xfrm>
          <a:prstGeom prst="rect">
            <a:avLst/>
          </a:prstGeom>
        </p:spPr>
        <p:txBody>
          <a:bodyPr wrap="square">
            <a:spAutoFit/>
          </a:bodyPr>
          <a:lstStyle/>
          <a:p>
            <a:r>
              <a:rPr lang="en-US" altLang="en-US" sz="2800" b="1" dirty="0">
                <a:solidFill>
                  <a:srgbClr val="C00000"/>
                </a:solidFill>
                <a:ea typeface="MS PGothic" panose="020B0600070205080204" pitchFamily="34" charset="-128"/>
              </a:rPr>
              <a:t>Output:</a:t>
            </a:r>
          </a:p>
        </p:txBody>
      </p:sp>
    </p:spTree>
    <p:extLst>
      <p:ext uri="{BB962C8B-B14F-4D97-AF65-F5344CB8AC3E}">
        <p14:creationId xmlns:p14="http://schemas.microsoft.com/office/powerpoint/2010/main" val="84001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fade">
                                      <p:cBhvr>
                                        <p:cTn id="7" dur="500"/>
                                        <p:tgtEl>
                                          <p:spTgt spid="2867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675"/>
                                        </p:tgtEl>
                                        <p:attrNameLst>
                                          <p:attrName>style.visibility</p:attrName>
                                        </p:attrNameLst>
                                      </p:cBhvr>
                                      <p:to>
                                        <p:strVal val="visible"/>
                                      </p:to>
                                    </p:set>
                                    <p:animEffect transition="in" filter="fade">
                                      <p:cBhvr>
                                        <p:cTn id="13" dur="500"/>
                                        <p:tgtEl>
                                          <p:spTgt spid="28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28675" grpId="0" animBg="1"/>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p:txBody>
          <a:bodyPr/>
          <a:lstStyle/>
          <a:p>
            <a:pPr eaLnBrk="1" hangingPunct="1">
              <a:defRPr/>
            </a:pPr>
            <a:r>
              <a:rPr lang="en-US" dirty="0">
                <a:sym typeface="Gill Sans" charset="0"/>
              </a:rPr>
              <a:t>Definitions and Uses</a:t>
            </a:r>
          </a:p>
        </p:txBody>
      </p:sp>
      <p:sp>
        <p:nvSpPr>
          <p:cNvPr id="29698" name="Rectangle 2"/>
          <p:cNvSpPr>
            <a:spLocks noGrp="1" noChangeArrowheads="1"/>
          </p:cNvSpPr>
          <p:nvPr>
            <p:ph type="body" sz="quarter" idx="14"/>
          </p:nvPr>
        </p:nvSpPr>
        <p:spPr/>
        <p:txBody>
          <a:bodyPr/>
          <a:lstStyle/>
          <a:p>
            <a:pPr marL="342900" indent="-342900" algn="just">
              <a:lnSpc>
                <a:spcPct val="150000"/>
              </a:lnSpc>
              <a:buFont typeface="Arial" panose="020B0604020202020204" pitchFamily="34" charset="0"/>
              <a:buChar char="•"/>
              <a:defRPr/>
            </a:pPr>
            <a:r>
              <a:rPr lang="en-US" dirty="0">
                <a:sym typeface="Gill Sans" charset="0"/>
              </a:rPr>
              <a:t>Once we have </a:t>
            </a:r>
            <a:r>
              <a:rPr lang="en-US" dirty="0">
                <a:solidFill>
                  <a:srgbClr val="FF00FF"/>
                </a:solidFill>
                <a:sym typeface="Gill Sans" charset="0"/>
              </a:rPr>
              <a:t>defined</a:t>
            </a:r>
            <a:r>
              <a:rPr lang="en-US" dirty="0">
                <a:sym typeface="Gill Sans" charset="0"/>
              </a:rPr>
              <a:t> a function, we can </a:t>
            </a:r>
            <a:r>
              <a:rPr lang="en-US" dirty="0">
                <a:solidFill>
                  <a:srgbClr val="00FF00"/>
                </a:solidFill>
                <a:sym typeface="Gill Sans" charset="0"/>
              </a:rPr>
              <a:t>call</a:t>
            </a:r>
            <a:r>
              <a:rPr lang="en-US" dirty="0">
                <a:sym typeface="Gill Sans" charset="0"/>
              </a:rPr>
              <a:t> (or </a:t>
            </a:r>
            <a:r>
              <a:rPr lang="en-US" dirty="0">
                <a:solidFill>
                  <a:srgbClr val="00FF00"/>
                </a:solidFill>
                <a:sym typeface="Gill Sans" charset="0"/>
              </a:rPr>
              <a:t>invoke</a:t>
            </a:r>
            <a:r>
              <a:rPr lang="en-US" dirty="0">
                <a:sym typeface="Gill Sans" charset="0"/>
              </a:rPr>
              <a:t>) it as many times as we like</a:t>
            </a:r>
          </a:p>
          <a:p>
            <a:pPr marL="342900" indent="-342900" algn="just">
              <a:lnSpc>
                <a:spcPct val="150000"/>
              </a:lnSpc>
              <a:buFont typeface="Arial" panose="020B0604020202020204" pitchFamily="34" charset="0"/>
              <a:buChar char="•"/>
              <a:defRPr/>
            </a:pPr>
            <a:r>
              <a:rPr lang="en-US" dirty="0">
                <a:sym typeface="Gill Sans" charset="0"/>
              </a:rPr>
              <a:t>This is the </a:t>
            </a:r>
            <a:r>
              <a:rPr lang="en-US" dirty="0">
                <a:solidFill>
                  <a:srgbClr val="FF00FF"/>
                </a:solidFill>
                <a:sym typeface="Gill Sans" charset="0"/>
              </a:rPr>
              <a:t>store</a:t>
            </a:r>
            <a:r>
              <a:rPr lang="en-US" dirty="0">
                <a:sym typeface="Gill Sans" charset="0"/>
              </a:rPr>
              <a:t> and </a:t>
            </a:r>
            <a:r>
              <a:rPr lang="en-US" dirty="0">
                <a:solidFill>
                  <a:srgbClr val="00FF00"/>
                </a:solidFill>
                <a:sym typeface="Gill Sans" charset="0"/>
              </a:rPr>
              <a:t>reuse</a:t>
            </a:r>
            <a:r>
              <a:rPr lang="en-US" dirty="0">
                <a:sym typeface="Gill Sans" charset="0"/>
              </a:rPr>
              <a:t> pattern</a:t>
            </a:r>
          </a:p>
        </p:txBody>
      </p:sp>
    </p:spTree>
    <p:extLst>
      <p:ext uri="{BB962C8B-B14F-4D97-AF65-F5344CB8AC3E}">
        <p14:creationId xmlns:p14="http://schemas.microsoft.com/office/powerpoint/2010/main" val="3645477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p:cNvSpPr>
          <p:nvPr/>
        </p:nvSpPr>
        <p:spPr bwMode="auto">
          <a:xfrm>
            <a:off x="922848" y="1642334"/>
            <a:ext cx="5892480" cy="417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altLang="en-US" sz="2430" b="1" dirty="0">
                <a:solidFill>
                  <a:srgbClr val="00FF00"/>
                </a:solidFill>
                <a:ea typeface="MS PGothic" panose="020B0600070205080204" pitchFamily="34" charset="-128"/>
              </a:rPr>
              <a:t>x</a:t>
            </a:r>
            <a:r>
              <a:rPr lang="en-US" altLang="en-US" sz="2430" dirty="0">
                <a:solidFill>
                  <a:schemeClr val="tx1"/>
                </a:solidFill>
                <a:ea typeface="MS PGothic" panose="020B0600070205080204" pitchFamily="34" charset="-128"/>
              </a:rPr>
              <a:t> = 5</a:t>
            </a:r>
          </a:p>
          <a:p>
            <a:pPr algn="l" eaLnBrk="1" hangingPunct="1"/>
            <a:r>
              <a:rPr lang="en-US" altLang="en-US" sz="2430" b="1" dirty="0">
                <a:solidFill>
                  <a:schemeClr val="accent1">
                    <a:lumMod val="60000"/>
                    <a:lumOff val="40000"/>
                  </a:schemeClr>
                </a:solidFill>
                <a:ea typeface="MS PGothic" panose="020B0600070205080204" pitchFamily="34" charset="-128"/>
              </a:rPr>
              <a:t>print</a:t>
            </a:r>
            <a:r>
              <a:rPr lang="en-US" altLang="en-US" sz="2430" dirty="0">
                <a:solidFill>
                  <a:schemeClr val="tx1"/>
                </a:solidFill>
                <a:ea typeface="MS PGothic" panose="020B0600070205080204" pitchFamily="34" charset="-128"/>
              </a:rPr>
              <a:t> (“Hello”)</a:t>
            </a:r>
            <a:endParaRPr lang="en-US" altLang="en-US" sz="2430" dirty="0">
              <a:solidFill>
                <a:srgbClr val="FFFF00"/>
              </a:solidFill>
              <a:ea typeface="MS PGothic" panose="020B0600070205080204" pitchFamily="34" charset="-128"/>
            </a:endParaRPr>
          </a:p>
          <a:p>
            <a:pPr algn="l" eaLnBrk="1" hangingPunct="1"/>
            <a:endParaRPr lang="en-US" altLang="en-US" sz="2430" dirty="0">
              <a:solidFill>
                <a:srgbClr val="FFFF00"/>
              </a:solidFill>
              <a:ea typeface="MS PGothic" panose="020B0600070205080204" pitchFamily="34" charset="-128"/>
            </a:endParaRPr>
          </a:p>
          <a:p>
            <a:pPr algn="l" eaLnBrk="1" hangingPunct="1"/>
            <a:r>
              <a:rPr lang="en-US" altLang="en-US" sz="2430" b="1" dirty="0">
                <a:solidFill>
                  <a:schemeClr val="accent1">
                    <a:lumMod val="60000"/>
                    <a:lumOff val="40000"/>
                  </a:schemeClr>
                </a:solidFill>
                <a:ea typeface="MS PGothic" panose="020B0600070205080204" pitchFamily="34" charset="-128"/>
              </a:rPr>
              <a:t>def</a:t>
            </a:r>
            <a:r>
              <a:rPr lang="en-US" altLang="en-US" sz="2430" dirty="0">
                <a:solidFill>
                  <a:schemeClr val="tx1"/>
                </a:solidFill>
                <a:ea typeface="MS PGothic" panose="020B0600070205080204" pitchFamily="34" charset="-128"/>
              </a:rPr>
              <a:t> </a:t>
            </a:r>
            <a:r>
              <a:rPr lang="en-US" altLang="en-US" sz="2430" b="1" dirty="0" err="1">
                <a:solidFill>
                  <a:srgbClr val="00FF00"/>
                </a:solidFill>
                <a:ea typeface="MS PGothic" panose="020B0600070205080204" pitchFamily="34" charset="-128"/>
              </a:rPr>
              <a:t>print_lyrics</a:t>
            </a:r>
            <a:r>
              <a:rPr lang="en-US" altLang="en-US" sz="2430" dirty="0">
                <a:solidFill>
                  <a:schemeClr val="tx1"/>
                </a:solidFill>
                <a:ea typeface="MS PGothic" panose="020B0600070205080204" pitchFamily="34" charset="-128"/>
              </a:rPr>
              <a:t>():</a:t>
            </a:r>
          </a:p>
          <a:p>
            <a:pPr algn="l" eaLnBrk="1" hangingPunct="1"/>
            <a:r>
              <a:rPr lang="en-US" altLang="en-US" sz="2430" dirty="0">
                <a:solidFill>
                  <a:schemeClr val="tx1"/>
                </a:solidFill>
                <a:ea typeface="MS PGothic" panose="020B0600070205080204" pitchFamily="34" charset="-128"/>
              </a:rPr>
              <a:t>    </a:t>
            </a:r>
            <a:r>
              <a:rPr lang="en-US" altLang="en-US" sz="2430" b="1" dirty="0">
                <a:solidFill>
                  <a:schemeClr val="accent1">
                    <a:lumMod val="60000"/>
                    <a:lumOff val="40000"/>
                  </a:schemeClr>
                </a:solidFill>
                <a:ea typeface="MS PGothic" panose="020B0600070205080204" pitchFamily="34" charset="-128"/>
              </a:rPr>
              <a:t>print</a:t>
            </a:r>
            <a:r>
              <a:rPr lang="en-US" altLang="en-US" sz="2430" dirty="0">
                <a:solidFill>
                  <a:schemeClr val="tx1"/>
                </a:solidFill>
                <a:ea typeface="MS PGothic" panose="020B0600070205080204" pitchFamily="34" charset="-128"/>
              </a:rPr>
              <a:t> ("I'm a lumberjack, and I’m 	okay.”)</a:t>
            </a:r>
          </a:p>
          <a:p>
            <a:pPr algn="l" eaLnBrk="1" hangingPunct="1"/>
            <a:r>
              <a:rPr lang="en-US" altLang="en-US" sz="2430" dirty="0">
                <a:solidFill>
                  <a:schemeClr val="tx1"/>
                </a:solidFill>
                <a:ea typeface="MS PGothic" panose="020B0600070205080204" pitchFamily="34" charset="-128"/>
              </a:rPr>
              <a:t>    </a:t>
            </a:r>
            <a:r>
              <a:rPr lang="en-US" altLang="en-US" sz="2430" b="1" dirty="0">
                <a:solidFill>
                  <a:schemeClr val="accent1">
                    <a:lumMod val="60000"/>
                    <a:lumOff val="40000"/>
                  </a:schemeClr>
                </a:solidFill>
                <a:ea typeface="MS PGothic" panose="020B0600070205080204" pitchFamily="34" charset="-128"/>
              </a:rPr>
              <a:t>print </a:t>
            </a:r>
            <a:r>
              <a:rPr lang="en-US" altLang="en-US" sz="2430" dirty="0">
                <a:solidFill>
                  <a:schemeClr val="tx1"/>
                </a:solidFill>
                <a:ea typeface="MS PGothic" panose="020B0600070205080204" pitchFamily="34" charset="-128"/>
              </a:rPr>
              <a:t>(“I sleep all night and I work all day.”)</a:t>
            </a:r>
          </a:p>
          <a:p>
            <a:pPr algn="l" eaLnBrk="1" hangingPunct="1"/>
            <a:endParaRPr lang="en-US" altLang="en-US" sz="2430" dirty="0">
              <a:solidFill>
                <a:schemeClr val="tx1"/>
              </a:solidFill>
              <a:ea typeface="MS PGothic" panose="020B0600070205080204" pitchFamily="34" charset="-128"/>
            </a:endParaRPr>
          </a:p>
          <a:p>
            <a:pPr algn="l" eaLnBrk="1" hangingPunct="1"/>
            <a:r>
              <a:rPr lang="en-US" altLang="en-US" sz="2430" b="1" dirty="0">
                <a:solidFill>
                  <a:schemeClr val="accent1">
                    <a:lumMod val="60000"/>
                    <a:lumOff val="40000"/>
                  </a:schemeClr>
                </a:solidFill>
                <a:ea typeface="MS PGothic" panose="020B0600070205080204" pitchFamily="34" charset="-128"/>
              </a:rPr>
              <a:t>print</a:t>
            </a:r>
            <a:r>
              <a:rPr lang="en-US" altLang="en-US" sz="2430" dirty="0">
                <a:solidFill>
                  <a:schemeClr val="tx1"/>
                </a:solidFill>
                <a:ea typeface="MS PGothic" panose="020B0600070205080204" pitchFamily="34" charset="-128"/>
              </a:rPr>
              <a:t> (“</a:t>
            </a:r>
            <a:r>
              <a:rPr lang="en-US" altLang="en-US" sz="2430" dirty="0" err="1">
                <a:solidFill>
                  <a:schemeClr val="tx1"/>
                </a:solidFill>
                <a:ea typeface="MS PGothic" panose="020B0600070205080204" pitchFamily="34" charset="-128"/>
              </a:rPr>
              <a:t>Yo</a:t>
            </a:r>
            <a:r>
              <a:rPr lang="en-US" altLang="en-US" sz="2430" dirty="0">
                <a:solidFill>
                  <a:schemeClr val="tx1"/>
                </a:solidFill>
                <a:ea typeface="MS PGothic" panose="020B0600070205080204" pitchFamily="34" charset="-128"/>
              </a:rPr>
              <a:t>”)</a:t>
            </a:r>
          </a:p>
          <a:p>
            <a:pPr algn="l" eaLnBrk="1" hangingPunct="1"/>
            <a:r>
              <a:rPr lang="en-US" altLang="en-US" sz="2430" b="1" dirty="0">
                <a:solidFill>
                  <a:srgbClr val="00FF00"/>
                </a:solidFill>
                <a:ea typeface="MS PGothic" panose="020B0600070205080204" pitchFamily="34" charset="-128"/>
              </a:rPr>
              <a:t>x</a:t>
            </a:r>
            <a:r>
              <a:rPr lang="en-US" altLang="en-US" sz="2430" dirty="0">
                <a:solidFill>
                  <a:schemeClr val="tx1"/>
                </a:solidFill>
                <a:ea typeface="MS PGothic" panose="020B0600070205080204" pitchFamily="34" charset="-128"/>
              </a:rPr>
              <a:t> = </a:t>
            </a:r>
            <a:r>
              <a:rPr lang="en-US" altLang="en-US" sz="2430" b="1" dirty="0">
                <a:solidFill>
                  <a:srgbClr val="00FF00"/>
                </a:solidFill>
                <a:ea typeface="MS PGothic" panose="020B0600070205080204" pitchFamily="34" charset="-128"/>
              </a:rPr>
              <a:t>x</a:t>
            </a:r>
            <a:r>
              <a:rPr lang="en-US" altLang="en-US" sz="2430" dirty="0">
                <a:solidFill>
                  <a:schemeClr val="tx1"/>
                </a:solidFill>
                <a:ea typeface="MS PGothic" panose="020B0600070205080204" pitchFamily="34" charset="-128"/>
              </a:rPr>
              <a:t> </a:t>
            </a:r>
            <a:r>
              <a:rPr lang="en-US" altLang="en-US" sz="2430" dirty="0">
                <a:solidFill>
                  <a:srgbClr val="00FFFF"/>
                </a:solidFill>
                <a:ea typeface="MS PGothic" panose="020B0600070205080204" pitchFamily="34" charset="-128"/>
              </a:rPr>
              <a:t>+</a:t>
            </a:r>
            <a:r>
              <a:rPr lang="en-US" altLang="en-US" sz="2430" dirty="0">
                <a:solidFill>
                  <a:schemeClr val="tx1"/>
                </a:solidFill>
                <a:ea typeface="MS PGothic" panose="020B0600070205080204" pitchFamily="34" charset="-128"/>
              </a:rPr>
              <a:t> 2</a:t>
            </a:r>
          </a:p>
          <a:p>
            <a:pPr algn="l" eaLnBrk="1" hangingPunct="1"/>
            <a:r>
              <a:rPr lang="en-US" altLang="en-US" sz="2430" b="1" dirty="0">
                <a:solidFill>
                  <a:schemeClr val="accent1">
                    <a:lumMod val="60000"/>
                    <a:lumOff val="40000"/>
                  </a:schemeClr>
                </a:solidFill>
                <a:ea typeface="MS PGothic" panose="020B0600070205080204" pitchFamily="34" charset="-128"/>
              </a:rPr>
              <a:t>print</a:t>
            </a:r>
            <a:r>
              <a:rPr lang="en-US" altLang="en-US" sz="2430" dirty="0">
                <a:solidFill>
                  <a:schemeClr val="tx1"/>
                </a:solidFill>
                <a:ea typeface="MS PGothic" panose="020B0600070205080204" pitchFamily="34" charset="-128"/>
              </a:rPr>
              <a:t> (</a:t>
            </a:r>
            <a:r>
              <a:rPr lang="en-US" altLang="en-US" sz="2430" dirty="0">
                <a:solidFill>
                  <a:srgbClr val="00FF00"/>
                </a:solidFill>
                <a:ea typeface="MS PGothic" panose="020B0600070205080204" pitchFamily="34" charset="-128"/>
              </a:rPr>
              <a:t>x)</a:t>
            </a:r>
          </a:p>
          <a:p>
            <a:pPr eaLnBrk="1" hangingPunct="1"/>
            <a:r>
              <a:rPr lang="en-US" altLang="en-US" sz="2430" b="1" dirty="0" err="1">
                <a:solidFill>
                  <a:srgbClr val="00FF00"/>
                </a:solidFill>
                <a:ea typeface="MS PGothic" panose="020B0600070205080204" pitchFamily="34" charset="-128"/>
              </a:rPr>
              <a:t>print_lyrics</a:t>
            </a:r>
            <a:r>
              <a:rPr lang="en-US" altLang="en-US" sz="2800" dirty="0">
                <a:solidFill>
                  <a:schemeClr val="tx1"/>
                </a:solidFill>
                <a:ea typeface="MS PGothic" panose="020B0600070205080204" pitchFamily="34" charset="-128"/>
              </a:rPr>
              <a:t>()</a:t>
            </a:r>
          </a:p>
        </p:txBody>
      </p:sp>
      <p:sp>
        <p:nvSpPr>
          <p:cNvPr id="28674" name="Rectangle 2"/>
          <p:cNvSpPr>
            <a:spLocks/>
          </p:cNvSpPr>
          <p:nvPr/>
        </p:nvSpPr>
        <p:spPr bwMode="auto">
          <a:xfrm>
            <a:off x="7235852" y="3193393"/>
            <a:ext cx="4881016" cy="1983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altLang="en-US" sz="2430" dirty="0">
                <a:solidFill>
                  <a:srgbClr val="00FF00"/>
                </a:solidFill>
                <a:ea typeface="MS PGothic" panose="020B0600070205080204" pitchFamily="34" charset="-128"/>
              </a:rPr>
              <a:t>Hello</a:t>
            </a:r>
          </a:p>
          <a:p>
            <a:pPr algn="l" eaLnBrk="1" hangingPunct="1"/>
            <a:r>
              <a:rPr lang="en-US" altLang="en-US" sz="2430" dirty="0" err="1">
                <a:solidFill>
                  <a:srgbClr val="00FF00"/>
                </a:solidFill>
                <a:ea typeface="MS PGothic" panose="020B0600070205080204" pitchFamily="34" charset="-128"/>
              </a:rPr>
              <a:t>Yo</a:t>
            </a:r>
            <a:endParaRPr lang="en-US" altLang="en-US" sz="2430" dirty="0">
              <a:solidFill>
                <a:srgbClr val="00FF00"/>
              </a:solidFill>
              <a:ea typeface="MS PGothic" panose="020B0600070205080204" pitchFamily="34" charset="-128"/>
            </a:endParaRPr>
          </a:p>
          <a:p>
            <a:pPr algn="l" eaLnBrk="1" hangingPunct="1"/>
            <a:r>
              <a:rPr lang="en-US" altLang="en-US" sz="2430" dirty="0">
                <a:solidFill>
                  <a:srgbClr val="00FF00"/>
                </a:solidFill>
                <a:ea typeface="MS PGothic" panose="020B0600070205080204" pitchFamily="34" charset="-128"/>
              </a:rPr>
              <a:t>7</a:t>
            </a:r>
          </a:p>
          <a:p>
            <a:pPr eaLnBrk="1" hangingPunct="1"/>
            <a:r>
              <a:rPr lang="en-US" altLang="en-US" sz="2800" dirty="0">
                <a:solidFill>
                  <a:schemeClr val="tx1"/>
                </a:solidFill>
                <a:ea typeface="MS PGothic" panose="020B0600070205080204" pitchFamily="34" charset="-128"/>
              </a:rPr>
              <a:t>I'm a lumberjack, and I'm okay.</a:t>
            </a:r>
          </a:p>
          <a:p>
            <a:pPr eaLnBrk="1" hangingPunct="1"/>
            <a:r>
              <a:rPr lang="en-US" altLang="en-US" sz="2800" dirty="0">
                <a:solidFill>
                  <a:schemeClr val="tx1"/>
                </a:solidFill>
                <a:ea typeface="MS PGothic" panose="020B0600070205080204" pitchFamily="34" charset="-128"/>
              </a:rPr>
              <a:t>I sleep all night and I work all day.</a:t>
            </a:r>
            <a:endParaRPr lang="en-US" altLang="en-US" sz="2430" dirty="0">
              <a:solidFill>
                <a:srgbClr val="00FF00"/>
              </a:solidFill>
              <a:ea typeface="MS PGothic" panose="020B0600070205080204" pitchFamily="34" charset="-128"/>
            </a:endParaRPr>
          </a:p>
        </p:txBody>
      </p:sp>
      <p:sp>
        <p:nvSpPr>
          <p:cNvPr id="28675" name="Rectangle 3"/>
          <p:cNvSpPr>
            <a:spLocks/>
          </p:cNvSpPr>
          <p:nvPr/>
        </p:nvSpPr>
        <p:spPr bwMode="auto">
          <a:xfrm>
            <a:off x="7017092" y="2908390"/>
            <a:ext cx="5099776" cy="2553626"/>
          </a:xfrm>
          <a:prstGeom prst="rect">
            <a:avLst/>
          </a:prstGeom>
          <a:noFill/>
          <a:ln w="19050">
            <a:solidFill>
              <a:schemeClr val="accent1">
                <a:lumMod val="60000"/>
                <a:lumOff val="40000"/>
              </a:schemeClr>
            </a:solidFill>
          </a:ln>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altLang="en-US" sz="1687" dirty="0">
                <a:solidFill>
                  <a:schemeClr val="tx1"/>
                </a:solidFill>
                <a:ea typeface="MS PGothic" panose="020B0600070205080204" pitchFamily="34" charset="-128"/>
              </a:rPr>
              <a:t>    </a:t>
            </a:r>
          </a:p>
        </p:txBody>
      </p:sp>
      <p:sp>
        <p:nvSpPr>
          <p:cNvPr id="8" name="Rectangle 1">
            <a:extLst>
              <a:ext uri="{FF2B5EF4-FFF2-40B4-BE49-F238E27FC236}">
                <a16:creationId xmlns:a16="http://schemas.microsoft.com/office/drawing/2014/main" id="{D054CD5D-9C1F-4B07-801E-5F87AA4C5683}"/>
              </a:ext>
            </a:extLst>
          </p:cNvPr>
          <p:cNvSpPr>
            <a:spLocks noGrp="1" noChangeArrowheads="1"/>
          </p:cNvSpPr>
          <p:nvPr>
            <p:ph type="title"/>
          </p:nvPr>
        </p:nvSpPr>
        <p:spPr>
          <a:xfrm>
            <a:off x="521999" y="842400"/>
            <a:ext cx="7640546" cy="720000"/>
          </a:xfrm>
        </p:spPr>
        <p:txBody>
          <a:bodyPr>
            <a:noAutofit/>
          </a:bodyPr>
          <a:lstStyle/>
          <a:p>
            <a:pPr eaLnBrk="1" hangingPunct="1">
              <a:defRPr/>
            </a:pPr>
            <a:r>
              <a:rPr lang="en-US" dirty="0">
                <a:sym typeface="Gill Sans" charset="0"/>
              </a:rPr>
              <a:t>Example </a:t>
            </a:r>
          </a:p>
        </p:txBody>
      </p:sp>
      <p:sp>
        <p:nvSpPr>
          <p:cNvPr id="9" name="Rectangle 8">
            <a:extLst>
              <a:ext uri="{FF2B5EF4-FFF2-40B4-BE49-F238E27FC236}">
                <a16:creationId xmlns:a16="http://schemas.microsoft.com/office/drawing/2014/main" id="{6866378B-8013-463F-A44F-032F5C04F173}"/>
              </a:ext>
            </a:extLst>
          </p:cNvPr>
          <p:cNvSpPr/>
          <p:nvPr/>
        </p:nvSpPr>
        <p:spPr>
          <a:xfrm>
            <a:off x="8751876" y="2861717"/>
            <a:ext cx="3364992" cy="523220"/>
          </a:xfrm>
          <a:prstGeom prst="rect">
            <a:avLst/>
          </a:prstGeom>
        </p:spPr>
        <p:txBody>
          <a:bodyPr wrap="square">
            <a:spAutoFit/>
          </a:bodyPr>
          <a:lstStyle/>
          <a:p>
            <a:r>
              <a:rPr lang="en-US" altLang="en-US" sz="2800" b="1" dirty="0">
                <a:solidFill>
                  <a:srgbClr val="C00000"/>
                </a:solidFill>
                <a:ea typeface="MS PGothic" panose="020B0600070205080204" pitchFamily="34" charset="-128"/>
              </a:rPr>
              <a:t>Output:</a:t>
            </a:r>
          </a:p>
        </p:txBody>
      </p:sp>
    </p:spTree>
    <p:extLst>
      <p:ext uri="{BB962C8B-B14F-4D97-AF65-F5344CB8AC3E}">
        <p14:creationId xmlns:p14="http://schemas.microsoft.com/office/powerpoint/2010/main" val="68468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fade">
                                      <p:cBhvr>
                                        <p:cTn id="7" dur="500"/>
                                        <p:tgtEl>
                                          <p:spTgt spid="2867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675"/>
                                        </p:tgtEl>
                                        <p:attrNameLst>
                                          <p:attrName>style.visibility</p:attrName>
                                        </p:attrNameLst>
                                      </p:cBhvr>
                                      <p:to>
                                        <p:strVal val="visible"/>
                                      </p:to>
                                    </p:set>
                                    <p:animEffect transition="in" filter="fade">
                                      <p:cBhvr>
                                        <p:cTn id="10" dur="500"/>
                                        <p:tgtEl>
                                          <p:spTgt spid="2867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28675" grpId="0" animBg="1"/>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389592-D5A7-41BD-B946-51CDFCF36EDE}"/>
              </a:ext>
            </a:extLst>
          </p:cNvPr>
          <p:cNvSpPr>
            <a:spLocks noGrp="1"/>
          </p:cNvSpPr>
          <p:nvPr>
            <p:ph type="title"/>
          </p:nvPr>
        </p:nvSpPr>
        <p:spPr>
          <a:xfrm>
            <a:off x="34320" y="1208160"/>
            <a:ext cx="6061680" cy="720000"/>
          </a:xfrm>
        </p:spPr>
        <p:txBody>
          <a:bodyPr>
            <a:normAutofit fontScale="90000"/>
          </a:bodyPr>
          <a:lstStyle/>
          <a:p>
            <a:pPr algn="ctr"/>
            <a:r>
              <a:rPr lang="en-GB" sz="4000" dirty="0">
                <a:solidFill>
                  <a:schemeClr val="bg1"/>
                </a:solidFill>
              </a:rPr>
              <a:t>Arguments and Parameters </a:t>
            </a:r>
          </a:p>
        </p:txBody>
      </p:sp>
      <p:sp>
        <p:nvSpPr>
          <p:cNvPr id="5" name="Rectangle 4">
            <a:extLst>
              <a:ext uri="{FF2B5EF4-FFF2-40B4-BE49-F238E27FC236}">
                <a16:creationId xmlns:a16="http://schemas.microsoft.com/office/drawing/2014/main" id="{69BC89CB-1064-4451-BD0E-A32C1D5466CD}"/>
              </a:ext>
            </a:extLst>
          </p:cNvPr>
          <p:cNvSpPr/>
          <p:nvPr/>
        </p:nvSpPr>
        <p:spPr>
          <a:xfrm>
            <a:off x="7961376" y="4431792"/>
            <a:ext cx="762000" cy="6461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extLst>
              <a:ext uri="{FF2B5EF4-FFF2-40B4-BE49-F238E27FC236}">
                <a16:creationId xmlns:a16="http://schemas.microsoft.com/office/drawing/2014/main" id="{6FAA7A0B-6DF5-41A2-BD20-31A62212CD5F}"/>
              </a:ext>
            </a:extLst>
          </p:cNvPr>
          <p:cNvSpPr/>
          <p:nvPr/>
        </p:nvSpPr>
        <p:spPr>
          <a:xfrm>
            <a:off x="9552432" y="4383024"/>
            <a:ext cx="762000" cy="6461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7170" name="Picture 2" descr="Image: Function machine parameters - Math Insight">
            <a:extLst>
              <a:ext uri="{FF2B5EF4-FFF2-40B4-BE49-F238E27FC236}">
                <a16:creationId xmlns:a16="http://schemas.microsoft.com/office/drawing/2014/main" id="{F0CC48F4-A6E0-4246-BE33-A63EE640A6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0574" y="2948416"/>
            <a:ext cx="3100578" cy="2722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94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p:txBody>
          <a:bodyPr>
            <a:normAutofit/>
          </a:bodyPr>
          <a:lstStyle/>
          <a:p>
            <a:pPr eaLnBrk="1" hangingPunct="1">
              <a:defRPr/>
            </a:pPr>
            <a:r>
              <a:rPr lang="en-US" dirty="0">
                <a:sym typeface="Gill Sans" charset="0"/>
              </a:rPr>
              <a:t>Arguments</a:t>
            </a:r>
          </a:p>
        </p:txBody>
      </p:sp>
      <p:sp>
        <p:nvSpPr>
          <p:cNvPr id="31746" name="Rectangle 2"/>
          <p:cNvSpPr>
            <a:spLocks noGrp="1" noChangeArrowheads="1"/>
          </p:cNvSpPr>
          <p:nvPr>
            <p:ph type="body" sz="quarter" idx="14"/>
          </p:nvPr>
        </p:nvSpPr>
        <p:spPr/>
        <p:txBody>
          <a:bodyPr>
            <a:normAutofit/>
          </a:bodyPr>
          <a:lstStyle/>
          <a:p>
            <a:pPr marL="342900" indent="-342900">
              <a:lnSpc>
                <a:spcPct val="150000"/>
              </a:lnSpc>
              <a:buFont typeface="Arial" panose="020B0604020202020204" pitchFamily="34" charset="0"/>
              <a:buChar char="•"/>
              <a:defRPr/>
            </a:pPr>
            <a:r>
              <a:rPr lang="en-US" dirty="0">
                <a:sym typeface="Gill Sans" charset="0"/>
              </a:rPr>
              <a:t>An </a:t>
            </a:r>
            <a:r>
              <a:rPr lang="en-US" dirty="0">
                <a:solidFill>
                  <a:srgbClr val="FF7F00"/>
                </a:solidFill>
                <a:sym typeface="Gill Sans" charset="0"/>
              </a:rPr>
              <a:t>argument</a:t>
            </a:r>
            <a:r>
              <a:rPr lang="en-US" dirty="0">
                <a:sym typeface="Gill Sans" charset="0"/>
              </a:rPr>
              <a:t> is a value we pass into the </a:t>
            </a:r>
            <a:r>
              <a:rPr lang="en-US" dirty="0">
                <a:solidFill>
                  <a:srgbClr val="FF00FF"/>
                </a:solidFill>
                <a:sym typeface="Gill Sans" charset="0"/>
              </a:rPr>
              <a:t>function</a:t>
            </a:r>
            <a:r>
              <a:rPr lang="en-US" dirty="0">
                <a:sym typeface="Gill Sans" charset="0"/>
              </a:rPr>
              <a:t> as its </a:t>
            </a:r>
            <a:r>
              <a:rPr lang="en-US" dirty="0">
                <a:solidFill>
                  <a:srgbClr val="FF7F00"/>
                </a:solidFill>
                <a:sym typeface="Gill Sans" charset="0"/>
              </a:rPr>
              <a:t>input</a:t>
            </a:r>
            <a:r>
              <a:rPr lang="en-US" dirty="0">
                <a:sym typeface="Gill Sans" charset="0"/>
              </a:rPr>
              <a:t> when we call the function</a:t>
            </a:r>
          </a:p>
          <a:p>
            <a:pPr marL="342900" indent="-342900">
              <a:lnSpc>
                <a:spcPct val="150000"/>
              </a:lnSpc>
              <a:buFont typeface="Arial" panose="020B0604020202020204" pitchFamily="34" charset="0"/>
              <a:buChar char="•"/>
              <a:defRPr/>
            </a:pPr>
            <a:r>
              <a:rPr lang="en-US" dirty="0">
                <a:sym typeface="Gill Sans" charset="0"/>
              </a:rPr>
              <a:t>We use </a:t>
            </a:r>
            <a:r>
              <a:rPr lang="en-US" dirty="0">
                <a:solidFill>
                  <a:srgbClr val="FF7F00"/>
                </a:solidFill>
                <a:sym typeface="Gill Sans" charset="0"/>
              </a:rPr>
              <a:t>arguments</a:t>
            </a:r>
            <a:r>
              <a:rPr lang="en-US" dirty="0">
                <a:sym typeface="Gill Sans" charset="0"/>
              </a:rPr>
              <a:t> so we can direct the </a:t>
            </a:r>
            <a:r>
              <a:rPr lang="en-US" dirty="0">
                <a:solidFill>
                  <a:srgbClr val="FF00FF"/>
                </a:solidFill>
                <a:sym typeface="Gill Sans" charset="0"/>
              </a:rPr>
              <a:t>function</a:t>
            </a:r>
            <a:r>
              <a:rPr lang="en-US" dirty="0">
                <a:sym typeface="Gill Sans" charset="0"/>
              </a:rPr>
              <a:t> to do different kinds of work when we call it at </a:t>
            </a:r>
            <a:r>
              <a:rPr lang="en-US" dirty="0">
                <a:solidFill>
                  <a:srgbClr val="FF7F00"/>
                </a:solidFill>
                <a:sym typeface="Gill Sans" charset="0"/>
              </a:rPr>
              <a:t>different</a:t>
            </a:r>
            <a:r>
              <a:rPr lang="en-US" dirty="0">
                <a:sym typeface="Gill Sans" charset="0"/>
              </a:rPr>
              <a:t> times</a:t>
            </a:r>
          </a:p>
          <a:p>
            <a:pPr marL="342900" indent="-342900">
              <a:lnSpc>
                <a:spcPct val="150000"/>
              </a:lnSpc>
              <a:buFont typeface="Arial" panose="020B0604020202020204" pitchFamily="34" charset="0"/>
              <a:buChar char="•"/>
              <a:defRPr/>
            </a:pPr>
            <a:r>
              <a:rPr lang="en-US" dirty="0">
                <a:sym typeface="Gill Sans" charset="0"/>
              </a:rPr>
              <a:t>We put the </a:t>
            </a:r>
            <a:r>
              <a:rPr lang="en-US" dirty="0">
                <a:solidFill>
                  <a:srgbClr val="FF7F00"/>
                </a:solidFill>
                <a:sym typeface="Gill Sans" charset="0"/>
              </a:rPr>
              <a:t>arguments</a:t>
            </a:r>
            <a:r>
              <a:rPr lang="en-US" dirty="0">
                <a:sym typeface="Gill Sans" charset="0"/>
              </a:rPr>
              <a:t> in parenthesis after the </a:t>
            </a:r>
            <a:r>
              <a:rPr lang="en-US" dirty="0">
                <a:solidFill>
                  <a:srgbClr val="FF00FF"/>
                </a:solidFill>
                <a:sym typeface="Gill Sans" charset="0"/>
              </a:rPr>
              <a:t>name</a:t>
            </a:r>
            <a:r>
              <a:rPr lang="en-US" dirty="0">
                <a:sym typeface="Gill Sans" charset="0"/>
              </a:rPr>
              <a:t> of the function</a:t>
            </a:r>
          </a:p>
        </p:txBody>
      </p:sp>
      <p:sp>
        <p:nvSpPr>
          <p:cNvPr id="31747" name="Rectangle 3"/>
          <p:cNvSpPr>
            <a:spLocks/>
          </p:cNvSpPr>
          <p:nvPr/>
        </p:nvSpPr>
        <p:spPr bwMode="auto">
          <a:xfrm>
            <a:off x="3738564" y="5129069"/>
            <a:ext cx="4243341" cy="508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altLang="en-US" sz="3307" dirty="0">
                <a:solidFill>
                  <a:srgbClr val="00FF00"/>
                </a:solidFill>
                <a:ea typeface="MS PGothic" panose="020B0600070205080204" pitchFamily="34" charset="-128"/>
              </a:rPr>
              <a:t>big</a:t>
            </a:r>
            <a:r>
              <a:rPr lang="en-US" altLang="en-US" sz="3307" dirty="0">
                <a:solidFill>
                  <a:schemeClr val="tx1"/>
                </a:solidFill>
                <a:ea typeface="MS PGothic" panose="020B0600070205080204" pitchFamily="34" charset="-128"/>
              </a:rPr>
              <a:t> = </a:t>
            </a:r>
            <a:r>
              <a:rPr lang="en-US" altLang="en-US" sz="3307" dirty="0">
                <a:solidFill>
                  <a:srgbClr val="FF00FF"/>
                </a:solidFill>
                <a:ea typeface="MS PGothic" panose="020B0600070205080204" pitchFamily="34" charset="-128"/>
              </a:rPr>
              <a:t>max</a:t>
            </a:r>
            <a:r>
              <a:rPr lang="en-US" altLang="en-US" sz="3307" dirty="0">
                <a:solidFill>
                  <a:schemeClr val="tx1"/>
                </a:solidFill>
                <a:ea typeface="MS PGothic" panose="020B0600070205080204" pitchFamily="34" charset="-128"/>
              </a:rPr>
              <a:t>(</a:t>
            </a:r>
            <a:r>
              <a:rPr lang="en-US" altLang="en-US" sz="3307" dirty="0">
                <a:solidFill>
                  <a:srgbClr val="FF7F00"/>
                </a:solidFill>
                <a:ea typeface="MS PGothic" panose="020B0600070205080204" pitchFamily="34" charset="-128"/>
              </a:rPr>
              <a:t>“Hello world”</a:t>
            </a:r>
            <a:r>
              <a:rPr lang="en-US" altLang="en-US" sz="3307" dirty="0">
                <a:solidFill>
                  <a:schemeClr val="tx1"/>
                </a:solidFill>
                <a:ea typeface="MS PGothic" panose="020B0600070205080204" pitchFamily="34" charset="-128"/>
              </a:rPr>
              <a:t>)</a:t>
            </a:r>
          </a:p>
        </p:txBody>
      </p:sp>
      <p:sp>
        <p:nvSpPr>
          <p:cNvPr id="31748" name="Rectangle 4"/>
          <p:cNvSpPr>
            <a:spLocks/>
          </p:cNvSpPr>
          <p:nvPr/>
        </p:nvSpPr>
        <p:spPr bwMode="auto">
          <a:xfrm>
            <a:off x="8370928" y="5878072"/>
            <a:ext cx="1264064" cy="373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430">
                <a:solidFill>
                  <a:srgbClr val="FF7F00"/>
                </a:solidFill>
                <a:ea typeface="MS PGothic" panose="020B0600070205080204" pitchFamily="34" charset="-128"/>
              </a:rPr>
              <a:t>Argument</a:t>
            </a:r>
          </a:p>
        </p:txBody>
      </p:sp>
      <p:sp>
        <p:nvSpPr>
          <p:cNvPr id="31749" name="Line 5"/>
          <p:cNvSpPr>
            <a:spLocks noChangeShapeType="1"/>
          </p:cNvSpPr>
          <p:nvPr/>
        </p:nvSpPr>
        <p:spPr bwMode="auto">
          <a:xfrm>
            <a:off x="7301508" y="5766079"/>
            <a:ext cx="937618" cy="327898"/>
          </a:xfrm>
          <a:prstGeom prst="line">
            <a:avLst/>
          </a:prstGeom>
          <a:noFill/>
          <a:ln w="76200">
            <a:solidFill>
              <a:srgbClr val="FF7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GB" sz="1216"/>
          </a:p>
        </p:txBody>
      </p:sp>
    </p:spTree>
    <p:extLst>
      <p:ext uri="{BB962C8B-B14F-4D97-AF65-F5344CB8AC3E}">
        <p14:creationId xmlns:p14="http://schemas.microsoft.com/office/powerpoint/2010/main" val="3707999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p:txBody>
          <a:bodyPr>
            <a:normAutofit/>
          </a:bodyPr>
          <a:lstStyle/>
          <a:p>
            <a:pPr eaLnBrk="1" hangingPunct="1">
              <a:defRPr/>
            </a:pPr>
            <a:r>
              <a:rPr lang="en-US" dirty="0">
                <a:sym typeface="Gill Sans" charset="0"/>
              </a:rPr>
              <a:t>Parameters</a:t>
            </a:r>
          </a:p>
        </p:txBody>
      </p:sp>
      <p:sp>
        <p:nvSpPr>
          <p:cNvPr id="32770" name="Rectangle 2"/>
          <p:cNvSpPr>
            <a:spLocks noGrp="1" noChangeArrowheads="1"/>
          </p:cNvSpPr>
          <p:nvPr>
            <p:ph type="body" sz="quarter" idx="14"/>
          </p:nvPr>
        </p:nvSpPr>
        <p:spPr>
          <a:xfrm>
            <a:off x="522287" y="1562399"/>
            <a:ext cx="6018721" cy="4368843"/>
          </a:xfrm>
        </p:spPr>
        <p:txBody>
          <a:bodyPr>
            <a:normAutofit/>
          </a:bodyPr>
          <a:lstStyle/>
          <a:p>
            <a:pPr marL="505777" algn="just"/>
            <a:r>
              <a:rPr lang="en-US" altLang="en-US" dirty="0"/>
              <a:t>A </a:t>
            </a:r>
            <a:r>
              <a:rPr lang="en-US" altLang="en-US" dirty="0">
                <a:solidFill>
                  <a:srgbClr val="00FFFF"/>
                </a:solidFill>
              </a:rPr>
              <a:t>parameter</a:t>
            </a:r>
            <a:r>
              <a:rPr lang="en-US" altLang="en-US" dirty="0"/>
              <a:t> is a variable which we use </a:t>
            </a:r>
            <a:r>
              <a:rPr lang="en-US" altLang="en-US" dirty="0">
                <a:solidFill>
                  <a:srgbClr val="FF00FF"/>
                </a:solidFill>
              </a:rPr>
              <a:t>in</a:t>
            </a:r>
            <a:r>
              <a:rPr lang="en-US" altLang="en-US" dirty="0"/>
              <a:t> the function </a:t>
            </a:r>
            <a:r>
              <a:rPr lang="en-US" altLang="en-US" dirty="0">
                <a:solidFill>
                  <a:srgbClr val="FF00FF"/>
                </a:solidFill>
              </a:rPr>
              <a:t>definition</a:t>
            </a:r>
            <a:r>
              <a:rPr lang="en-US" altLang="en-US" dirty="0"/>
              <a:t> that is a </a:t>
            </a:r>
            <a:r>
              <a:rPr lang="ja-JP" altLang="en-US" dirty="0">
                <a:latin typeface="Arial" panose="020B0604020202020204" pitchFamily="34" charset="0"/>
              </a:rPr>
              <a:t>“</a:t>
            </a:r>
            <a:r>
              <a:rPr lang="en-US" altLang="ja-JP" dirty="0"/>
              <a:t>handle</a:t>
            </a:r>
            <a:r>
              <a:rPr lang="ja-JP" altLang="en-US" dirty="0">
                <a:latin typeface="Arial" panose="020B0604020202020204" pitchFamily="34" charset="0"/>
              </a:rPr>
              <a:t>”</a:t>
            </a:r>
            <a:r>
              <a:rPr lang="en-US" altLang="ja-JP" dirty="0"/>
              <a:t> that allows the code in the </a:t>
            </a:r>
            <a:r>
              <a:rPr lang="en-US" altLang="ja-JP" b="1" i="1" dirty="0">
                <a:solidFill>
                  <a:srgbClr val="00FF00"/>
                </a:solidFill>
                <a:effectLst>
                  <a:outerShdw blurRad="38100" dist="38100" dir="2700000" algn="tl">
                    <a:srgbClr val="000000">
                      <a:alpha val="43137"/>
                    </a:srgbClr>
                  </a:outerShdw>
                </a:effectLst>
              </a:rPr>
              <a:t>function</a:t>
            </a:r>
            <a:r>
              <a:rPr lang="en-US" altLang="ja-JP" dirty="0"/>
              <a:t> to access the </a:t>
            </a:r>
            <a:r>
              <a:rPr lang="en-US" altLang="ja-JP" dirty="0">
                <a:solidFill>
                  <a:srgbClr val="FF7F00"/>
                </a:solidFill>
              </a:rPr>
              <a:t>arguments</a:t>
            </a:r>
            <a:r>
              <a:rPr lang="en-US" altLang="ja-JP" dirty="0"/>
              <a:t> for a particular </a:t>
            </a:r>
            <a:r>
              <a:rPr lang="en-US" altLang="ja-JP" b="1" i="1" dirty="0">
                <a:solidFill>
                  <a:srgbClr val="00FF00"/>
                </a:solidFill>
                <a:effectLst>
                  <a:outerShdw blurRad="38100" dist="38100" dir="2700000" algn="tl">
                    <a:srgbClr val="000000">
                      <a:alpha val="43137"/>
                    </a:srgbClr>
                  </a:outerShdw>
                </a:effectLst>
              </a:rPr>
              <a:t>function </a:t>
            </a:r>
            <a:r>
              <a:rPr lang="en-US" altLang="ja-JP" dirty="0"/>
              <a:t>invocation.</a:t>
            </a:r>
            <a:endParaRPr lang="en-US" altLang="en-US" dirty="0"/>
          </a:p>
        </p:txBody>
      </p:sp>
      <p:sp>
        <p:nvSpPr>
          <p:cNvPr id="32771" name="Rectangle 3"/>
          <p:cNvSpPr>
            <a:spLocks/>
          </p:cNvSpPr>
          <p:nvPr/>
        </p:nvSpPr>
        <p:spPr bwMode="auto">
          <a:xfrm>
            <a:off x="7394734" y="807077"/>
            <a:ext cx="3212161" cy="5235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altLang="en-US" sz="2430" dirty="0">
                <a:solidFill>
                  <a:schemeClr val="tx1"/>
                </a:solidFill>
                <a:ea typeface="MS PGothic" panose="020B0600070205080204" pitchFamily="34" charset="-128"/>
              </a:rPr>
              <a:t>&gt;&gt;&gt; </a:t>
            </a:r>
            <a:r>
              <a:rPr lang="en-US" altLang="en-US" sz="2430" dirty="0" err="1">
                <a:solidFill>
                  <a:schemeClr val="accent1">
                    <a:lumMod val="60000"/>
                    <a:lumOff val="40000"/>
                  </a:schemeClr>
                </a:solidFill>
                <a:ea typeface="MS PGothic" panose="020B0600070205080204" pitchFamily="34" charset="-128"/>
              </a:rPr>
              <a:t>def</a:t>
            </a:r>
            <a:r>
              <a:rPr lang="en-US" altLang="en-US" sz="2430" dirty="0">
                <a:solidFill>
                  <a:schemeClr val="tx1"/>
                </a:solidFill>
                <a:ea typeface="MS PGothic" panose="020B0600070205080204" pitchFamily="34" charset="-128"/>
              </a:rPr>
              <a:t> </a:t>
            </a:r>
            <a:r>
              <a:rPr lang="en-US" altLang="en-US" sz="2430" dirty="0">
                <a:solidFill>
                  <a:srgbClr val="00FF00"/>
                </a:solidFill>
                <a:ea typeface="MS PGothic" panose="020B0600070205080204" pitchFamily="34" charset="-128"/>
              </a:rPr>
              <a:t>greet</a:t>
            </a:r>
            <a:r>
              <a:rPr lang="en-US" altLang="en-US" sz="2430" dirty="0">
                <a:solidFill>
                  <a:schemeClr val="tx1"/>
                </a:solidFill>
                <a:ea typeface="MS PGothic" panose="020B0600070205080204" pitchFamily="34" charset="-128"/>
              </a:rPr>
              <a:t>(</a:t>
            </a:r>
            <a:r>
              <a:rPr lang="en-US" altLang="en-US" sz="2430" dirty="0" err="1">
                <a:solidFill>
                  <a:srgbClr val="00FFFF"/>
                </a:solidFill>
                <a:ea typeface="MS PGothic" panose="020B0600070205080204" pitchFamily="34" charset="-128"/>
              </a:rPr>
              <a:t>lang</a:t>
            </a:r>
            <a:r>
              <a:rPr lang="en-US" altLang="en-US" sz="2430" dirty="0">
                <a:solidFill>
                  <a:schemeClr val="tx1"/>
                </a:solidFill>
                <a:ea typeface="MS PGothic" panose="020B0600070205080204" pitchFamily="34" charset="-128"/>
              </a:rPr>
              <a:t>):</a:t>
            </a:r>
          </a:p>
          <a:p>
            <a:pPr algn="l" eaLnBrk="1" hangingPunct="1"/>
            <a:r>
              <a:rPr lang="en-US" altLang="en-US" sz="2430" dirty="0">
                <a:solidFill>
                  <a:schemeClr val="tx1"/>
                </a:solidFill>
                <a:ea typeface="MS PGothic" panose="020B0600070205080204" pitchFamily="34" charset="-128"/>
              </a:rPr>
              <a:t>            </a:t>
            </a:r>
            <a:r>
              <a:rPr lang="en-US" altLang="en-US" sz="2430" dirty="0">
                <a:solidFill>
                  <a:schemeClr val="accent1">
                    <a:lumMod val="60000"/>
                    <a:lumOff val="40000"/>
                  </a:schemeClr>
                </a:solidFill>
                <a:ea typeface="MS PGothic" panose="020B0600070205080204" pitchFamily="34" charset="-128"/>
              </a:rPr>
              <a:t>if</a:t>
            </a:r>
            <a:r>
              <a:rPr lang="en-US" altLang="en-US" sz="2430" dirty="0">
                <a:solidFill>
                  <a:schemeClr val="tx1"/>
                </a:solidFill>
                <a:ea typeface="MS PGothic" panose="020B0600070205080204" pitchFamily="34" charset="-128"/>
              </a:rPr>
              <a:t> </a:t>
            </a:r>
            <a:r>
              <a:rPr lang="en-US" altLang="en-US" sz="2430" dirty="0" err="1">
                <a:solidFill>
                  <a:srgbClr val="00FFFF"/>
                </a:solidFill>
                <a:ea typeface="MS PGothic" panose="020B0600070205080204" pitchFamily="34" charset="-128"/>
              </a:rPr>
              <a:t>lang</a:t>
            </a:r>
            <a:r>
              <a:rPr lang="en-US" altLang="en-US" sz="2430" dirty="0">
                <a:solidFill>
                  <a:schemeClr val="tx1"/>
                </a:solidFill>
                <a:ea typeface="MS PGothic" panose="020B0600070205080204" pitchFamily="34" charset="-128"/>
              </a:rPr>
              <a:t> == 'es’:</a:t>
            </a:r>
          </a:p>
          <a:p>
            <a:pPr algn="l" eaLnBrk="1" hangingPunct="1"/>
            <a:r>
              <a:rPr lang="en-US" altLang="en-US" sz="2430" dirty="0">
                <a:solidFill>
                  <a:schemeClr val="tx1"/>
                </a:solidFill>
                <a:ea typeface="MS PGothic" panose="020B0600070205080204" pitchFamily="34" charset="-128"/>
              </a:rPr>
              <a:t>               </a:t>
            </a:r>
            <a:r>
              <a:rPr lang="en-US" altLang="en-US" sz="2430" dirty="0">
                <a:solidFill>
                  <a:schemeClr val="accent1">
                    <a:lumMod val="60000"/>
                    <a:lumOff val="40000"/>
                  </a:schemeClr>
                </a:solidFill>
                <a:ea typeface="MS PGothic" panose="020B0600070205080204" pitchFamily="34" charset="-128"/>
              </a:rPr>
              <a:t>print</a:t>
            </a:r>
            <a:r>
              <a:rPr lang="en-US" altLang="en-US" sz="2430" dirty="0">
                <a:solidFill>
                  <a:schemeClr val="tx1"/>
                </a:solidFill>
                <a:ea typeface="MS PGothic" panose="020B0600070205080204" pitchFamily="34" charset="-128"/>
              </a:rPr>
              <a:t> (“Hola”)</a:t>
            </a:r>
          </a:p>
          <a:p>
            <a:pPr algn="l" eaLnBrk="1" hangingPunct="1"/>
            <a:r>
              <a:rPr lang="en-US" altLang="en-US" sz="2430" dirty="0">
                <a:solidFill>
                  <a:schemeClr val="tx1"/>
                </a:solidFill>
                <a:ea typeface="MS PGothic" panose="020B0600070205080204" pitchFamily="34" charset="-128"/>
              </a:rPr>
              <a:t>            </a:t>
            </a:r>
            <a:r>
              <a:rPr lang="en-US" altLang="en-US" sz="2430" dirty="0" err="1">
                <a:solidFill>
                  <a:schemeClr val="accent1">
                    <a:lumMod val="60000"/>
                    <a:lumOff val="40000"/>
                  </a:schemeClr>
                </a:solidFill>
                <a:ea typeface="MS PGothic" panose="020B0600070205080204" pitchFamily="34" charset="-128"/>
              </a:rPr>
              <a:t>elif</a:t>
            </a:r>
            <a:r>
              <a:rPr lang="en-US" altLang="en-US" sz="2430" dirty="0">
                <a:solidFill>
                  <a:schemeClr val="tx1"/>
                </a:solidFill>
                <a:ea typeface="MS PGothic" panose="020B0600070205080204" pitchFamily="34" charset="-128"/>
              </a:rPr>
              <a:t> </a:t>
            </a:r>
            <a:r>
              <a:rPr lang="en-US" altLang="en-US" sz="2430" dirty="0" err="1">
                <a:solidFill>
                  <a:srgbClr val="00FFFF"/>
                </a:solidFill>
                <a:ea typeface="MS PGothic" panose="020B0600070205080204" pitchFamily="34" charset="-128"/>
              </a:rPr>
              <a:t>lang</a:t>
            </a:r>
            <a:r>
              <a:rPr lang="en-US" altLang="en-US" sz="2430" dirty="0">
                <a:solidFill>
                  <a:schemeClr val="tx1"/>
                </a:solidFill>
                <a:ea typeface="MS PGothic" panose="020B0600070205080204" pitchFamily="34" charset="-128"/>
              </a:rPr>
              <a:t> == ‘</a:t>
            </a:r>
            <a:r>
              <a:rPr lang="en-US" altLang="en-US" sz="2430" dirty="0" err="1">
                <a:solidFill>
                  <a:schemeClr val="tx1"/>
                </a:solidFill>
                <a:ea typeface="MS PGothic" panose="020B0600070205080204" pitchFamily="34" charset="-128"/>
              </a:rPr>
              <a:t>fr</a:t>
            </a:r>
            <a:r>
              <a:rPr lang="en-US" altLang="en-US" sz="2430" dirty="0">
                <a:solidFill>
                  <a:schemeClr val="tx1"/>
                </a:solidFill>
                <a:ea typeface="MS PGothic" panose="020B0600070205080204" pitchFamily="34" charset="-128"/>
              </a:rPr>
              <a:t>’:</a:t>
            </a:r>
          </a:p>
          <a:p>
            <a:pPr algn="l" eaLnBrk="1" hangingPunct="1"/>
            <a:r>
              <a:rPr lang="en-US" altLang="en-US" sz="2430" dirty="0">
                <a:solidFill>
                  <a:schemeClr val="tx1"/>
                </a:solidFill>
                <a:ea typeface="MS PGothic" panose="020B0600070205080204" pitchFamily="34" charset="-128"/>
              </a:rPr>
              <a:t>               </a:t>
            </a:r>
            <a:r>
              <a:rPr lang="en-US" altLang="en-US" sz="2430" dirty="0">
                <a:solidFill>
                  <a:schemeClr val="accent1">
                    <a:lumMod val="60000"/>
                    <a:lumOff val="40000"/>
                  </a:schemeClr>
                </a:solidFill>
                <a:ea typeface="MS PGothic" panose="020B0600070205080204" pitchFamily="34" charset="-128"/>
              </a:rPr>
              <a:t>print</a:t>
            </a:r>
            <a:r>
              <a:rPr lang="en-US" altLang="en-US" sz="2430" dirty="0">
                <a:solidFill>
                  <a:schemeClr val="tx1"/>
                </a:solidFill>
                <a:ea typeface="MS PGothic" panose="020B0600070205080204" pitchFamily="34" charset="-128"/>
              </a:rPr>
              <a:t> (“Bonjour”)</a:t>
            </a:r>
          </a:p>
          <a:p>
            <a:pPr algn="l" eaLnBrk="1" hangingPunct="1"/>
            <a:r>
              <a:rPr lang="en-US" altLang="en-US" sz="2430" dirty="0">
                <a:solidFill>
                  <a:schemeClr val="tx1"/>
                </a:solidFill>
                <a:ea typeface="MS PGothic" panose="020B0600070205080204" pitchFamily="34" charset="-128"/>
              </a:rPr>
              <a:t>            </a:t>
            </a:r>
            <a:r>
              <a:rPr lang="en-US" altLang="en-US" sz="2430" dirty="0">
                <a:solidFill>
                  <a:schemeClr val="accent1">
                    <a:lumMod val="60000"/>
                    <a:lumOff val="40000"/>
                  </a:schemeClr>
                </a:solidFill>
                <a:ea typeface="MS PGothic" panose="020B0600070205080204" pitchFamily="34" charset="-128"/>
              </a:rPr>
              <a:t>else:</a:t>
            </a:r>
          </a:p>
          <a:p>
            <a:pPr algn="l" eaLnBrk="1" hangingPunct="1"/>
            <a:r>
              <a:rPr lang="en-US" altLang="en-US" sz="2430" dirty="0">
                <a:solidFill>
                  <a:schemeClr val="tx1"/>
                </a:solidFill>
                <a:ea typeface="MS PGothic" panose="020B0600070205080204" pitchFamily="34" charset="-128"/>
              </a:rPr>
              <a:t>        </a:t>
            </a:r>
            <a:r>
              <a:rPr lang="en-US" altLang="en-US" sz="2430" dirty="0">
                <a:solidFill>
                  <a:srgbClr val="FFFF00"/>
                </a:solidFill>
                <a:ea typeface="MS PGothic" panose="020B0600070205080204" pitchFamily="34" charset="-128"/>
              </a:rPr>
              <a:t>       </a:t>
            </a:r>
            <a:r>
              <a:rPr lang="en-US" altLang="en-US" sz="2430" dirty="0">
                <a:solidFill>
                  <a:schemeClr val="accent1">
                    <a:lumMod val="60000"/>
                    <a:lumOff val="40000"/>
                  </a:schemeClr>
                </a:solidFill>
                <a:ea typeface="MS PGothic" panose="020B0600070205080204" pitchFamily="34" charset="-128"/>
              </a:rPr>
              <a:t>print</a:t>
            </a:r>
            <a:r>
              <a:rPr lang="en-US" altLang="en-US" sz="2430" dirty="0">
                <a:solidFill>
                  <a:schemeClr val="tx1"/>
                </a:solidFill>
                <a:ea typeface="MS PGothic" panose="020B0600070205080204" pitchFamily="34" charset="-128"/>
              </a:rPr>
              <a:t> (“Hello”)</a:t>
            </a:r>
          </a:p>
          <a:p>
            <a:pPr algn="l" eaLnBrk="1" hangingPunct="1"/>
            <a:r>
              <a:rPr lang="en-US" altLang="en-US" sz="2430" dirty="0">
                <a:solidFill>
                  <a:schemeClr val="tx1"/>
                </a:solidFill>
                <a:ea typeface="MS PGothic" panose="020B0600070205080204" pitchFamily="34" charset="-128"/>
              </a:rPr>
              <a:t>    </a:t>
            </a:r>
          </a:p>
          <a:p>
            <a:pPr algn="l" eaLnBrk="1" hangingPunct="1"/>
            <a:r>
              <a:rPr lang="en-US" altLang="en-US" sz="2430" dirty="0">
                <a:solidFill>
                  <a:schemeClr val="tx1"/>
                </a:solidFill>
                <a:ea typeface="MS PGothic" panose="020B0600070205080204" pitchFamily="34" charset="-128"/>
              </a:rPr>
              <a:t>&gt;&gt;&gt; </a:t>
            </a:r>
            <a:r>
              <a:rPr lang="en-US" altLang="en-US" sz="2430" dirty="0">
                <a:solidFill>
                  <a:srgbClr val="00FF00"/>
                </a:solidFill>
                <a:ea typeface="MS PGothic" panose="020B0600070205080204" pitchFamily="34" charset="-128"/>
              </a:rPr>
              <a:t>greet</a:t>
            </a:r>
            <a:r>
              <a:rPr lang="en-US" altLang="en-US" sz="2430" dirty="0">
                <a:solidFill>
                  <a:schemeClr val="tx1"/>
                </a:solidFill>
                <a:ea typeface="MS PGothic" panose="020B0600070205080204" pitchFamily="34" charset="-128"/>
              </a:rPr>
              <a:t>(</a:t>
            </a:r>
            <a:r>
              <a:rPr lang="en-US" altLang="en-US" sz="2430" dirty="0">
                <a:solidFill>
                  <a:srgbClr val="FF7F00"/>
                </a:solidFill>
                <a:ea typeface="MS PGothic" panose="020B0600070205080204" pitchFamily="34" charset="-128"/>
              </a:rPr>
              <a:t>'</a:t>
            </a:r>
            <a:r>
              <a:rPr lang="en-US" altLang="en-US" sz="2430" dirty="0" err="1">
                <a:solidFill>
                  <a:srgbClr val="FF7F00"/>
                </a:solidFill>
                <a:ea typeface="MS PGothic" panose="020B0600070205080204" pitchFamily="34" charset="-128"/>
              </a:rPr>
              <a:t>en</a:t>
            </a:r>
            <a:r>
              <a:rPr lang="en-US" altLang="en-US" sz="2430" dirty="0">
                <a:solidFill>
                  <a:srgbClr val="FF7F00"/>
                </a:solidFill>
                <a:ea typeface="MS PGothic" panose="020B0600070205080204" pitchFamily="34" charset="-128"/>
              </a:rPr>
              <a:t>’</a:t>
            </a:r>
            <a:r>
              <a:rPr lang="en-US" altLang="en-US" sz="2430" dirty="0">
                <a:solidFill>
                  <a:schemeClr val="tx1"/>
                </a:solidFill>
                <a:ea typeface="MS PGothic" panose="020B0600070205080204" pitchFamily="34" charset="-128"/>
              </a:rPr>
              <a:t>)</a:t>
            </a:r>
          </a:p>
          <a:p>
            <a:pPr algn="l" eaLnBrk="1" hangingPunct="1"/>
            <a:r>
              <a:rPr lang="en-US" altLang="en-US" sz="2430" dirty="0">
                <a:solidFill>
                  <a:schemeClr val="tx1"/>
                </a:solidFill>
                <a:ea typeface="MS PGothic" panose="020B0600070205080204" pitchFamily="34" charset="-128"/>
              </a:rPr>
              <a:t>Hello</a:t>
            </a:r>
          </a:p>
          <a:p>
            <a:pPr algn="l" eaLnBrk="1" hangingPunct="1"/>
            <a:r>
              <a:rPr lang="en-US" altLang="en-US" sz="2430" dirty="0">
                <a:solidFill>
                  <a:schemeClr val="tx1"/>
                </a:solidFill>
                <a:ea typeface="MS PGothic" panose="020B0600070205080204" pitchFamily="34" charset="-128"/>
              </a:rPr>
              <a:t>&gt;&gt;&gt; </a:t>
            </a:r>
            <a:r>
              <a:rPr lang="en-US" altLang="en-US" sz="2430" dirty="0">
                <a:solidFill>
                  <a:srgbClr val="00FF00"/>
                </a:solidFill>
                <a:ea typeface="MS PGothic" panose="020B0600070205080204" pitchFamily="34" charset="-128"/>
              </a:rPr>
              <a:t>greet</a:t>
            </a:r>
            <a:r>
              <a:rPr lang="en-US" altLang="en-US" sz="2430" dirty="0">
                <a:solidFill>
                  <a:schemeClr val="tx1"/>
                </a:solidFill>
                <a:ea typeface="MS PGothic" panose="020B0600070205080204" pitchFamily="34" charset="-128"/>
              </a:rPr>
              <a:t>(</a:t>
            </a:r>
            <a:r>
              <a:rPr lang="en-US" altLang="en-US" sz="2430" dirty="0">
                <a:solidFill>
                  <a:srgbClr val="FF7F00"/>
                </a:solidFill>
                <a:ea typeface="MS PGothic" panose="020B0600070205080204" pitchFamily="34" charset="-128"/>
              </a:rPr>
              <a:t>'es’</a:t>
            </a:r>
            <a:r>
              <a:rPr lang="en-US" altLang="en-US" sz="2430" dirty="0">
                <a:solidFill>
                  <a:schemeClr val="tx1"/>
                </a:solidFill>
                <a:ea typeface="MS PGothic" panose="020B0600070205080204" pitchFamily="34" charset="-128"/>
              </a:rPr>
              <a:t>)</a:t>
            </a:r>
          </a:p>
          <a:p>
            <a:pPr algn="l" eaLnBrk="1" hangingPunct="1"/>
            <a:r>
              <a:rPr lang="en-US" altLang="en-US" sz="2430" dirty="0">
                <a:solidFill>
                  <a:schemeClr val="tx1"/>
                </a:solidFill>
                <a:ea typeface="MS PGothic" panose="020B0600070205080204" pitchFamily="34" charset="-128"/>
              </a:rPr>
              <a:t>Hola</a:t>
            </a:r>
          </a:p>
          <a:p>
            <a:pPr algn="l" eaLnBrk="1" hangingPunct="1"/>
            <a:r>
              <a:rPr lang="en-US" altLang="en-US" sz="2430" dirty="0">
                <a:solidFill>
                  <a:schemeClr val="tx1"/>
                </a:solidFill>
                <a:ea typeface="MS PGothic" panose="020B0600070205080204" pitchFamily="34" charset="-128"/>
              </a:rPr>
              <a:t>&gt;&gt;&gt; </a:t>
            </a:r>
            <a:r>
              <a:rPr lang="en-US" altLang="en-US" sz="2430" dirty="0">
                <a:solidFill>
                  <a:srgbClr val="00FF00"/>
                </a:solidFill>
                <a:ea typeface="MS PGothic" panose="020B0600070205080204" pitchFamily="34" charset="-128"/>
              </a:rPr>
              <a:t>greet</a:t>
            </a:r>
            <a:r>
              <a:rPr lang="en-US" altLang="en-US" sz="2430" dirty="0">
                <a:solidFill>
                  <a:schemeClr val="tx1"/>
                </a:solidFill>
                <a:ea typeface="MS PGothic" panose="020B0600070205080204" pitchFamily="34" charset="-128"/>
              </a:rPr>
              <a:t>(</a:t>
            </a:r>
            <a:r>
              <a:rPr lang="en-US" altLang="en-US" sz="2430" dirty="0">
                <a:solidFill>
                  <a:srgbClr val="FF7F00"/>
                </a:solidFill>
                <a:ea typeface="MS PGothic" panose="020B0600070205080204" pitchFamily="34" charset="-128"/>
              </a:rPr>
              <a:t>'</a:t>
            </a:r>
            <a:r>
              <a:rPr lang="en-US" altLang="en-US" sz="2430" dirty="0" err="1">
                <a:solidFill>
                  <a:srgbClr val="FF7F00"/>
                </a:solidFill>
                <a:ea typeface="MS PGothic" panose="020B0600070205080204" pitchFamily="34" charset="-128"/>
              </a:rPr>
              <a:t>fr</a:t>
            </a:r>
            <a:r>
              <a:rPr lang="en-US" altLang="en-US" sz="2430" dirty="0">
                <a:solidFill>
                  <a:srgbClr val="FF7F00"/>
                </a:solidFill>
                <a:ea typeface="MS PGothic" panose="020B0600070205080204" pitchFamily="34" charset="-128"/>
              </a:rPr>
              <a:t>’</a:t>
            </a:r>
            <a:r>
              <a:rPr lang="en-US" altLang="en-US" sz="2430" dirty="0">
                <a:solidFill>
                  <a:schemeClr val="tx1"/>
                </a:solidFill>
                <a:ea typeface="MS PGothic" panose="020B0600070205080204" pitchFamily="34" charset="-128"/>
              </a:rPr>
              <a:t>)</a:t>
            </a:r>
          </a:p>
          <a:p>
            <a:pPr algn="l" eaLnBrk="1" hangingPunct="1"/>
            <a:r>
              <a:rPr lang="en-US" altLang="en-US" sz="2430" dirty="0">
                <a:solidFill>
                  <a:schemeClr val="tx1"/>
                </a:solidFill>
                <a:ea typeface="MS PGothic" panose="020B0600070205080204" pitchFamily="34" charset="-128"/>
              </a:rPr>
              <a:t>Bonjour</a:t>
            </a:r>
          </a:p>
        </p:txBody>
      </p:sp>
    </p:spTree>
    <p:extLst>
      <p:ext uri="{BB962C8B-B14F-4D97-AF65-F5344CB8AC3E}">
        <p14:creationId xmlns:p14="http://schemas.microsoft.com/office/powerpoint/2010/main" val="4003053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p:txBody>
          <a:bodyPr/>
          <a:lstStyle/>
          <a:p>
            <a:pPr eaLnBrk="1" hangingPunct="1">
              <a:defRPr/>
            </a:pPr>
            <a:r>
              <a:rPr lang="en-US" dirty="0">
                <a:sym typeface="Gill Sans" charset="0"/>
              </a:rPr>
              <a:t>Return Values</a:t>
            </a:r>
          </a:p>
        </p:txBody>
      </p:sp>
      <p:sp>
        <p:nvSpPr>
          <p:cNvPr id="33794" name="Rectangle 2"/>
          <p:cNvSpPr>
            <a:spLocks noGrp="1" noChangeArrowheads="1"/>
          </p:cNvSpPr>
          <p:nvPr>
            <p:ph type="body" sz="quarter" idx="14"/>
          </p:nvPr>
        </p:nvSpPr>
        <p:spPr/>
        <p:txBody>
          <a:bodyPr>
            <a:normAutofit/>
          </a:bodyPr>
          <a:lstStyle/>
          <a:p>
            <a:pPr marL="342900" indent="-342900">
              <a:lnSpc>
                <a:spcPct val="150000"/>
              </a:lnSpc>
              <a:buFont typeface="Arial" panose="020B0604020202020204" pitchFamily="34" charset="0"/>
              <a:buChar char="•"/>
              <a:defRPr/>
            </a:pPr>
            <a:r>
              <a:rPr lang="en-US" dirty="0">
                <a:sym typeface="Gill Sans" charset="0"/>
              </a:rPr>
              <a:t>Often a function will take its arguments, do some computation and </a:t>
            </a:r>
            <a:r>
              <a:rPr lang="en-US" dirty="0">
                <a:solidFill>
                  <a:srgbClr val="FF7F00"/>
                </a:solidFill>
                <a:sym typeface="Gill Sans" charset="0"/>
              </a:rPr>
              <a:t>return</a:t>
            </a:r>
            <a:r>
              <a:rPr lang="en-US" dirty="0">
                <a:sym typeface="Gill Sans" charset="0"/>
              </a:rPr>
              <a:t> a value to be used as the value of the function call in the </a:t>
            </a:r>
            <a:r>
              <a:rPr lang="en-US" dirty="0">
                <a:solidFill>
                  <a:srgbClr val="FF00FF"/>
                </a:solidFill>
                <a:sym typeface="Gill Sans" charset="0"/>
              </a:rPr>
              <a:t>calling expression</a:t>
            </a:r>
            <a:r>
              <a:rPr lang="en-US" dirty="0">
                <a:sym typeface="Gill Sans" charset="0"/>
              </a:rPr>
              <a:t>.  The </a:t>
            </a:r>
            <a:r>
              <a:rPr lang="en-US" dirty="0">
                <a:solidFill>
                  <a:srgbClr val="FF7F00"/>
                </a:solidFill>
                <a:sym typeface="Gill Sans" charset="0"/>
              </a:rPr>
              <a:t>return</a:t>
            </a:r>
            <a:r>
              <a:rPr lang="en-US" dirty="0">
                <a:sym typeface="Gill Sans" charset="0"/>
              </a:rPr>
              <a:t> keyword is used for this.</a:t>
            </a:r>
          </a:p>
        </p:txBody>
      </p:sp>
      <p:sp>
        <p:nvSpPr>
          <p:cNvPr id="33795" name="Rectangle 3"/>
          <p:cNvSpPr>
            <a:spLocks/>
          </p:cNvSpPr>
          <p:nvPr/>
        </p:nvSpPr>
        <p:spPr bwMode="auto">
          <a:xfrm>
            <a:off x="2030492" y="4119088"/>
            <a:ext cx="5769293" cy="191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altLang="en-US" sz="2430" b="1" dirty="0">
                <a:solidFill>
                  <a:schemeClr val="accent1">
                    <a:lumMod val="60000"/>
                    <a:lumOff val="40000"/>
                  </a:schemeClr>
                </a:solidFill>
                <a:latin typeface="Courier" pitchFamily="-84" charset="0"/>
                <a:ea typeface="MS PGothic" panose="020B0600070205080204" pitchFamily="34" charset="-128"/>
                <a:sym typeface="Courier" pitchFamily="-84" charset="0"/>
              </a:rPr>
              <a:t>def</a:t>
            </a:r>
            <a:r>
              <a:rPr lang="en-US" altLang="en-US" sz="2430" b="1" dirty="0">
                <a:solidFill>
                  <a:srgbClr val="FFFF00"/>
                </a:solidFill>
                <a:latin typeface="Courier" pitchFamily="-84" charset="0"/>
                <a:ea typeface="MS PGothic" panose="020B0600070205080204" pitchFamily="34" charset="-128"/>
                <a:sym typeface="Courier" pitchFamily="-84" charset="0"/>
              </a:rPr>
              <a:t> </a:t>
            </a:r>
            <a:r>
              <a:rPr lang="en-US" altLang="en-US" sz="2430" b="1" dirty="0">
                <a:solidFill>
                  <a:srgbClr val="00FF00"/>
                </a:solidFill>
                <a:latin typeface="Courier" pitchFamily="-84" charset="0"/>
                <a:ea typeface="MS PGothic" panose="020B0600070205080204" pitchFamily="34" charset="-128"/>
                <a:sym typeface="Courier" pitchFamily="-84" charset="0"/>
              </a:rPr>
              <a:t>greet</a:t>
            </a:r>
            <a:r>
              <a:rPr lang="en-US" altLang="en-US" sz="2430" b="1" dirty="0">
                <a:solidFill>
                  <a:schemeClr val="accent1">
                    <a:lumMod val="60000"/>
                    <a:lumOff val="40000"/>
                  </a:schemeClr>
                </a:solidFill>
                <a:latin typeface="Courier" pitchFamily="-84" charset="0"/>
                <a:ea typeface="MS PGothic" panose="020B0600070205080204" pitchFamily="34" charset="-128"/>
                <a:sym typeface="Courier" pitchFamily="-84" charset="0"/>
              </a:rPr>
              <a:t>():</a:t>
            </a:r>
          </a:p>
          <a:p>
            <a:pPr algn="l" eaLnBrk="1" hangingPunct="1"/>
            <a:r>
              <a:rPr lang="en-US" altLang="en-US" sz="2430" b="1" dirty="0">
                <a:solidFill>
                  <a:srgbClr val="FFFF00"/>
                </a:solidFill>
                <a:latin typeface="Courier" pitchFamily="-84" charset="0"/>
                <a:ea typeface="MS PGothic" panose="020B0600070205080204" pitchFamily="34" charset="-128"/>
                <a:sym typeface="Courier" pitchFamily="-84" charset="0"/>
              </a:rPr>
              <a:t>    </a:t>
            </a:r>
            <a:r>
              <a:rPr lang="en-US" altLang="en-US" sz="2430" b="1" dirty="0">
                <a:solidFill>
                  <a:srgbClr val="FF7F00"/>
                </a:solidFill>
                <a:latin typeface="Courier" pitchFamily="-84" charset="0"/>
                <a:ea typeface="MS PGothic" panose="020B0600070205080204" pitchFamily="34" charset="-128"/>
                <a:sym typeface="Courier" pitchFamily="-84" charset="0"/>
              </a:rPr>
              <a:t>return</a:t>
            </a:r>
            <a:r>
              <a:rPr lang="en-US" altLang="en-US" sz="2430" b="1" dirty="0">
                <a:solidFill>
                  <a:srgbClr val="FFFF00"/>
                </a:solidFill>
                <a:latin typeface="Courier" pitchFamily="-84" charset="0"/>
                <a:ea typeface="MS PGothic" panose="020B0600070205080204" pitchFamily="34" charset="-128"/>
                <a:sym typeface="Courier" pitchFamily="-84" charset="0"/>
              </a:rPr>
              <a:t> </a:t>
            </a:r>
            <a:r>
              <a:rPr lang="en-US" altLang="en-US" sz="2430" b="1" dirty="0">
                <a:solidFill>
                  <a:schemeClr val="accent1">
                    <a:lumMod val="60000"/>
                    <a:lumOff val="40000"/>
                  </a:schemeClr>
                </a:solidFill>
                <a:latin typeface="Courier" pitchFamily="-84" charset="0"/>
                <a:ea typeface="MS PGothic" panose="020B0600070205080204" pitchFamily="34" charset="-128"/>
                <a:sym typeface="Courier" pitchFamily="-84" charset="0"/>
              </a:rPr>
              <a:t>"Hello”</a:t>
            </a:r>
          </a:p>
          <a:p>
            <a:pPr algn="l" eaLnBrk="1" hangingPunct="1"/>
            <a:endParaRPr lang="en-US" altLang="en-US" sz="2430" b="1" dirty="0">
              <a:solidFill>
                <a:srgbClr val="FFFF00"/>
              </a:solidFill>
              <a:latin typeface="Courier" pitchFamily="-84" charset="0"/>
              <a:ea typeface="MS PGothic" panose="020B0600070205080204" pitchFamily="34" charset="-128"/>
              <a:sym typeface="Courier" pitchFamily="-84" charset="0"/>
            </a:endParaRPr>
          </a:p>
          <a:p>
            <a:pPr algn="l" eaLnBrk="1" hangingPunct="1"/>
            <a:r>
              <a:rPr lang="en-US" altLang="en-US" sz="2430" b="1" dirty="0">
                <a:solidFill>
                  <a:schemeClr val="accent1">
                    <a:lumMod val="60000"/>
                    <a:lumOff val="40000"/>
                  </a:schemeClr>
                </a:solidFill>
                <a:latin typeface="Courier" pitchFamily="-84" charset="0"/>
                <a:ea typeface="MS PGothic" panose="020B0600070205080204" pitchFamily="34" charset="-128"/>
                <a:sym typeface="Courier" pitchFamily="-84" charset="0"/>
              </a:rPr>
              <a:t>print (</a:t>
            </a:r>
            <a:r>
              <a:rPr lang="en-US" altLang="en-US" sz="2430" b="1" dirty="0">
                <a:solidFill>
                  <a:srgbClr val="FF00FF"/>
                </a:solidFill>
                <a:latin typeface="Courier" pitchFamily="-84" charset="0"/>
                <a:ea typeface="MS PGothic" panose="020B0600070205080204" pitchFamily="34" charset="-128"/>
                <a:sym typeface="Courier" pitchFamily="-84" charset="0"/>
              </a:rPr>
              <a:t>greet()</a:t>
            </a:r>
            <a:r>
              <a:rPr lang="en-US" altLang="en-US" sz="2430" b="1" dirty="0">
                <a:solidFill>
                  <a:schemeClr val="accent1">
                    <a:lumMod val="60000"/>
                    <a:lumOff val="40000"/>
                  </a:schemeClr>
                </a:solidFill>
                <a:latin typeface="Courier" pitchFamily="-84" charset="0"/>
                <a:ea typeface="MS PGothic" panose="020B0600070205080204" pitchFamily="34" charset="-128"/>
                <a:sym typeface="Courier" pitchFamily="-84" charset="0"/>
              </a:rPr>
              <a:t>,</a:t>
            </a:r>
            <a:r>
              <a:rPr lang="en-US" altLang="en-US" sz="2430" b="1" dirty="0">
                <a:solidFill>
                  <a:srgbClr val="FFFF00"/>
                </a:solidFill>
                <a:latin typeface="Courier" pitchFamily="-84" charset="0"/>
                <a:ea typeface="MS PGothic" panose="020B0600070205080204" pitchFamily="34" charset="-128"/>
                <a:sym typeface="Courier" pitchFamily="-84" charset="0"/>
              </a:rPr>
              <a:t> </a:t>
            </a:r>
            <a:r>
              <a:rPr lang="en-US" altLang="en-US" sz="2430" b="1" dirty="0">
                <a:solidFill>
                  <a:schemeClr val="accent1">
                    <a:lumMod val="60000"/>
                    <a:lumOff val="40000"/>
                  </a:schemeClr>
                </a:solidFill>
                <a:latin typeface="Courier" pitchFamily="-84" charset="0"/>
                <a:ea typeface="MS PGothic" panose="020B0600070205080204" pitchFamily="34" charset="-128"/>
                <a:sym typeface="Courier" pitchFamily="-84" charset="0"/>
              </a:rPr>
              <a:t>”Sam”)</a:t>
            </a:r>
          </a:p>
          <a:p>
            <a:pPr algn="l" eaLnBrk="1" hangingPunct="1"/>
            <a:r>
              <a:rPr lang="en-US" altLang="en-US" sz="2430" b="1" dirty="0">
                <a:solidFill>
                  <a:schemeClr val="accent1">
                    <a:lumMod val="60000"/>
                    <a:lumOff val="40000"/>
                  </a:schemeClr>
                </a:solidFill>
                <a:latin typeface="Courier" pitchFamily="-84" charset="0"/>
                <a:ea typeface="MS PGothic" panose="020B0600070205080204" pitchFamily="34" charset="-128"/>
                <a:sym typeface="Courier" pitchFamily="-84" charset="0"/>
              </a:rPr>
              <a:t>print (</a:t>
            </a:r>
            <a:r>
              <a:rPr lang="en-US" altLang="en-US" sz="2430" b="1" dirty="0">
                <a:solidFill>
                  <a:srgbClr val="FF00FF"/>
                </a:solidFill>
                <a:latin typeface="Courier" pitchFamily="-84" charset="0"/>
                <a:ea typeface="MS PGothic" panose="020B0600070205080204" pitchFamily="34" charset="-128"/>
                <a:sym typeface="Courier" pitchFamily="-84" charset="0"/>
              </a:rPr>
              <a:t>greet()</a:t>
            </a:r>
            <a:r>
              <a:rPr lang="en-US" altLang="en-US" sz="2430" b="1" dirty="0">
                <a:solidFill>
                  <a:schemeClr val="accent1">
                    <a:lumMod val="60000"/>
                    <a:lumOff val="40000"/>
                  </a:schemeClr>
                </a:solidFill>
                <a:latin typeface="Courier" pitchFamily="-84" charset="0"/>
                <a:ea typeface="MS PGothic" panose="020B0600070205080204" pitchFamily="34" charset="-128"/>
                <a:sym typeface="Courier" pitchFamily="-84" charset="0"/>
              </a:rPr>
              <a:t>,</a:t>
            </a:r>
            <a:r>
              <a:rPr lang="en-US" altLang="en-US" sz="2430" b="1" dirty="0">
                <a:solidFill>
                  <a:srgbClr val="FFFF00"/>
                </a:solidFill>
                <a:latin typeface="Courier" pitchFamily="-84" charset="0"/>
                <a:ea typeface="MS PGothic" panose="020B0600070205080204" pitchFamily="34" charset="-128"/>
                <a:sym typeface="Courier" pitchFamily="-84" charset="0"/>
              </a:rPr>
              <a:t> </a:t>
            </a:r>
            <a:r>
              <a:rPr lang="en-US" altLang="en-US" sz="2430" b="1" dirty="0">
                <a:solidFill>
                  <a:schemeClr val="accent1">
                    <a:lumMod val="60000"/>
                    <a:lumOff val="40000"/>
                  </a:schemeClr>
                </a:solidFill>
                <a:latin typeface="Courier" pitchFamily="-84" charset="0"/>
                <a:ea typeface="MS PGothic" panose="020B0600070205080204" pitchFamily="34" charset="-128"/>
                <a:sym typeface="Courier" pitchFamily="-84" charset="0"/>
              </a:rPr>
              <a:t>”Becky”)</a:t>
            </a:r>
          </a:p>
        </p:txBody>
      </p:sp>
      <p:sp>
        <p:nvSpPr>
          <p:cNvPr id="33796" name="Rectangle 4"/>
          <p:cNvSpPr>
            <a:spLocks/>
          </p:cNvSpPr>
          <p:nvPr/>
        </p:nvSpPr>
        <p:spPr bwMode="auto">
          <a:xfrm>
            <a:off x="8333424" y="4461987"/>
            <a:ext cx="2700337" cy="805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altLang="en-US" sz="2430" b="1" dirty="0">
                <a:solidFill>
                  <a:srgbClr val="00FF00"/>
                </a:solidFill>
                <a:latin typeface="Courier" pitchFamily="-84" charset="0"/>
                <a:ea typeface="MS PGothic" panose="020B0600070205080204" pitchFamily="34" charset="-128"/>
                <a:sym typeface="Courier" pitchFamily="-84" charset="0"/>
              </a:rPr>
              <a:t>Hello Sam</a:t>
            </a:r>
          </a:p>
          <a:p>
            <a:pPr algn="l" eaLnBrk="1" hangingPunct="1"/>
            <a:r>
              <a:rPr lang="en-US" altLang="en-US" sz="2430" b="1" dirty="0">
                <a:solidFill>
                  <a:srgbClr val="00FF00"/>
                </a:solidFill>
                <a:latin typeface="Courier" pitchFamily="-84" charset="0"/>
                <a:ea typeface="MS PGothic" panose="020B0600070205080204" pitchFamily="34" charset="-128"/>
                <a:sym typeface="Courier" pitchFamily="-84" charset="0"/>
              </a:rPr>
              <a:t>Hello Becky</a:t>
            </a:r>
          </a:p>
        </p:txBody>
      </p:sp>
      <p:sp>
        <p:nvSpPr>
          <p:cNvPr id="6" name="Rectangle 5">
            <a:extLst>
              <a:ext uri="{FF2B5EF4-FFF2-40B4-BE49-F238E27FC236}">
                <a16:creationId xmlns:a16="http://schemas.microsoft.com/office/drawing/2014/main" id="{6CA2295F-83A4-4786-BCDF-1AA56B123CCF}"/>
              </a:ext>
            </a:extLst>
          </p:cNvPr>
          <p:cNvSpPr/>
          <p:nvPr/>
        </p:nvSpPr>
        <p:spPr>
          <a:xfrm>
            <a:off x="8333424" y="3798548"/>
            <a:ext cx="3364992" cy="523220"/>
          </a:xfrm>
          <a:prstGeom prst="rect">
            <a:avLst/>
          </a:prstGeom>
        </p:spPr>
        <p:txBody>
          <a:bodyPr wrap="square">
            <a:spAutoFit/>
          </a:bodyPr>
          <a:lstStyle/>
          <a:p>
            <a:r>
              <a:rPr lang="en-US" altLang="en-US" sz="2800" b="1" dirty="0">
                <a:solidFill>
                  <a:srgbClr val="C00000"/>
                </a:solidFill>
                <a:ea typeface="MS PGothic" panose="020B0600070205080204" pitchFamily="34" charset="-128"/>
              </a:rPr>
              <a:t>Output:</a:t>
            </a:r>
          </a:p>
        </p:txBody>
      </p:sp>
    </p:spTree>
    <p:extLst>
      <p:ext uri="{BB962C8B-B14F-4D97-AF65-F5344CB8AC3E}">
        <p14:creationId xmlns:p14="http://schemas.microsoft.com/office/powerpoint/2010/main" val="297134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796"/>
                                        </p:tgtEl>
                                        <p:attrNameLst>
                                          <p:attrName>style.visibility</p:attrName>
                                        </p:attrNameLst>
                                      </p:cBhvr>
                                      <p:to>
                                        <p:strVal val="visible"/>
                                      </p:to>
                                    </p:set>
                                    <p:animEffect transition="in" filter="fade">
                                      <p:cBhvr>
                                        <p:cTn id="10" dur="500"/>
                                        <p:tgtEl>
                                          <p:spTgt spid="3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p:txBody>
          <a:bodyPr>
            <a:normAutofit/>
          </a:bodyPr>
          <a:lstStyle/>
          <a:p>
            <a:pPr eaLnBrk="1" hangingPunct="1">
              <a:defRPr/>
            </a:pPr>
            <a:r>
              <a:rPr lang="en-US" dirty="0">
                <a:sym typeface="Gill Sans" charset="0"/>
              </a:rPr>
              <a:t>Return Value</a:t>
            </a:r>
          </a:p>
        </p:txBody>
      </p:sp>
      <p:sp>
        <p:nvSpPr>
          <p:cNvPr id="34818" name="Rectangle 2"/>
          <p:cNvSpPr>
            <a:spLocks noGrp="1" noChangeArrowheads="1"/>
          </p:cNvSpPr>
          <p:nvPr>
            <p:ph type="body" sz="quarter" idx="14"/>
          </p:nvPr>
        </p:nvSpPr>
        <p:spPr>
          <a:xfrm>
            <a:off x="522287" y="1562399"/>
            <a:ext cx="5945569" cy="4368843"/>
          </a:xfrm>
        </p:spPr>
        <p:txBody>
          <a:bodyPr>
            <a:normAutofit/>
          </a:bodyPr>
          <a:lstStyle/>
          <a:p>
            <a:pPr marL="342900" indent="-342900" algn="just">
              <a:lnSpc>
                <a:spcPct val="150000"/>
              </a:lnSpc>
              <a:buFont typeface="Arial" panose="020B0604020202020204" pitchFamily="34" charset="0"/>
              <a:buChar char="•"/>
            </a:pPr>
            <a:r>
              <a:rPr lang="en-US" altLang="en-US" dirty="0"/>
              <a:t>A </a:t>
            </a:r>
            <a:r>
              <a:rPr lang="ja-JP" altLang="en-US" dirty="0">
                <a:latin typeface="Arial" panose="020B0604020202020204" pitchFamily="34" charset="0"/>
              </a:rPr>
              <a:t>“</a:t>
            </a:r>
            <a:r>
              <a:rPr lang="en-US" altLang="ja-JP" dirty="0"/>
              <a:t>fruitful</a:t>
            </a:r>
            <a:r>
              <a:rPr lang="ja-JP" altLang="en-US" dirty="0">
                <a:latin typeface="Arial" panose="020B0604020202020204" pitchFamily="34" charset="0"/>
              </a:rPr>
              <a:t>”</a:t>
            </a:r>
            <a:r>
              <a:rPr lang="en-US" altLang="ja-JP" dirty="0"/>
              <a:t> </a:t>
            </a:r>
            <a:r>
              <a:rPr lang="en-US" altLang="ja-JP" b="1" i="1" dirty="0">
                <a:solidFill>
                  <a:srgbClr val="00FF00"/>
                </a:solidFill>
                <a:effectLst>
                  <a:outerShdw blurRad="38100" dist="38100" dir="2700000" algn="tl">
                    <a:srgbClr val="000000">
                      <a:alpha val="43137"/>
                    </a:srgbClr>
                  </a:outerShdw>
                </a:effectLst>
              </a:rPr>
              <a:t>function</a:t>
            </a:r>
            <a:r>
              <a:rPr lang="en-US" altLang="ja-JP" dirty="0"/>
              <a:t> is one that produces a </a:t>
            </a:r>
            <a:r>
              <a:rPr lang="en-US" altLang="ja-JP" dirty="0">
                <a:solidFill>
                  <a:srgbClr val="FF00FF"/>
                </a:solidFill>
              </a:rPr>
              <a:t>result</a:t>
            </a:r>
            <a:r>
              <a:rPr lang="en-US" altLang="ja-JP" dirty="0"/>
              <a:t> (or </a:t>
            </a:r>
            <a:r>
              <a:rPr lang="en-US" altLang="ja-JP" dirty="0">
                <a:solidFill>
                  <a:schemeClr val="accent1">
                    <a:lumMod val="60000"/>
                    <a:lumOff val="40000"/>
                  </a:schemeClr>
                </a:solidFill>
              </a:rPr>
              <a:t>return</a:t>
            </a:r>
            <a:r>
              <a:rPr lang="en-US" altLang="ja-JP" dirty="0">
                <a:solidFill>
                  <a:srgbClr val="00FF00"/>
                </a:solidFill>
              </a:rPr>
              <a:t> </a:t>
            </a:r>
            <a:r>
              <a:rPr lang="en-US" altLang="ja-JP" dirty="0">
                <a:solidFill>
                  <a:srgbClr val="FF00FF"/>
                </a:solidFill>
              </a:rPr>
              <a:t>value</a:t>
            </a:r>
            <a:r>
              <a:rPr lang="en-US" altLang="ja-JP" dirty="0"/>
              <a:t>)</a:t>
            </a:r>
          </a:p>
          <a:p>
            <a:pPr marL="342900" indent="-342900" algn="just">
              <a:lnSpc>
                <a:spcPct val="150000"/>
              </a:lnSpc>
              <a:buFont typeface="Arial" panose="020B0604020202020204" pitchFamily="34" charset="0"/>
              <a:buChar char="•"/>
            </a:pPr>
            <a:r>
              <a:rPr lang="en-US" altLang="en-US" dirty="0"/>
              <a:t>The </a:t>
            </a:r>
            <a:r>
              <a:rPr lang="en-US" altLang="en-US" dirty="0">
                <a:solidFill>
                  <a:schemeClr val="accent1">
                    <a:lumMod val="60000"/>
                    <a:lumOff val="40000"/>
                  </a:schemeClr>
                </a:solidFill>
              </a:rPr>
              <a:t>return</a:t>
            </a:r>
            <a:r>
              <a:rPr lang="en-US" altLang="en-US" dirty="0"/>
              <a:t> statement ends the </a:t>
            </a:r>
            <a:r>
              <a:rPr lang="en-US" altLang="en-US" b="1" i="1" dirty="0">
                <a:solidFill>
                  <a:srgbClr val="00FF00"/>
                </a:solidFill>
                <a:effectLst>
                  <a:outerShdw blurRad="38100" dist="38100" dir="2700000" algn="tl">
                    <a:srgbClr val="000000">
                      <a:alpha val="43137"/>
                    </a:srgbClr>
                  </a:outerShdw>
                </a:effectLst>
              </a:rPr>
              <a:t>function</a:t>
            </a:r>
            <a:r>
              <a:rPr lang="en-US" altLang="en-US" dirty="0"/>
              <a:t> execution and </a:t>
            </a:r>
            <a:r>
              <a:rPr lang="ja-JP" altLang="en-US" dirty="0">
                <a:latin typeface="Arial" panose="020B0604020202020204" pitchFamily="34" charset="0"/>
              </a:rPr>
              <a:t>“</a:t>
            </a:r>
            <a:r>
              <a:rPr lang="en-US" altLang="ja-JP" dirty="0"/>
              <a:t>sends back</a:t>
            </a:r>
            <a:r>
              <a:rPr lang="ja-JP" altLang="en-US" dirty="0">
                <a:latin typeface="Arial" panose="020B0604020202020204" pitchFamily="34" charset="0"/>
              </a:rPr>
              <a:t>”</a:t>
            </a:r>
            <a:r>
              <a:rPr lang="en-US" altLang="ja-JP" dirty="0"/>
              <a:t> the </a:t>
            </a:r>
            <a:r>
              <a:rPr lang="en-US" altLang="ja-JP" dirty="0">
                <a:solidFill>
                  <a:srgbClr val="FF00FF"/>
                </a:solidFill>
              </a:rPr>
              <a:t>result</a:t>
            </a:r>
            <a:r>
              <a:rPr lang="en-US" altLang="ja-JP" dirty="0"/>
              <a:t> of the </a:t>
            </a:r>
            <a:r>
              <a:rPr lang="en-US" altLang="ja-JP" b="1" i="1" dirty="0">
                <a:solidFill>
                  <a:srgbClr val="00FF00"/>
                </a:solidFill>
                <a:effectLst>
                  <a:outerShdw blurRad="38100" dist="38100" dir="2700000" algn="tl">
                    <a:srgbClr val="000000">
                      <a:alpha val="43137"/>
                    </a:srgbClr>
                  </a:outerShdw>
                </a:effectLst>
              </a:rPr>
              <a:t>function</a:t>
            </a:r>
            <a:endParaRPr lang="en-US" altLang="en-US" b="1" i="1" dirty="0">
              <a:solidFill>
                <a:srgbClr val="00FF00"/>
              </a:solidFill>
              <a:effectLst>
                <a:outerShdw blurRad="38100" dist="38100" dir="2700000" algn="tl">
                  <a:srgbClr val="000000">
                    <a:alpha val="43137"/>
                  </a:srgbClr>
                </a:outerShdw>
              </a:effectLst>
            </a:endParaRPr>
          </a:p>
        </p:txBody>
      </p:sp>
      <p:sp>
        <p:nvSpPr>
          <p:cNvPr id="34819" name="Rectangle 3"/>
          <p:cNvSpPr>
            <a:spLocks/>
          </p:cNvSpPr>
          <p:nvPr/>
        </p:nvSpPr>
        <p:spPr bwMode="auto">
          <a:xfrm>
            <a:off x="6965655" y="994050"/>
            <a:ext cx="4344635" cy="4861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altLang="en-US" sz="2430" dirty="0">
                <a:solidFill>
                  <a:schemeClr val="tx1"/>
                </a:solidFill>
                <a:ea typeface="MS PGothic" panose="020B0600070205080204" pitchFamily="34" charset="-128"/>
              </a:rPr>
              <a:t>&gt;&gt;&gt; </a:t>
            </a:r>
            <a:r>
              <a:rPr lang="en-US" altLang="en-US" sz="2430" dirty="0" err="1">
                <a:solidFill>
                  <a:schemeClr val="accent1">
                    <a:lumMod val="60000"/>
                    <a:lumOff val="40000"/>
                  </a:schemeClr>
                </a:solidFill>
                <a:ea typeface="MS PGothic" panose="020B0600070205080204" pitchFamily="34" charset="-128"/>
              </a:rPr>
              <a:t>def</a:t>
            </a:r>
            <a:r>
              <a:rPr lang="en-US" altLang="en-US" sz="2430" dirty="0">
                <a:solidFill>
                  <a:schemeClr val="tx1"/>
                </a:solidFill>
                <a:ea typeface="MS PGothic" panose="020B0600070205080204" pitchFamily="34" charset="-128"/>
              </a:rPr>
              <a:t> </a:t>
            </a:r>
            <a:r>
              <a:rPr lang="en-US" altLang="en-US" sz="2430" dirty="0">
                <a:solidFill>
                  <a:srgbClr val="00FF00"/>
                </a:solidFill>
                <a:ea typeface="MS PGothic" panose="020B0600070205080204" pitchFamily="34" charset="-128"/>
              </a:rPr>
              <a:t>greet</a:t>
            </a:r>
            <a:r>
              <a:rPr lang="en-US" altLang="en-US" sz="2430" dirty="0">
                <a:solidFill>
                  <a:schemeClr val="tx1"/>
                </a:solidFill>
                <a:ea typeface="MS PGothic" panose="020B0600070205080204" pitchFamily="34" charset="-128"/>
              </a:rPr>
              <a:t>(</a:t>
            </a:r>
            <a:r>
              <a:rPr lang="en-US" altLang="en-US" sz="2430" dirty="0" err="1">
                <a:solidFill>
                  <a:srgbClr val="00FFFF"/>
                </a:solidFill>
                <a:ea typeface="MS PGothic" panose="020B0600070205080204" pitchFamily="34" charset="-128"/>
              </a:rPr>
              <a:t>lang</a:t>
            </a:r>
            <a:r>
              <a:rPr lang="en-US" altLang="en-US" sz="2430" dirty="0">
                <a:solidFill>
                  <a:schemeClr val="tx1"/>
                </a:solidFill>
                <a:ea typeface="MS PGothic" panose="020B0600070205080204" pitchFamily="34" charset="-128"/>
              </a:rPr>
              <a:t>):</a:t>
            </a:r>
          </a:p>
          <a:p>
            <a:pPr algn="l" eaLnBrk="1" hangingPunct="1"/>
            <a:r>
              <a:rPr lang="en-US" altLang="en-US" sz="2430" dirty="0">
                <a:solidFill>
                  <a:schemeClr val="tx1"/>
                </a:solidFill>
                <a:ea typeface="MS PGothic" panose="020B0600070205080204" pitchFamily="34" charset="-128"/>
              </a:rPr>
              <a:t>            </a:t>
            </a:r>
            <a:r>
              <a:rPr lang="en-US" altLang="en-US" sz="2430" dirty="0">
                <a:solidFill>
                  <a:schemeClr val="accent1">
                    <a:lumMod val="60000"/>
                    <a:lumOff val="40000"/>
                  </a:schemeClr>
                </a:solidFill>
                <a:ea typeface="MS PGothic" panose="020B0600070205080204" pitchFamily="34" charset="-128"/>
              </a:rPr>
              <a:t>if </a:t>
            </a:r>
            <a:r>
              <a:rPr lang="en-US" altLang="en-US" sz="2430" dirty="0" err="1">
                <a:solidFill>
                  <a:srgbClr val="00FFFF"/>
                </a:solidFill>
                <a:ea typeface="MS PGothic" panose="020B0600070205080204" pitchFamily="34" charset="-128"/>
              </a:rPr>
              <a:t>lang</a:t>
            </a:r>
            <a:r>
              <a:rPr lang="en-US" altLang="en-US" sz="2430" dirty="0">
                <a:solidFill>
                  <a:schemeClr val="tx1"/>
                </a:solidFill>
                <a:ea typeface="MS PGothic" panose="020B0600070205080204" pitchFamily="34" charset="-128"/>
              </a:rPr>
              <a:t> == 'es’:</a:t>
            </a:r>
          </a:p>
          <a:p>
            <a:pPr algn="l" eaLnBrk="1" hangingPunct="1"/>
            <a:r>
              <a:rPr lang="en-US" altLang="en-US" sz="2430" dirty="0">
                <a:solidFill>
                  <a:schemeClr val="tx1"/>
                </a:solidFill>
                <a:ea typeface="MS PGothic" panose="020B0600070205080204" pitchFamily="34" charset="-128"/>
              </a:rPr>
              <a:t>               </a:t>
            </a:r>
            <a:r>
              <a:rPr lang="en-US" altLang="en-US" sz="2430" dirty="0">
                <a:solidFill>
                  <a:schemeClr val="accent1">
                    <a:lumMod val="60000"/>
                    <a:lumOff val="40000"/>
                  </a:schemeClr>
                </a:solidFill>
                <a:ea typeface="MS PGothic" panose="020B0600070205080204" pitchFamily="34" charset="-128"/>
              </a:rPr>
              <a:t>return</a:t>
            </a:r>
            <a:r>
              <a:rPr lang="en-US" altLang="en-US" sz="2430" dirty="0">
                <a:solidFill>
                  <a:schemeClr val="tx1"/>
                </a:solidFill>
                <a:ea typeface="MS PGothic" panose="020B0600070205080204" pitchFamily="34" charset="-128"/>
              </a:rPr>
              <a:t> </a:t>
            </a:r>
            <a:r>
              <a:rPr lang="en-US" altLang="en-US" sz="2430" dirty="0">
                <a:solidFill>
                  <a:srgbClr val="FF00FF"/>
                </a:solidFill>
                <a:ea typeface="MS PGothic" panose="020B0600070205080204" pitchFamily="34" charset="-128"/>
              </a:rPr>
              <a:t>'Hola’</a:t>
            </a:r>
          </a:p>
          <a:p>
            <a:pPr algn="l" eaLnBrk="1" hangingPunct="1"/>
            <a:r>
              <a:rPr lang="en-US" altLang="en-US" sz="2430" dirty="0">
                <a:solidFill>
                  <a:schemeClr val="tx1"/>
                </a:solidFill>
                <a:ea typeface="MS PGothic" panose="020B0600070205080204" pitchFamily="34" charset="-128"/>
              </a:rPr>
              <a:t>            </a:t>
            </a:r>
            <a:r>
              <a:rPr lang="en-US" altLang="en-US" sz="2430" dirty="0" err="1">
                <a:solidFill>
                  <a:schemeClr val="accent1">
                    <a:lumMod val="60000"/>
                    <a:lumOff val="40000"/>
                  </a:schemeClr>
                </a:solidFill>
                <a:ea typeface="MS PGothic" panose="020B0600070205080204" pitchFamily="34" charset="-128"/>
              </a:rPr>
              <a:t>elif</a:t>
            </a:r>
            <a:r>
              <a:rPr lang="en-US" altLang="en-US" sz="2430" dirty="0">
                <a:solidFill>
                  <a:schemeClr val="tx1"/>
                </a:solidFill>
                <a:ea typeface="MS PGothic" panose="020B0600070205080204" pitchFamily="34" charset="-128"/>
              </a:rPr>
              <a:t> </a:t>
            </a:r>
            <a:r>
              <a:rPr lang="en-US" altLang="en-US" sz="2430" dirty="0" err="1">
                <a:solidFill>
                  <a:srgbClr val="00FFFF"/>
                </a:solidFill>
                <a:ea typeface="MS PGothic" panose="020B0600070205080204" pitchFamily="34" charset="-128"/>
              </a:rPr>
              <a:t>lang</a:t>
            </a:r>
            <a:r>
              <a:rPr lang="en-US" altLang="en-US" sz="2430" dirty="0">
                <a:solidFill>
                  <a:schemeClr val="tx1"/>
                </a:solidFill>
                <a:ea typeface="MS PGothic" panose="020B0600070205080204" pitchFamily="34" charset="-128"/>
              </a:rPr>
              <a:t> == '</a:t>
            </a:r>
            <a:r>
              <a:rPr lang="en-US" altLang="en-US" sz="2430" dirty="0" err="1">
                <a:solidFill>
                  <a:schemeClr val="tx1"/>
                </a:solidFill>
                <a:ea typeface="MS PGothic" panose="020B0600070205080204" pitchFamily="34" charset="-128"/>
              </a:rPr>
              <a:t>fr</a:t>
            </a:r>
            <a:r>
              <a:rPr lang="en-US" altLang="en-US" sz="2430" dirty="0">
                <a:solidFill>
                  <a:schemeClr val="tx1"/>
                </a:solidFill>
                <a:ea typeface="MS PGothic" panose="020B0600070205080204" pitchFamily="34" charset="-128"/>
              </a:rPr>
              <a:t>’:</a:t>
            </a:r>
          </a:p>
          <a:p>
            <a:pPr algn="l" eaLnBrk="1" hangingPunct="1"/>
            <a:r>
              <a:rPr lang="en-US" altLang="en-US" sz="2430" dirty="0">
                <a:solidFill>
                  <a:schemeClr val="tx1"/>
                </a:solidFill>
                <a:ea typeface="MS PGothic" panose="020B0600070205080204" pitchFamily="34" charset="-128"/>
              </a:rPr>
              <a:t>               </a:t>
            </a:r>
            <a:r>
              <a:rPr lang="en-US" altLang="en-US" sz="2430" dirty="0">
                <a:solidFill>
                  <a:schemeClr val="accent1">
                    <a:lumMod val="60000"/>
                    <a:lumOff val="40000"/>
                  </a:schemeClr>
                </a:solidFill>
                <a:ea typeface="MS PGothic" panose="020B0600070205080204" pitchFamily="34" charset="-128"/>
              </a:rPr>
              <a:t>return</a:t>
            </a:r>
            <a:r>
              <a:rPr lang="en-US" altLang="en-US" sz="2430" dirty="0">
                <a:solidFill>
                  <a:schemeClr val="tx1"/>
                </a:solidFill>
                <a:ea typeface="MS PGothic" panose="020B0600070205080204" pitchFamily="34" charset="-128"/>
              </a:rPr>
              <a:t> </a:t>
            </a:r>
            <a:r>
              <a:rPr lang="en-US" altLang="en-US" sz="2430" dirty="0">
                <a:solidFill>
                  <a:srgbClr val="FF00FF"/>
                </a:solidFill>
                <a:ea typeface="MS PGothic" panose="020B0600070205080204" pitchFamily="34" charset="-128"/>
              </a:rPr>
              <a:t>'Bonjour’</a:t>
            </a:r>
          </a:p>
          <a:p>
            <a:pPr algn="l" eaLnBrk="1" hangingPunct="1"/>
            <a:r>
              <a:rPr lang="en-US" altLang="en-US" sz="2430" dirty="0">
                <a:solidFill>
                  <a:schemeClr val="tx1"/>
                </a:solidFill>
                <a:ea typeface="MS PGothic" panose="020B0600070205080204" pitchFamily="34" charset="-128"/>
              </a:rPr>
              <a:t>            </a:t>
            </a:r>
            <a:r>
              <a:rPr lang="en-US" altLang="en-US" sz="2430" dirty="0">
                <a:solidFill>
                  <a:schemeClr val="accent1">
                    <a:lumMod val="60000"/>
                    <a:lumOff val="40000"/>
                  </a:schemeClr>
                </a:solidFill>
                <a:ea typeface="MS PGothic" panose="020B0600070205080204" pitchFamily="34" charset="-128"/>
              </a:rPr>
              <a:t>else:</a:t>
            </a:r>
          </a:p>
          <a:p>
            <a:pPr algn="l" eaLnBrk="1" hangingPunct="1"/>
            <a:r>
              <a:rPr lang="en-US" altLang="en-US" sz="2430" dirty="0">
                <a:solidFill>
                  <a:schemeClr val="tx1"/>
                </a:solidFill>
                <a:ea typeface="MS PGothic" panose="020B0600070205080204" pitchFamily="34" charset="-128"/>
              </a:rPr>
              <a:t>              </a:t>
            </a:r>
            <a:r>
              <a:rPr lang="en-US" altLang="en-US" sz="2430" dirty="0">
                <a:solidFill>
                  <a:srgbClr val="FFFF00"/>
                </a:solidFill>
                <a:ea typeface="MS PGothic" panose="020B0600070205080204" pitchFamily="34" charset="-128"/>
              </a:rPr>
              <a:t> </a:t>
            </a:r>
            <a:r>
              <a:rPr lang="en-US" altLang="en-US" sz="2430" dirty="0">
                <a:solidFill>
                  <a:schemeClr val="accent1">
                    <a:lumMod val="60000"/>
                    <a:lumOff val="40000"/>
                  </a:schemeClr>
                </a:solidFill>
                <a:ea typeface="MS PGothic" panose="020B0600070205080204" pitchFamily="34" charset="-128"/>
              </a:rPr>
              <a:t>return</a:t>
            </a:r>
            <a:r>
              <a:rPr lang="en-US" altLang="en-US" sz="2430" dirty="0">
                <a:solidFill>
                  <a:schemeClr val="tx1"/>
                </a:solidFill>
                <a:ea typeface="MS PGothic" panose="020B0600070205080204" pitchFamily="34" charset="-128"/>
              </a:rPr>
              <a:t> </a:t>
            </a:r>
            <a:r>
              <a:rPr lang="en-US" altLang="en-US" sz="2430" dirty="0">
                <a:solidFill>
                  <a:srgbClr val="FF00FF"/>
                </a:solidFill>
                <a:ea typeface="MS PGothic" panose="020B0600070205080204" pitchFamily="34" charset="-128"/>
              </a:rPr>
              <a:t>'Hello’</a:t>
            </a:r>
          </a:p>
          <a:p>
            <a:pPr algn="l" eaLnBrk="1" hangingPunct="1"/>
            <a:r>
              <a:rPr lang="en-US" altLang="en-US" sz="2430" dirty="0">
                <a:solidFill>
                  <a:schemeClr val="tx1"/>
                </a:solidFill>
                <a:ea typeface="MS PGothic" panose="020B0600070205080204" pitchFamily="34" charset="-128"/>
              </a:rPr>
              <a:t>&gt;&gt;&gt; </a:t>
            </a:r>
            <a:r>
              <a:rPr lang="en-US" altLang="en-US" sz="2430" dirty="0">
                <a:solidFill>
                  <a:schemeClr val="accent1">
                    <a:lumMod val="60000"/>
                    <a:lumOff val="40000"/>
                  </a:schemeClr>
                </a:solidFill>
                <a:ea typeface="MS PGothic" panose="020B0600070205080204" pitchFamily="34" charset="-128"/>
              </a:rPr>
              <a:t>print</a:t>
            </a:r>
            <a:r>
              <a:rPr lang="en-US" altLang="en-US" sz="2430" dirty="0">
                <a:solidFill>
                  <a:schemeClr val="tx1"/>
                </a:solidFill>
                <a:ea typeface="MS PGothic" panose="020B0600070205080204" pitchFamily="34" charset="-128"/>
              </a:rPr>
              <a:t> (</a:t>
            </a:r>
            <a:r>
              <a:rPr lang="en-US" altLang="en-US" sz="2430" dirty="0">
                <a:solidFill>
                  <a:srgbClr val="00FF00"/>
                </a:solidFill>
                <a:ea typeface="MS PGothic" panose="020B0600070205080204" pitchFamily="34" charset="-128"/>
              </a:rPr>
              <a:t>greet</a:t>
            </a:r>
            <a:r>
              <a:rPr lang="en-US" altLang="en-US" sz="2430" dirty="0">
                <a:solidFill>
                  <a:schemeClr val="tx1"/>
                </a:solidFill>
                <a:ea typeface="MS PGothic" panose="020B0600070205080204" pitchFamily="34" charset="-128"/>
              </a:rPr>
              <a:t>(</a:t>
            </a:r>
            <a:r>
              <a:rPr lang="en-US" altLang="en-US" sz="2430" dirty="0">
                <a:solidFill>
                  <a:srgbClr val="FF7F00"/>
                </a:solidFill>
                <a:ea typeface="MS PGothic" panose="020B0600070205080204" pitchFamily="34" charset="-128"/>
              </a:rPr>
              <a:t>'</a:t>
            </a:r>
            <a:r>
              <a:rPr lang="en-US" altLang="en-US" sz="2430" dirty="0" err="1">
                <a:solidFill>
                  <a:srgbClr val="FF7F00"/>
                </a:solidFill>
                <a:ea typeface="MS PGothic" panose="020B0600070205080204" pitchFamily="34" charset="-128"/>
              </a:rPr>
              <a:t>en</a:t>
            </a:r>
            <a:r>
              <a:rPr lang="en-US" altLang="en-US" sz="2430" dirty="0">
                <a:solidFill>
                  <a:srgbClr val="FF7F00"/>
                </a:solidFill>
                <a:ea typeface="MS PGothic" panose="020B0600070205080204" pitchFamily="34" charset="-128"/>
              </a:rPr>
              <a:t>’</a:t>
            </a:r>
            <a:r>
              <a:rPr lang="en-US" altLang="en-US" sz="2430" dirty="0">
                <a:solidFill>
                  <a:schemeClr val="tx1"/>
                </a:solidFill>
                <a:ea typeface="MS PGothic" panose="020B0600070205080204" pitchFamily="34" charset="-128"/>
              </a:rPr>
              <a:t>),”Glenn”)</a:t>
            </a:r>
          </a:p>
          <a:p>
            <a:pPr algn="l" eaLnBrk="1" hangingPunct="1"/>
            <a:r>
              <a:rPr lang="en-US" altLang="en-US" sz="2430" dirty="0">
                <a:solidFill>
                  <a:schemeClr val="tx1"/>
                </a:solidFill>
                <a:ea typeface="MS PGothic" panose="020B0600070205080204" pitchFamily="34" charset="-128"/>
              </a:rPr>
              <a:t>Hello Glenn</a:t>
            </a:r>
          </a:p>
          <a:p>
            <a:pPr algn="l" eaLnBrk="1" hangingPunct="1"/>
            <a:r>
              <a:rPr lang="en-US" altLang="en-US" sz="2430" dirty="0">
                <a:solidFill>
                  <a:schemeClr val="tx1"/>
                </a:solidFill>
                <a:ea typeface="MS PGothic" panose="020B0600070205080204" pitchFamily="34" charset="-128"/>
              </a:rPr>
              <a:t>&gt;&gt;&gt; </a:t>
            </a:r>
            <a:r>
              <a:rPr lang="en-US" altLang="en-US" sz="2430" dirty="0">
                <a:solidFill>
                  <a:schemeClr val="accent1">
                    <a:lumMod val="60000"/>
                    <a:lumOff val="40000"/>
                  </a:schemeClr>
                </a:solidFill>
                <a:ea typeface="MS PGothic" panose="020B0600070205080204" pitchFamily="34" charset="-128"/>
              </a:rPr>
              <a:t>print</a:t>
            </a:r>
            <a:r>
              <a:rPr lang="en-US" altLang="en-US" sz="2430" dirty="0">
                <a:solidFill>
                  <a:schemeClr val="tx1"/>
                </a:solidFill>
                <a:ea typeface="MS PGothic" panose="020B0600070205080204" pitchFamily="34" charset="-128"/>
              </a:rPr>
              <a:t> (</a:t>
            </a:r>
            <a:r>
              <a:rPr lang="en-US" altLang="en-US" sz="2430" dirty="0">
                <a:solidFill>
                  <a:srgbClr val="00FF00"/>
                </a:solidFill>
                <a:ea typeface="MS PGothic" panose="020B0600070205080204" pitchFamily="34" charset="-128"/>
              </a:rPr>
              <a:t>greet</a:t>
            </a:r>
            <a:r>
              <a:rPr lang="en-US" altLang="en-US" sz="2430" dirty="0">
                <a:solidFill>
                  <a:schemeClr val="tx1"/>
                </a:solidFill>
                <a:ea typeface="MS PGothic" panose="020B0600070205080204" pitchFamily="34" charset="-128"/>
              </a:rPr>
              <a:t>(</a:t>
            </a:r>
            <a:r>
              <a:rPr lang="en-US" altLang="en-US" sz="2430" dirty="0">
                <a:solidFill>
                  <a:srgbClr val="FF7F00"/>
                </a:solidFill>
                <a:ea typeface="MS PGothic" panose="020B0600070205080204" pitchFamily="34" charset="-128"/>
              </a:rPr>
              <a:t>'es’</a:t>
            </a:r>
            <a:r>
              <a:rPr lang="en-US" altLang="en-US" sz="2430" dirty="0">
                <a:solidFill>
                  <a:schemeClr val="tx1"/>
                </a:solidFill>
                <a:ea typeface="MS PGothic" panose="020B0600070205080204" pitchFamily="34" charset="-128"/>
              </a:rPr>
              <a:t>),”Sally”)</a:t>
            </a:r>
          </a:p>
          <a:p>
            <a:pPr algn="l" eaLnBrk="1" hangingPunct="1"/>
            <a:r>
              <a:rPr lang="en-US" altLang="en-US" sz="2430" dirty="0" err="1">
                <a:solidFill>
                  <a:schemeClr val="tx1"/>
                </a:solidFill>
                <a:ea typeface="MS PGothic" panose="020B0600070205080204" pitchFamily="34" charset="-128"/>
              </a:rPr>
              <a:t>Hola</a:t>
            </a:r>
            <a:r>
              <a:rPr lang="en-US" altLang="en-US" sz="2430" dirty="0">
                <a:solidFill>
                  <a:schemeClr val="tx1"/>
                </a:solidFill>
                <a:ea typeface="MS PGothic" panose="020B0600070205080204" pitchFamily="34" charset="-128"/>
              </a:rPr>
              <a:t> Sally</a:t>
            </a:r>
          </a:p>
          <a:p>
            <a:pPr algn="l" eaLnBrk="1" hangingPunct="1"/>
            <a:r>
              <a:rPr lang="en-US" altLang="en-US" sz="2430" dirty="0">
                <a:solidFill>
                  <a:schemeClr val="tx1"/>
                </a:solidFill>
                <a:ea typeface="MS PGothic" panose="020B0600070205080204" pitchFamily="34" charset="-128"/>
              </a:rPr>
              <a:t>&gt;&gt;&gt; </a:t>
            </a:r>
            <a:r>
              <a:rPr lang="en-US" altLang="en-US" sz="2430" dirty="0">
                <a:solidFill>
                  <a:schemeClr val="accent1">
                    <a:lumMod val="60000"/>
                    <a:lumOff val="40000"/>
                  </a:schemeClr>
                </a:solidFill>
                <a:ea typeface="MS PGothic" panose="020B0600070205080204" pitchFamily="34" charset="-128"/>
              </a:rPr>
              <a:t>print</a:t>
            </a:r>
            <a:r>
              <a:rPr lang="en-US" altLang="en-US" sz="2430" dirty="0">
                <a:solidFill>
                  <a:schemeClr val="tx1"/>
                </a:solidFill>
                <a:ea typeface="MS PGothic" panose="020B0600070205080204" pitchFamily="34" charset="-128"/>
              </a:rPr>
              <a:t> (</a:t>
            </a:r>
            <a:r>
              <a:rPr lang="en-US" altLang="en-US" sz="2430" dirty="0">
                <a:solidFill>
                  <a:srgbClr val="00FF00"/>
                </a:solidFill>
                <a:ea typeface="MS PGothic" panose="020B0600070205080204" pitchFamily="34" charset="-128"/>
              </a:rPr>
              <a:t>greet</a:t>
            </a:r>
            <a:r>
              <a:rPr lang="en-US" altLang="en-US" sz="2430" dirty="0">
                <a:solidFill>
                  <a:schemeClr val="tx1"/>
                </a:solidFill>
                <a:ea typeface="MS PGothic" panose="020B0600070205080204" pitchFamily="34" charset="-128"/>
              </a:rPr>
              <a:t>(</a:t>
            </a:r>
            <a:r>
              <a:rPr lang="en-US" altLang="en-US" sz="2430" dirty="0">
                <a:solidFill>
                  <a:srgbClr val="FF7F00"/>
                </a:solidFill>
                <a:ea typeface="MS PGothic" panose="020B0600070205080204" pitchFamily="34" charset="-128"/>
              </a:rPr>
              <a:t>'</a:t>
            </a:r>
            <a:r>
              <a:rPr lang="en-US" altLang="en-US" sz="2430" dirty="0" err="1">
                <a:solidFill>
                  <a:srgbClr val="FF7F00"/>
                </a:solidFill>
                <a:ea typeface="MS PGothic" panose="020B0600070205080204" pitchFamily="34" charset="-128"/>
              </a:rPr>
              <a:t>fr</a:t>
            </a:r>
            <a:r>
              <a:rPr lang="en-US" altLang="en-US" sz="2430" dirty="0">
                <a:solidFill>
                  <a:srgbClr val="FF7F00"/>
                </a:solidFill>
                <a:ea typeface="MS PGothic" panose="020B0600070205080204" pitchFamily="34" charset="-128"/>
              </a:rPr>
              <a:t>’</a:t>
            </a:r>
            <a:r>
              <a:rPr lang="en-US" altLang="en-US" sz="2430" dirty="0">
                <a:solidFill>
                  <a:schemeClr val="tx1"/>
                </a:solidFill>
                <a:ea typeface="MS PGothic" panose="020B0600070205080204" pitchFamily="34" charset="-128"/>
              </a:rPr>
              <a:t>),”Michael”)</a:t>
            </a:r>
          </a:p>
          <a:p>
            <a:pPr algn="l" eaLnBrk="1" hangingPunct="1"/>
            <a:r>
              <a:rPr lang="en-US" altLang="en-US" sz="2430" dirty="0">
                <a:solidFill>
                  <a:schemeClr val="tx1"/>
                </a:solidFill>
                <a:ea typeface="MS PGothic" panose="020B0600070205080204" pitchFamily="34" charset="-128"/>
              </a:rPr>
              <a:t>Bonjour Michael</a:t>
            </a:r>
          </a:p>
        </p:txBody>
      </p:sp>
    </p:spTree>
    <p:extLst>
      <p:ext uri="{BB962C8B-B14F-4D97-AF65-F5344CB8AC3E}">
        <p14:creationId xmlns:p14="http://schemas.microsoft.com/office/powerpoint/2010/main" val="35559434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xfrm>
            <a:off x="521998" y="842400"/>
            <a:ext cx="9999697" cy="720000"/>
          </a:xfrm>
        </p:spPr>
        <p:txBody>
          <a:bodyPr>
            <a:normAutofit/>
          </a:bodyPr>
          <a:lstStyle/>
          <a:p>
            <a:pPr eaLnBrk="1" hangingPunct="1">
              <a:defRPr/>
            </a:pPr>
            <a:r>
              <a:rPr lang="en-US" dirty="0">
                <a:sym typeface="Gill Sans" charset="0"/>
              </a:rPr>
              <a:t>Arguments, Parameters, and Results</a:t>
            </a:r>
          </a:p>
        </p:txBody>
      </p:sp>
      <p:sp>
        <p:nvSpPr>
          <p:cNvPr id="35842" name="Rectangle 2"/>
          <p:cNvSpPr>
            <a:spLocks/>
          </p:cNvSpPr>
          <p:nvPr/>
        </p:nvSpPr>
        <p:spPr bwMode="auto">
          <a:xfrm>
            <a:off x="1419703" y="2296387"/>
            <a:ext cx="3653885" cy="74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altLang="en-US" sz="2430" dirty="0">
                <a:solidFill>
                  <a:schemeClr val="tx1"/>
                </a:solidFill>
                <a:ea typeface="MS PGothic" panose="020B0600070205080204" pitchFamily="34" charset="-128"/>
              </a:rPr>
              <a:t>&gt;&gt;&gt; </a:t>
            </a:r>
            <a:r>
              <a:rPr lang="en-US" altLang="en-US" sz="2430" dirty="0">
                <a:solidFill>
                  <a:srgbClr val="00FF00"/>
                </a:solidFill>
                <a:ea typeface="MS PGothic" panose="020B0600070205080204" pitchFamily="34" charset="-128"/>
              </a:rPr>
              <a:t>big</a:t>
            </a:r>
            <a:r>
              <a:rPr lang="en-US" altLang="en-US" sz="2430" dirty="0">
                <a:solidFill>
                  <a:schemeClr val="tx1"/>
                </a:solidFill>
                <a:ea typeface="MS PGothic" panose="020B0600070205080204" pitchFamily="34" charset="-128"/>
              </a:rPr>
              <a:t> = </a:t>
            </a:r>
            <a:r>
              <a:rPr lang="en-US" altLang="en-US" sz="2430" dirty="0">
                <a:solidFill>
                  <a:srgbClr val="FF00FF"/>
                </a:solidFill>
                <a:ea typeface="MS PGothic" panose="020B0600070205080204" pitchFamily="34" charset="-128"/>
              </a:rPr>
              <a:t>max</a:t>
            </a:r>
            <a:r>
              <a:rPr lang="en-US" altLang="en-US" sz="2430" dirty="0">
                <a:solidFill>
                  <a:schemeClr val="tx1"/>
                </a:solidFill>
                <a:ea typeface="MS PGothic" panose="020B0600070205080204" pitchFamily="34" charset="-128"/>
              </a:rPr>
              <a:t>(</a:t>
            </a:r>
            <a:r>
              <a:rPr lang="en-US" altLang="en-US" sz="2430" dirty="0">
                <a:solidFill>
                  <a:srgbClr val="00FF00"/>
                </a:solidFill>
                <a:ea typeface="MS PGothic" panose="020B0600070205080204" pitchFamily="34" charset="-128"/>
              </a:rPr>
              <a:t>“Hello world”</a:t>
            </a:r>
            <a:r>
              <a:rPr lang="en-US" altLang="en-US" sz="2430" dirty="0">
                <a:solidFill>
                  <a:schemeClr val="tx1"/>
                </a:solidFill>
                <a:ea typeface="MS PGothic" panose="020B0600070205080204" pitchFamily="34" charset="-128"/>
              </a:rPr>
              <a:t>)</a:t>
            </a:r>
          </a:p>
          <a:p>
            <a:pPr algn="l" eaLnBrk="1" hangingPunct="1"/>
            <a:r>
              <a:rPr lang="en-US" altLang="en-US" sz="2430" dirty="0">
                <a:solidFill>
                  <a:schemeClr val="tx1"/>
                </a:solidFill>
                <a:ea typeface="MS PGothic" panose="020B0600070205080204" pitchFamily="34" charset="-128"/>
              </a:rPr>
              <a:t>&gt;&gt;&gt; </a:t>
            </a:r>
            <a:r>
              <a:rPr lang="en-US" altLang="en-US" sz="2430" dirty="0">
                <a:solidFill>
                  <a:schemeClr val="accent1">
                    <a:lumMod val="60000"/>
                    <a:lumOff val="40000"/>
                  </a:schemeClr>
                </a:solidFill>
                <a:ea typeface="MS PGothic" panose="020B0600070205080204" pitchFamily="34" charset="-128"/>
              </a:rPr>
              <a:t>print</a:t>
            </a:r>
            <a:r>
              <a:rPr lang="en-US" altLang="en-US" sz="2430" dirty="0">
                <a:solidFill>
                  <a:schemeClr val="tx1"/>
                </a:solidFill>
                <a:ea typeface="MS PGothic" panose="020B0600070205080204" pitchFamily="34" charset="-128"/>
              </a:rPr>
              <a:t> (</a:t>
            </a:r>
            <a:r>
              <a:rPr lang="en-US" altLang="en-US" sz="2430" dirty="0">
                <a:solidFill>
                  <a:srgbClr val="00FF00"/>
                </a:solidFill>
                <a:ea typeface="MS PGothic" panose="020B0600070205080204" pitchFamily="34" charset="-128"/>
              </a:rPr>
              <a:t>big)</a:t>
            </a:r>
          </a:p>
        </p:txBody>
      </p:sp>
      <p:sp>
        <p:nvSpPr>
          <p:cNvPr id="35843" name="Rectangle 3"/>
          <p:cNvSpPr>
            <a:spLocks/>
          </p:cNvSpPr>
          <p:nvPr/>
        </p:nvSpPr>
        <p:spPr bwMode="auto">
          <a:xfrm>
            <a:off x="6087427" y="3137536"/>
            <a:ext cx="1920240" cy="2777490"/>
          </a:xfrm>
          <a:prstGeom prst="rect">
            <a:avLst/>
          </a:prstGeom>
          <a:solidFill>
            <a:schemeClr val="accent1">
              <a:lumMod val="60000"/>
              <a:lumOff val="40000"/>
            </a:schemeClr>
          </a:solidFill>
          <a:ln>
            <a:noFill/>
          </a:ln>
          <a:effectLst/>
          <a:scene3d>
            <a:camera prst="orthographicFront">
              <a:rot lat="0" lon="0" rev="0"/>
            </a:camera>
            <a:lightRig rig="chilly" dir="t">
              <a:rot lat="0" lon="0" rev="18480000"/>
            </a:lightRig>
          </a:scene3d>
          <a:sp3d prstMaterial="clear">
            <a:bevelT h="63500"/>
          </a:sp3d>
          <a:extLst>
            <a:ext uri="{91240B29-F687-4f45-9708-019B960494DF}">
              <a14:hiddenLine xmlns="" xmlns:a14="http://schemas.microsoft.com/office/drawing/2010/main" w="25400" cap="flat">
                <a:solidFill>
                  <a:srgbClr val="0000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altLang="en-US" sz="2497" b="1" dirty="0">
                <a:solidFill>
                  <a:srgbClr val="00B050"/>
                </a:solidFill>
                <a:effectLst>
                  <a:outerShdw blurRad="38100" dist="38100" dir="2700000" algn="tl">
                    <a:srgbClr val="000000"/>
                  </a:outerShdw>
                </a:effectLst>
                <a:ea typeface="MS PGothic" panose="020B0600070205080204" pitchFamily="34" charset="-128"/>
              </a:rPr>
              <a:t>def</a:t>
            </a:r>
            <a:r>
              <a:rPr lang="en-US" altLang="en-US" sz="2497" dirty="0">
                <a:solidFill>
                  <a:schemeClr val="tx1"/>
                </a:solidFill>
                <a:effectLst>
                  <a:outerShdw blurRad="38100" dist="38100" dir="2700000" algn="tl">
                    <a:srgbClr val="000000"/>
                  </a:outerShdw>
                </a:effectLst>
                <a:ea typeface="MS PGothic" panose="020B0600070205080204" pitchFamily="34" charset="-128"/>
              </a:rPr>
              <a:t> max(</a:t>
            </a:r>
            <a:r>
              <a:rPr lang="en-US" altLang="en-US" sz="2497" dirty="0" err="1">
                <a:solidFill>
                  <a:srgbClr val="00FFFF"/>
                </a:solidFill>
                <a:effectLst>
                  <a:outerShdw blurRad="38100" dist="38100" dir="2700000" algn="tl">
                    <a:srgbClr val="000000"/>
                  </a:outerShdw>
                </a:effectLst>
                <a:ea typeface="MS PGothic" panose="020B0600070205080204" pitchFamily="34" charset="-128"/>
              </a:rPr>
              <a:t>inp</a:t>
            </a:r>
            <a:r>
              <a:rPr lang="en-US" altLang="en-US" sz="2497" dirty="0">
                <a:solidFill>
                  <a:schemeClr val="tx1"/>
                </a:solidFill>
                <a:effectLst>
                  <a:outerShdw blurRad="38100" dist="38100" dir="2700000" algn="tl">
                    <a:srgbClr val="000000"/>
                  </a:outerShdw>
                </a:effectLst>
                <a:ea typeface="MS PGothic" panose="020B0600070205080204" pitchFamily="34" charset="-128"/>
              </a:rPr>
              <a:t>):</a:t>
            </a:r>
          </a:p>
          <a:p>
            <a:pPr algn="l" eaLnBrk="1" hangingPunct="1"/>
            <a:r>
              <a:rPr lang="en-US" altLang="en-US" sz="2497" dirty="0">
                <a:solidFill>
                  <a:schemeClr val="tx1"/>
                </a:solidFill>
                <a:effectLst>
                  <a:outerShdw blurRad="38100" dist="38100" dir="2700000" algn="tl">
                    <a:srgbClr val="000000"/>
                  </a:outerShdw>
                </a:effectLst>
                <a:ea typeface="MS PGothic" panose="020B0600070205080204" pitchFamily="34" charset="-128"/>
              </a:rPr>
              <a:t>   blah</a:t>
            </a:r>
          </a:p>
          <a:p>
            <a:pPr algn="l" eaLnBrk="1" hangingPunct="1"/>
            <a:r>
              <a:rPr lang="en-US" altLang="en-US" sz="2497" dirty="0">
                <a:solidFill>
                  <a:schemeClr val="tx1"/>
                </a:solidFill>
                <a:effectLst>
                  <a:outerShdw blurRad="38100" dist="38100" dir="2700000" algn="tl">
                    <a:srgbClr val="000000"/>
                  </a:outerShdw>
                </a:effectLst>
                <a:ea typeface="MS PGothic" panose="020B0600070205080204" pitchFamily="34" charset="-128"/>
              </a:rPr>
              <a:t>   blah</a:t>
            </a:r>
          </a:p>
          <a:p>
            <a:pPr algn="l" eaLnBrk="1" hangingPunct="1"/>
            <a:r>
              <a:rPr lang="en-US" altLang="en-US" sz="2497" dirty="0">
                <a:solidFill>
                  <a:schemeClr val="tx1"/>
                </a:solidFill>
                <a:effectLst>
                  <a:outerShdw blurRad="38100" dist="38100" dir="2700000" algn="tl">
                    <a:srgbClr val="000000"/>
                  </a:outerShdw>
                </a:effectLst>
                <a:ea typeface="MS PGothic" panose="020B0600070205080204" pitchFamily="34" charset="-128"/>
              </a:rPr>
              <a:t>   </a:t>
            </a:r>
            <a:r>
              <a:rPr lang="en-US" altLang="en-US" sz="2497" b="1" dirty="0">
                <a:solidFill>
                  <a:srgbClr val="00B050"/>
                </a:solidFill>
                <a:effectLst>
                  <a:outerShdw blurRad="38100" dist="38100" dir="2700000" algn="tl">
                    <a:srgbClr val="000000"/>
                  </a:outerShdw>
                </a:effectLst>
                <a:ea typeface="MS PGothic" panose="020B0600070205080204" pitchFamily="34" charset="-128"/>
              </a:rPr>
              <a:t>for</a:t>
            </a:r>
            <a:r>
              <a:rPr lang="en-US" altLang="en-US" sz="2497" dirty="0">
                <a:solidFill>
                  <a:schemeClr val="tx1"/>
                </a:solidFill>
                <a:effectLst>
                  <a:outerShdw blurRad="38100" dist="38100" dir="2700000" algn="tl">
                    <a:srgbClr val="000000"/>
                  </a:outerShdw>
                </a:effectLst>
                <a:ea typeface="MS PGothic" panose="020B0600070205080204" pitchFamily="34" charset="-128"/>
              </a:rPr>
              <a:t> x </a:t>
            </a:r>
            <a:r>
              <a:rPr lang="en-US" altLang="en-US" sz="2497" b="1" dirty="0">
                <a:solidFill>
                  <a:srgbClr val="00B050"/>
                </a:solidFill>
                <a:effectLst>
                  <a:outerShdw blurRad="38100" dist="38100" dir="2700000" algn="tl">
                    <a:srgbClr val="000000"/>
                  </a:outerShdw>
                </a:effectLst>
                <a:ea typeface="MS PGothic" panose="020B0600070205080204" pitchFamily="34" charset="-128"/>
              </a:rPr>
              <a:t>in</a:t>
            </a:r>
            <a:r>
              <a:rPr lang="en-US" altLang="en-US" sz="2497" dirty="0">
                <a:solidFill>
                  <a:schemeClr val="tx1"/>
                </a:solidFill>
                <a:effectLst>
                  <a:outerShdw blurRad="38100" dist="38100" dir="2700000" algn="tl">
                    <a:srgbClr val="000000"/>
                  </a:outerShdw>
                </a:effectLst>
                <a:ea typeface="MS PGothic" panose="020B0600070205080204" pitchFamily="34" charset="-128"/>
              </a:rPr>
              <a:t> y:</a:t>
            </a:r>
          </a:p>
          <a:p>
            <a:pPr algn="l" eaLnBrk="1" hangingPunct="1"/>
            <a:r>
              <a:rPr lang="en-US" altLang="en-US" sz="2497" dirty="0">
                <a:solidFill>
                  <a:schemeClr val="tx1"/>
                </a:solidFill>
                <a:effectLst>
                  <a:outerShdw blurRad="38100" dist="38100" dir="2700000" algn="tl">
                    <a:srgbClr val="000000"/>
                  </a:outerShdw>
                </a:effectLst>
                <a:ea typeface="MS PGothic" panose="020B0600070205080204" pitchFamily="34" charset="-128"/>
              </a:rPr>
              <a:t>     blah</a:t>
            </a:r>
          </a:p>
          <a:p>
            <a:pPr algn="l" eaLnBrk="1" hangingPunct="1"/>
            <a:r>
              <a:rPr lang="en-US" altLang="en-US" sz="2497" dirty="0">
                <a:solidFill>
                  <a:schemeClr val="tx1"/>
                </a:solidFill>
                <a:effectLst>
                  <a:outerShdw blurRad="38100" dist="38100" dir="2700000" algn="tl">
                    <a:srgbClr val="000000"/>
                  </a:outerShdw>
                </a:effectLst>
                <a:ea typeface="MS PGothic" panose="020B0600070205080204" pitchFamily="34" charset="-128"/>
              </a:rPr>
              <a:t>     blah</a:t>
            </a:r>
          </a:p>
          <a:p>
            <a:pPr algn="l" eaLnBrk="1" hangingPunct="1"/>
            <a:r>
              <a:rPr lang="en-US" altLang="en-US" sz="2497" dirty="0">
                <a:solidFill>
                  <a:schemeClr val="tx1"/>
                </a:solidFill>
                <a:effectLst>
                  <a:outerShdw blurRad="38100" dist="38100" dir="2700000" algn="tl">
                    <a:srgbClr val="000000"/>
                  </a:outerShdw>
                </a:effectLst>
                <a:ea typeface="MS PGothic" panose="020B0600070205080204" pitchFamily="34" charset="-128"/>
              </a:rPr>
              <a:t>   </a:t>
            </a:r>
            <a:r>
              <a:rPr lang="en-US" altLang="en-US" sz="2497" b="1" dirty="0">
                <a:solidFill>
                  <a:srgbClr val="00FF00"/>
                </a:solidFill>
                <a:effectLst>
                  <a:outerShdw blurRad="38100" dist="38100" dir="2700000" algn="tl">
                    <a:srgbClr val="000000"/>
                  </a:outerShdw>
                </a:effectLst>
                <a:ea typeface="MS PGothic" panose="020B0600070205080204" pitchFamily="34" charset="-128"/>
              </a:rPr>
              <a:t>return </a:t>
            </a:r>
            <a:r>
              <a:rPr lang="ja-JP" altLang="en-US" sz="2497" b="1" dirty="0">
                <a:solidFill>
                  <a:srgbClr val="00FF00"/>
                </a:solidFill>
                <a:effectLst>
                  <a:outerShdw blurRad="38100" dist="38100" dir="2700000" algn="tl">
                    <a:srgbClr val="000000"/>
                  </a:outerShdw>
                </a:effectLst>
                <a:latin typeface="Arial" panose="020B0604020202020204" pitchFamily="34" charset="0"/>
                <a:ea typeface="MS PGothic" panose="020B0600070205080204" pitchFamily="34" charset="-128"/>
              </a:rPr>
              <a:t>‘</a:t>
            </a:r>
            <a:r>
              <a:rPr lang="en-US" altLang="ja-JP" sz="2497" b="1" dirty="0">
                <a:solidFill>
                  <a:srgbClr val="00FF00"/>
                </a:solidFill>
                <a:effectLst>
                  <a:outerShdw blurRad="38100" dist="38100" dir="2700000" algn="tl">
                    <a:srgbClr val="000000"/>
                  </a:outerShdw>
                </a:effectLst>
                <a:ea typeface="MS PGothic" panose="020B0600070205080204" pitchFamily="34" charset="-128"/>
              </a:rPr>
              <a:t>w</a:t>
            </a:r>
            <a:r>
              <a:rPr lang="ja-JP" altLang="en-US" sz="2497" b="1" dirty="0">
                <a:solidFill>
                  <a:srgbClr val="00FF00"/>
                </a:solidFill>
                <a:effectLst>
                  <a:outerShdw blurRad="38100" dist="38100" dir="2700000" algn="tl">
                    <a:srgbClr val="000000"/>
                  </a:outerShdw>
                </a:effectLst>
                <a:latin typeface="Arial" panose="020B0604020202020204" pitchFamily="34" charset="0"/>
                <a:ea typeface="MS PGothic" panose="020B0600070205080204" pitchFamily="34" charset="-128"/>
              </a:rPr>
              <a:t>’</a:t>
            </a:r>
            <a:endParaRPr lang="en-US" altLang="en-US" sz="2497" b="1" dirty="0">
              <a:solidFill>
                <a:srgbClr val="00FF00"/>
              </a:solidFill>
              <a:effectLst>
                <a:outerShdw blurRad="38100" dist="38100" dir="2700000" algn="tl">
                  <a:srgbClr val="000000"/>
                </a:outerShdw>
              </a:effectLst>
              <a:ea typeface="MS PGothic" panose="020B0600070205080204" pitchFamily="34" charset="-128"/>
            </a:endParaRPr>
          </a:p>
        </p:txBody>
      </p:sp>
      <p:sp>
        <p:nvSpPr>
          <p:cNvPr id="35844" name="Line 4"/>
          <p:cNvSpPr>
            <a:spLocks noChangeShapeType="1"/>
          </p:cNvSpPr>
          <p:nvPr/>
        </p:nvSpPr>
        <p:spPr bwMode="auto">
          <a:xfrm flipH="1">
            <a:off x="5043727" y="4119088"/>
            <a:ext cx="1007269" cy="11788"/>
          </a:xfrm>
          <a:prstGeom prst="line">
            <a:avLst/>
          </a:prstGeom>
          <a:noFill/>
          <a:ln w="889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GB" sz="1216" dirty="0"/>
          </a:p>
        </p:txBody>
      </p:sp>
      <p:sp>
        <p:nvSpPr>
          <p:cNvPr id="35845" name="Rectangle 5"/>
          <p:cNvSpPr>
            <a:spLocks/>
          </p:cNvSpPr>
          <p:nvPr/>
        </p:nvSpPr>
        <p:spPr bwMode="auto">
          <a:xfrm>
            <a:off x="2992755" y="3932113"/>
            <a:ext cx="1884170" cy="373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ctr" eaLnBrk="1" hangingPunct="1"/>
            <a:r>
              <a:rPr lang="ja-JP" altLang="en-US" sz="2430" b="1" dirty="0">
                <a:solidFill>
                  <a:srgbClr val="FF7F00"/>
                </a:solidFill>
                <a:latin typeface="Arial" panose="020B0604020202020204" pitchFamily="34" charset="0"/>
                <a:ea typeface="MS PGothic" panose="020B0600070205080204" pitchFamily="34" charset="-128"/>
              </a:rPr>
              <a:t>“</a:t>
            </a:r>
            <a:r>
              <a:rPr lang="en-US" altLang="ja-JP" sz="2430" b="1" dirty="0">
                <a:solidFill>
                  <a:srgbClr val="FF7F00"/>
                </a:solidFill>
                <a:ea typeface="MS PGothic" panose="020B0600070205080204" pitchFamily="34" charset="-128"/>
              </a:rPr>
              <a:t>Hello world</a:t>
            </a:r>
            <a:r>
              <a:rPr lang="ja-JP" altLang="en-US" sz="2430" b="1" dirty="0">
                <a:solidFill>
                  <a:srgbClr val="FF7F00"/>
                </a:solidFill>
                <a:latin typeface="Arial" panose="020B0604020202020204" pitchFamily="34" charset="0"/>
                <a:ea typeface="MS PGothic" panose="020B0600070205080204" pitchFamily="34" charset="-128"/>
              </a:rPr>
              <a:t>”</a:t>
            </a:r>
            <a:r>
              <a:rPr lang="en-US" altLang="ja-JP" sz="2430" b="1" dirty="0">
                <a:solidFill>
                  <a:srgbClr val="FF7F00"/>
                </a:solidFill>
                <a:ea typeface="MS PGothic" panose="020B0600070205080204" pitchFamily="34" charset="-128"/>
              </a:rPr>
              <a:t> </a:t>
            </a:r>
            <a:endParaRPr lang="en-US" altLang="en-US" sz="2430" b="1" dirty="0">
              <a:solidFill>
                <a:srgbClr val="FF7F00"/>
              </a:solidFill>
              <a:ea typeface="MS PGothic" panose="020B0600070205080204" pitchFamily="34" charset="-128"/>
            </a:endParaRPr>
          </a:p>
        </p:txBody>
      </p:sp>
      <p:sp>
        <p:nvSpPr>
          <p:cNvPr id="35846" name="Rectangle 6"/>
          <p:cNvSpPr>
            <a:spLocks/>
          </p:cNvSpPr>
          <p:nvPr/>
        </p:nvSpPr>
        <p:spPr bwMode="auto">
          <a:xfrm>
            <a:off x="9429631" y="3897823"/>
            <a:ext cx="546625" cy="373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ctr" eaLnBrk="1" hangingPunct="1"/>
            <a:r>
              <a:rPr lang="ja-JP" altLang="en-US" sz="2430" b="1" dirty="0">
                <a:solidFill>
                  <a:srgbClr val="00FF00"/>
                </a:solidFill>
                <a:latin typeface="Arial" panose="020B0604020202020204" pitchFamily="34" charset="0"/>
                <a:ea typeface="MS PGothic" panose="020B0600070205080204" pitchFamily="34" charset="-128"/>
              </a:rPr>
              <a:t>‘</a:t>
            </a:r>
            <a:r>
              <a:rPr lang="en-US" altLang="ja-JP" sz="2430" b="1" dirty="0">
                <a:solidFill>
                  <a:srgbClr val="00FF00"/>
                </a:solidFill>
                <a:ea typeface="MS PGothic" panose="020B0600070205080204" pitchFamily="34" charset="-128"/>
              </a:rPr>
              <a:t>w</a:t>
            </a:r>
            <a:r>
              <a:rPr lang="ja-JP" altLang="en-US" sz="2430" b="1" dirty="0">
                <a:solidFill>
                  <a:srgbClr val="00FF00"/>
                </a:solidFill>
                <a:latin typeface="Arial" panose="020B0604020202020204" pitchFamily="34" charset="0"/>
                <a:ea typeface="MS PGothic" panose="020B0600070205080204" pitchFamily="34" charset="-128"/>
              </a:rPr>
              <a:t>’</a:t>
            </a:r>
            <a:endParaRPr lang="en-US" altLang="en-US" sz="2430" b="1" dirty="0">
              <a:solidFill>
                <a:srgbClr val="00FF00"/>
              </a:solidFill>
              <a:ea typeface="MS PGothic" panose="020B0600070205080204" pitchFamily="34" charset="-128"/>
            </a:endParaRPr>
          </a:p>
        </p:txBody>
      </p:sp>
      <p:sp>
        <p:nvSpPr>
          <p:cNvPr id="35847" name="Line 7"/>
          <p:cNvSpPr>
            <a:spLocks noChangeShapeType="1"/>
          </p:cNvSpPr>
          <p:nvPr/>
        </p:nvSpPr>
        <p:spPr bwMode="auto">
          <a:xfrm flipH="1">
            <a:off x="8138398" y="4119088"/>
            <a:ext cx="1007269" cy="11788"/>
          </a:xfrm>
          <a:prstGeom prst="line">
            <a:avLst/>
          </a:prstGeom>
          <a:noFill/>
          <a:ln w="889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GB" sz="1216"/>
          </a:p>
        </p:txBody>
      </p:sp>
      <p:sp>
        <p:nvSpPr>
          <p:cNvPr id="35848" name="Rectangle 8"/>
          <p:cNvSpPr>
            <a:spLocks/>
          </p:cNvSpPr>
          <p:nvPr/>
        </p:nvSpPr>
        <p:spPr bwMode="auto">
          <a:xfrm>
            <a:off x="1992988" y="4755073"/>
            <a:ext cx="1264064" cy="373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430">
                <a:solidFill>
                  <a:srgbClr val="FF7F00"/>
                </a:solidFill>
                <a:ea typeface="MS PGothic" panose="020B0600070205080204" pitchFamily="34" charset="-128"/>
              </a:rPr>
              <a:t>Argument</a:t>
            </a:r>
          </a:p>
        </p:txBody>
      </p:sp>
      <p:sp>
        <p:nvSpPr>
          <p:cNvPr id="35849" name="Line 9"/>
          <p:cNvSpPr>
            <a:spLocks noChangeShapeType="1"/>
          </p:cNvSpPr>
          <p:nvPr/>
        </p:nvSpPr>
        <p:spPr bwMode="auto">
          <a:xfrm flipH="1">
            <a:off x="2653071" y="4496277"/>
            <a:ext cx="484346" cy="232530"/>
          </a:xfrm>
          <a:prstGeom prst="line">
            <a:avLst/>
          </a:prstGeom>
          <a:noFill/>
          <a:ln w="76200">
            <a:solidFill>
              <a:srgbClr val="FF7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GB" sz="1216"/>
          </a:p>
        </p:txBody>
      </p:sp>
      <p:sp>
        <p:nvSpPr>
          <p:cNvPr id="35850" name="Rectangle 10"/>
          <p:cNvSpPr>
            <a:spLocks/>
          </p:cNvSpPr>
          <p:nvPr/>
        </p:nvSpPr>
        <p:spPr bwMode="auto">
          <a:xfrm>
            <a:off x="8190905" y="2329056"/>
            <a:ext cx="1322029" cy="373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430">
                <a:solidFill>
                  <a:srgbClr val="00FFFF"/>
                </a:solidFill>
                <a:ea typeface="MS PGothic" panose="020B0600070205080204" pitchFamily="34" charset="-128"/>
              </a:rPr>
              <a:t>Parameter</a:t>
            </a:r>
          </a:p>
        </p:txBody>
      </p:sp>
      <p:sp>
        <p:nvSpPr>
          <p:cNvPr id="35851" name="Line 11"/>
          <p:cNvSpPr>
            <a:spLocks noChangeShapeType="1"/>
          </p:cNvSpPr>
          <p:nvPr/>
        </p:nvSpPr>
        <p:spPr bwMode="auto">
          <a:xfrm rot="10800000" flipH="1">
            <a:off x="7485817" y="2568535"/>
            <a:ext cx="517565" cy="707232"/>
          </a:xfrm>
          <a:prstGeom prst="line">
            <a:avLst/>
          </a:prstGeom>
          <a:noFill/>
          <a:ln w="76200">
            <a:solidFill>
              <a:srgbClr val="00FFFF"/>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GB" sz="1216"/>
          </a:p>
        </p:txBody>
      </p:sp>
      <p:sp>
        <p:nvSpPr>
          <p:cNvPr id="35852" name="Rectangle 12"/>
          <p:cNvSpPr>
            <a:spLocks/>
          </p:cNvSpPr>
          <p:nvPr/>
        </p:nvSpPr>
        <p:spPr bwMode="auto">
          <a:xfrm>
            <a:off x="9400699" y="4917952"/>
            <a:ext cx="781624" cy="373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430">
                <a:solidFill>
                  <a:srgbClr val="00FF00"/>
                </a:solidFill>
                <a:ea typeface="MS PGothic" panose="020B0600070205080204" pitchFamily="34" charset="-128"/>
              </a:rPr>
              <a:t>Result</a:t>
            </a:r>
          </a:p>
        </p:txBody>
      </p:sp>
      <p:sp>
        <p:nvSpPr>
          <p:cNvPr id="35853" name="Line 13"/>
          <p:cNvSpPr>
            <a:spLocks noChangeShapeType="1"/>
          </p:cNvSpPr>
          <p:nvPr/>
        </p:nvSpPr>
        <p:spPr bwMode="auto">
          <a:xfrm>
            <a:off x="9639658" y="4352687"/>
            <a:ext cx="12859" cy="480060"/>
          </a:xfrm>
          <a:prstGeom prst="line">
            <a:avLst/>
          </a:prstGeom>
          <a:noFill/>
          <a:ln w="762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GB" sz="1216"/>
          </a:p>
        </p:txBody>
      </p:sp>
    </p:spTree>
    <p:extLst>
      <p:ext uri="{BB962C8B-B14F-4D97-AF65-F5344CB8AC3E}">
        <p14:creationId xmlns:p14="http://schemas.microsoft.com/office/powerpoint/2010/main" val="2301383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521998" y="842400"/>
            <a:ext cx="9499825" cy="720000"/>
          </a:xfrm>
        </p:spPr>
        <p:txBody>
          <a:bodyPr>
            <a:normAutofit/>
          </a:bodyPr>
          <a:lstStyle/>
          <a:p>
            <a:pPr eaLnBrk="1" hangingPunct="1">
              <a:defRPr/>
            </a:pPr>
            <a:r>
              <a:rPr lang="en-US" dirty="0">
                <a:sym typeface="Gill Sans" charset="0"/>
              </a:rPr>
              <a:t>Multiple Parameters / Arguments</a:t>
            </a:r>
          </a:p>
        </p:txBody>
      </p:sp>
      <p:sp>
        <p:nvSpPr>
          <p:cNvPr id="36866" name="Rectangle 2"/>
          <p:cNvSpPr>
            <a:spLocks noGrp="1" noChangeArrowheads="1"/>
          </p:cNvSpPr>
          <p:nvPr>
            <p:ph type="body" sz="quarter" idx="14"/>
          </p:nvPr>
        </p:nvSpPr>
        <p:spPr>
          <a:xfrm>
            <a:off x="522286" y="1562399"/>
            <a:ext cx="10883329" cy="4368843"/>
          </a:xfrm>
        </p:spPr>
        <p:txBody>
          <a:bodyPr>
            <a:normAutofit/>
          </a:bodyPr>
          <a:lstStyle/>
          <a:p>
            <a:pPr marL="342900" indent="-342900" algn="just">
              <a:lnSpc>
                <a:spcPct val="150000"/>
              </a:lnSpc>
              <a:buFont typeface="Arial" panose="020B0604020202020204" pitchFamily="34" charset="0"/>
              <a:buChar char="•"/>
              <a:defRPr/>
            </a:pPr>
            <a:r>
              <a:rPr lang="en-US" dirty="0">
                <a:sym typeface="Gill Sans" charset="0"/>
              </a:rPr>
              <a:t>We can define more than one </a:t>
            </a:r>
            <a:r>
              <a:rPr lang="en-US" dirty="0">
                <a:solidFill>
                  <a:srgbClr val="00FFFF"/>
                </a:solidFill>
                <a:sym typeface="Gill Sans" charset="0"/>
              </a:rPr>
              <a:t>parameter</a:t>
            </a:r>
            <a:r>
              <a:rPr lang="en-US" dirty="0">
                <a:sym typeface="Gill Sans" charset="0"/>
              </a:rPr>
              <a:t> in the </a:t>
            </a:r>
            <a:r>
              <a:rPr lang="en-US" b="1" i="1" dirty="0">
                <a:solidFill>
                  <a:srgbClr val="00FF00"/>
                </a:solidFill>
                <a:effectLst>
                  <a:outerShdw blurRad="38100" dist="38100" dir="2700000" algn="tl">
                    <a:srgbClr val="000000">
                      <a:alpha val="43137"/>
                    </a:srgbClr>
                  </a:outerShdw>
                </a:effectLst>
                <a:sym typeface="Gill Sans" charset="0"/>
              </a:rPr>
              <a:t>function</a:t>
            </a:r>
            <a:r>
              <a:rPr lang="en-US" dirty="0">
                <a:solidFill>
                  <a:srgbClr val="FFFF00"/>
                </a:solidFill>
                <a:sym typeface="Gill Sans" charset="0"/>
              </a:rPr>
              <a:t> </a:t>
            </a:r>
            <a:r>
              <a:rPr lang="en-US" dirty="0">
                <a:solidFill>
                  <a:srgbClr val="00FFFF"/>
                </a:solidFill>
                <a:sym typeface="Gill Sans" charset="0"/>
              </a:rPr>
              <a:t>definition</a:t>
            </a:r>
          </a:p>
          <a:p>
            <a:pPr marL="342900" indent="-342900" algn="just">
              <a:lnSpc>
                <a:spcPct val="150000"/>
              </a:lnSpc>
              <a:buFont typeface="Arial" panose="020B0604020202020204" pitchFamily="34" charset="0"/>
              <a:buChar char="•"/>
              <a:defRPr/>
            </a:pPr>
            <a:r>
              <a:rPr lang="en-US" dirty="0">
                <a:sym typeface="Gill Sans" charset="0"/>
              </a:rPr>
              <a:t>We simply add more </a:t>
            </a:r>
            <a:r>
              <a:rPr lang="en-US" dirty="0">
                <a:solidFill>
                  <a:srgbClr val="FF7F00"/>
                </a:solidFill>
                <a:sym typeface="Gill Sans" charset="0"/>
              </a:rPr>
              <a:t>arguments</a:t>
            </a:r>
            <a:r>
              <a:rPr lang="en-US" dirty="0">
                <a:sym typeface="Gill Sans" charset="0"/>
              </a:rPr>
              <a:t> when we call the </a:t>
            </a:r>
            <a:r>
              <a:rPr lang="en-US" b="1" i="1" dirty="0">
                <a:solidFill>
                  <a:srgbClr val="00FF00"/>
                </a:solidFill>
                <a:effectLst>
                  <a:outerShdw blurRad="38100" dist="38100" dir="2700000" algn="tl">
                    <a:srgbClr val="000000">
                      <a:alpha val="43137"/>
                    </a:srgbClr>
                  </a:outerShdw>
                </a:effectLst>
                <a:sym typeface="Gill Sans" charset="0"/>
              </a:rPr>
              <a:t>function</a:t>
            </a:r>
          </a:p>
          <a:p>
            <a:pPr marL="342900" indent="-342900" algn="just">
              <a:lnSpc>
                <a:spcPct val="150000"/>
              </a:lnSpc>
              <a:buFont typeface="Arial" panose="020B0604020202020204" pitchFamily="34" charset="0"/>
              <a:buChar char="•"/>
              <a:defRPr/>
            </a:pPr>
            <a:r>
              <a:rPr lang="en-US" dirty="0">
                <a:sym typeface="Gill Sans" charset="0"/>
              </a:rPr>
              <a:t>We match the number and order of arguments and parameters</a:t>
            </a:r>
          </a:p>
        </p:txBody>
      </p:sp>
      <p:sp>
        <p:nvSpPr>
          <p:cNvPr id="36867" name="Rectangle 3"/>
          <p:cNvSpPr>
            <a:spLocks/>
          </p:cNvSpPr>
          <p:nvPr/>
        </p:nvSpPr>
        <p:spPr bwMode="auto">
          <a:xfrm>
            <a:off x="2396277" y="3935796"/>
            <a:ext cx="2180853" cy="1869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altLang="en-US" sz="2430" b="1" dirty="0" err="1">
                <a:solidFill>
                  <a:schemeClr val="accent1">
                    <a:lumMod val="60000"/>
                    <a:lumOff val="40000"/>
                  </a:schemeClr>
                </a:solidFill>
                <a:ea typeface="MS PGothic" panose="020B0600070205080204" pitchFamily="34" charset="-128"/>
              </a:rPr>
              <a:t>def</a:t>
            </a:r>
            <a:r>
              <a:rPr lang="en-US" altLang="en-US" sz="2430" dirty="0">
                <a:solidFill>
                  <a:schemeClr val="tx1"/>
                </a:solidFill>
                <a:ea typeface="MS PGothic" panose="020B0600070205080204" pitchFamily="34" charset="-128"/>
              </a:rPr>
              <a:t> </a:t>
            </a:r>
            <a:r>
              <a:rPr lang="en-US" altLang="en-US" sz="2430" dirty="0" err="1">
                <a:solidFill>
                  <a:srgbClr val="00FF00"/>
                </a:solidFill>
                <a:ea typeface="MS PGothic" panose="020B0600070205080204" pitchFamily="34" charset="-128"/>
              </a:rPr>
              <a:t>addtwo</a:t>
            </a:r>
            <a:r>
              <a:rPr lang="en-US" altLang="en-US" sz="2430" dirty="0">
                <a:solidFill>
                  <a:schemeClr val="tx1"/>
                </a:solidFill>
                <a:ea typeface="MS PGothic" panose="020B0600070205080204" pitchFamily="34" charset="-128"/>
              </a:rPr>
              <a:t>(</a:t>
            </a:r>
            <a:r>
              <a:rPr lang="en-US" altLang="en-US" sz="2430" dirty="0">
                <a:solidFill>
                  <a:srgbClr val="00FFFF"/>
                </a:solidFill>
                <a:ea typeface="MS PGothic" panose="020B0600070205080204" pitchFamily="34" charset="-128"/>
              </a:rPr>
              <a:t>a, b</a:t>
            </a:r>
            <a:r>
              <a:rPr lang="en-US" altLang="en-US" sz="2430" dirty="0">
                <a:solidFill>
                  <a:schemeClr val="tx1"/>
                </a:solidFill>
                <a:ea typeface="MS PGothic" panose="020B0600070205080204" pitchFamily="34" charset="-128"/>
              </a:rPr>
              <a:t>):</a:t>
            </a:r>
          </a:p>
          <a:p>
            <a:pPr algn="l" eaLnBrk="1" hangingPunct="1"/>
            <a:r>
              <a:rPr lang="en-US" altLang="en-US" sz="2430" dirty="0">
                <a:solidFill>
                  <a:schemeClr val="tx1"/>
                </a:solidFill>
                <a:ea typeface="MS PGothic" panose="020B0600070205080204" pitchFamily="34" charset="-128"/>
              </a:rPr>
              <a:t>    added = </a:t>
            </a:r>
            <a:r>
              <a:rPr lang="en-US" altLang="en-US" sz="2430" dirty="0">
                <a:solidFill>
                  <a:srgbClr val="00FFFF"/>
                </a:solidFill>
                <a:ea typeface="MS PGothic" panose="020B0600070205080204" pitchFamily="34" charset="-128"/>
              </a:rPr>
              <a:t>a</a:t>
            </a:r>
            <a:r>
              <a:rPr lang="en-US" altLang="en-US" sz="2430" dirty="0">
                <a:solidFill>
                  <a:schemeClr val="tx1"/>
                </a:solidFill>
                <a:ea typeface="MS PGothic" panose="020B0600070205080204" pitchFamily="34" charset="-128"/>
              </a:rPr>
              <a:t> + </a:t>
            </a:r>
            <a:r>
              <a:rPr lang="en-US" altLang="en-US" sz="2430" dirty="0">
                <a:solidFill>
                  <a:srgbClr val="00FFFF"/>
                </a:solidFill>
                <a:ea typeface="MS PGothic" panose="020B0600070205080204" pitchFamily="34" charset="-128"/>
              </a:rPr>
              <a:t>b</a:t>
            </a:r>
          </a:p>
          <a:p>
            <a:pPr algn="l" eaLnBrk="1" hangingPunct="1"/>
            <a:r>
              <a:rPr lang="en-US" altLang="en-US" sz="2430" dirty="0">
                <a:solidFill>
                  <a:schemeClr val="tx1"/>
                </a:solidFill>
                <a:ea typeface="MS PGothic" panose="020B0600070205080204" pitchFamily="34" charset="-128"/>
              </a:rPr>
              <a:t>    </a:t>
            </a:r>
            <a:r>
              <a:rPr lang="en-US" altLang="en-US" sz="2430" b="1" dirty="0">
                <a:solidFill>
                  <a:schemeClr val="accent1">
                    <a:lumMod val="60000"/>
                    <a:lumOff val="40000"/>
                  </a:schemeClr>
                </a:solidFill>
                <a:ea typeface="MS PGothic" panose="020B0600070205080204" pitchFamily="34" charset="-128"/>
              </a:rPr>
              <a:t>return</a:t>
            </a:r>
            <a:r>
              <a:rPr lang="en-US" altLang="en-US" sz="2430" dirty="0">
                <a:solidFill>
                  <a:schemeClr val="tx1"/>
                </a:solidFill>
                <a:ea typeface="MS PGothic" panose="020B0600070205080204" pitchFamily="34" charset="-128"/>
              </a:rPr>
              <a:t> added</a:t>
            </a:r>
          </a:p>
          <a:p>
            <a:pPr algn="l" eaLnBrk="1" hangingPunct="1"/>
            <a:r>
              <a:rPr lang="en-US" altLang="en-US" sz="2430" dirty="0">
                <a:solidFill>
                  <a:schemeClr val="tx1"/>
                </a:solidFill>
                <a:ea typeface="MS PGothic" panose="020B0600070205080204" pitchFamily="34" charset="-128"/>
              </a:rPr>
              <a:t>x = </a:t>
            </a:r>
            <a:r>
              <a:rPr lang="en-US" altLang="en-US" sz="2430" dirty="0" err="1">
                <a:solidFill>
                  <a:srgbClr val="00FF00"/>
                </a:solidFill>
                <a:ea typeface="MS PGothic" panose="020B0600070205080204" pitchFamily="34" charset="-128"/>
              </a:rPr>
              <a:t>addtwo</a:t>
            </a:r>
            <a:r>
              <a:rPr lang="en-US" altLang="en-US" sz="2430" dirty="0">
                <a:solidFill>
                  <a:schemeClr val="tx1"/>
                </a:solidFill>
                <a:ea typeface="MS PGothic" panose="020B0600070205080204" pitchFamily="34" charset="-128"/>
              </a:rPr>
              <a:t>(</a:t>
            </a:r>
            <a:r>
              <a:rPr lang="en-US" altLang="en-US" sz="2430" dirty="0">
                <a:solidFill>
                  <a:srgbClr val="FF7F00"/>
                </a:solidFill>
                <a:ea typeface="MS PGothic" panose="020B0600070205080204" pitchFamily="34" charset="-128"/>
              </a:rPr>
              <a:t>3, 5</a:t>
            </a:r>
            <a:r>
              <a:rPr lang="en-US" altLang="en-US" sz="2430" dirty="0">
                <a:solidFill>
                  <a:schemeClr val="tx1"/>
                </a:solidFill>
                <a:ea typeface="MS PGothic" panose="020B0600070205080204" pitchFamily="34" charset="-128"/>
              </a:rPr>
              <a:t>)</a:t>
            </a:r>
          </a:p>
          <a:p>
            <a:pPr algn="l" eaLnBrk="1" hangingPunct="1"/>
            <a:r>
              <a:rPr lang="en-US" altLang="en-US" sz="2430" b="1" dirty="0">
                <a:solidFill>
                  <a:schemeClr val="accent1">
                    <a:lumMod val="60000"/>
                    <a:lumOff val="40000"/>
                  </a:schemeClr>
                </a:solidFill>
                <a:ea typeface="MS PGothic" panose="020B0600070205080204" pitchFamily="34" charset="-128"/>
              </a:rPr>
              <a:t>print </a:t>
            </a:r>
            <a:r>
              <a:rPr lang="en-US" altLang="en-US" sz="2430" dirty="0">
                <a:solidFill>
                  <a:schemeClr val="tx1"/>
                </a:solidFill>
                <a:ea typeface="MS PGothic" panose="020B0600070205080204" pitchFamily="34" charset="-128"/>
              </a:rPr>
              <a:t>(x)</a:t>
            </a:r>
          </a:p>
        </p:txBody>
      </p:sp>
      <p:sp>
        <p:nvSpPr>
          <p:cNvPr id="5" name="Arrow: Curved Down 4">
            <a:extLst>
              <a:ext uri="{FF2B5EF4-FFF2-40B4-BE49-F238E27FC236}">
                <a16:creationId xmlns:a16="http://schemas.microsoft.com/office/drawing/2014/main" id="{D639C9FD-4466-4184-99D8-B262D352A524}"/>
              </a:ext>
            </a:extLst>
          </p:cNvPr>
          <p:cNvSpPr/>
          <p:nvPr/>
        </p:nvSpPr>
        <p:spPr>
          <a:xfrm>
            <a:off x="5474208" y="4421615"/>
            <a:ext cx="1243584" cy="449052"/>
          </a:xfrm>
          <a:prstGeom prst="curvedDownArrow">
            <a:avLst>
              <a:gd name="adj1" fmla="val 16982"/>
              <a:gd name="adj2" fmla="val 50000"/>
              <a:gd name="adj3" fmla="val 37218"/>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 name="Rectangle 3">
            <a:extLst>
              <a:ext uri="{FF2B5EF4-FFF2-40B4-BE49-F238E27FC236}">
                <a16:creationId xmlns:a16="http://schemas.microsoft.com/office/drawing/2014/main" id="{35478B78-5D7E-4577-A3EA-2AC5DAAFEF94}"/>
              </a:ext>
            </a:extLst>
          </p:cNvPr>
          <p:cNvSpPr>
            <a:spLocks/>
          </p:cNvSpPr>
          <p:nvPr/>
        </p:nvSpPr>
        <p:spPr bwMode="auto">
          <a:xfrm>
            <a:off x="7833360" y="4221785"/>
            <a:ext cx="3255264" cy="1057351"/>
          </a:xfrm>
          <a:prstGeom prst="rect">
            <a:avLst/>
          </a:prstGeom>
          <a:noFill/>
          <a:ln w="19050">
            <a:solidFill>
              <a:schemeClr val="accent1">
                <a:lumMod val="60000"/>
                <a:lumOff val="40000"/>
              </a:schemeClr>
            </a:solidFill>
          </a:ln>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altLang="en-US" sz="1687" dirty="0">
                <a:solidFill>
                  <a:schemeClr val="tx1"/>
                </a:solidFill>
                <a:ea typeface="MS PGothic" panose="020B0600070205080204" pitchFamily="34" charset="-128"/>
              </a:rPr>
              <a:t>    </a:t>
            </a:r>
          </a:p>
        </p:txBody>
      </p:sp>
      <p:sp>
        <p:nvSpPr>
          <p:cNvPr id="7" name="Rectangle 6">
            <a:extLst>
              <a:ext uri="{FF2B5EF4-FFF2-40B4-BE49-F238E27FC236}">
                <a16:creationId xmlns:a16="http://schemas.microsoft.com/office/drawing/2014/main" id="{4C92A2C4-39E1-406E-973D-068E1CE2936A}"/>
              </a:ext>
            </a:extLst>
          </p:cNvPr>
          <p:cNvSpPr/>
          <p:nvPr/>
        </p:nvSpPr>
        <p:spPr>
          <a:xfrm>
            <a:off x="8538516" y="4175111"/>
            <a:ext cx="3364992" cy="523220"/>
          </a:xfrm>
          <a:prstGeom prst="rect">
            <a:avLst/>
          </a:prstGeom>
        </p:spPr>
        <p:txBody>
          <a:bodyPr wrap="square">
            <a:spAutoFit/>
          </a:bodyPr>
          <a:lstStyle/>
          <a:p>
            <a:r>
              <a:rPr lang="en-US" altLang="en-US" sz="2800" b="1" dirty="0">
                <a:solidFill>
                  <a:srgbClr val="C00000"/>
                </a:solidFill>
                <a:ea typeface="MS PGothic" panose="020B0600070205080204" pitchFamily="34" charset="-128"/>
              </a:rPr>
              <a:t>Output:</a:t>
            </a:r>
          </a:p>
        </p:txBody>
      </p:sp>
      <p:sp>
        <p:nvSpPr>
          <p:cNvPr id="8" name="Rectangle 2">
            <a:extLst>
              <a:ext uri="{FF2B5EF4-FFF2-40B4-BE49-F238E27FC236}">
                <a16:creationId xmlns:a16="http://schemas.microsoft.com/office/drawing/2014/main" id="{0382891B-4D98-4832-B639-439A88268DBD}"/>
              </a:ext>
            </a:extLst>
          </p:cNvPr>
          <p:cNvSpPr>
            <a:spLocks/>
          </p:cNvSpPr>
          <p:nvPr/>
        </p:nvSpPr>
        <p:spPr bwMode="auto">
          <a:xfrm>
            <a:off x="9180476" y="4745005"/>
            <a:ext cx="158698" cy="373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altLang="en-US" sz="2430" dirty="0">
                <a:solidFill>
                  <a:srgbClr val="00FF00"/>
                </a:solidFill>
                <a:ea typeface="MS PGothic" panose="020B0600070205080204" pitchFamily="34" charset="-128"/>
              </a:rPr>
              <a:t>8</a:t>
            </a:r>
          </a:p>
        </p:txBody>
      </p:sp>
    </p:spTree>
    <p:extLst>
      <p:ext uri="{BB962C8B-B14F-4D97-AF65-F5344CB8AC3E}">
        <p14:creationId xmlns:p14="http://schemas.microsoft.com/office/powerpoint/2010/main" val="324025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77D91-7192-47E2-B582-148FB62960A9}"/>
              </a:ext>
            </a:extLst>
          </p:cNvPr>
          <p:cNvSpPr>
            <a:spLocks noGrp="1"/>
          </p:cNvSpPr>
          <p:nvPr>
            <p:ph type="title"/>
          </p:nvPr>
        </p:nvSpPr>
        <p:spPr/>
        <p:txBody>
          <a:bodyPr/>
          <a:lstStyle/>
          <a:p>
            <a:r>
              <a:rPr lang="en-GB" dirty="0"/>
              <a:t>Today’s Agenda!</a:t>
            </a:r>
          </a:p>
        </p:txBody>
      </p:sp>
      <p:sp>
        <p:nvSpPr>
          <p:cNvPr id="3" name="Text Placeholder 2">
            <a:extLst>
              <a:ext uri="{FF2B5EF4-FFF2-40B4-BE49-F238E27FC236}">
                <a16:creationId xmlns:a16="http://schemas.microsoft.com/office/drawing/2014/main" id="{5C1B6D89-1622-4A44-BAA5-F0473FB8AA84}"/>
              </a:ext>
            </a:extLst>
          </p:cNvPr>
          <p:cNvSpPr>
            <a:spLocks noGrp="1"/>
          </p:cNvSpPr>
          <p:nvPr>
            <p:ph type="body" sz="quarter" idx="14"/>
          </p:nvPr>
        </p:nvSpPr>
        <p:spPr/>
        <p:txBody>
          <a:bodyPr/>
          <a:lstStyle/>
          <a:p>
            <a:pPr marL="342900" indent="-342900">
              <a:lnSpc>
                <a:spcPct val="150000"/>
              </a:lnSpc>
              <a:buClr>
                <a:srgbClr val="FFC000"/>
              </a:buClr>
              <a:buFont typeface="Arial" panose="020B0604020202020204" pitchFamily="34" charset="0"/>
              <a:buChar char="•"/>
              <a:defRPr/>
            </a:pPr>
            <a:r>
              <a:rPr lang="en-US" sz="1913" dirty="0">
                <a:sym typeface="Gill Sans" charset="0"/>
              </a:rPr>
              <a:t>Functions</a:t>
            </a:r>
          </a:p>
          <a:p>
            <a:pPr marL="342900" indent="-342900">
              <a:lnSpc>
                <a:spcPct val="150000"/>
              </a:lnSpc>
              <a:buClr>
                <a:srgbClr val="FFC000"/>
              </a:buClr>
              <a:buFont typeface="Arial" panose="020B0604020202020204" pitchFamily="34" charset="0"/>
              <a:buChar char="•"/>
              <a:defRPr/>
            </a:pPr>
            <a:r>
              <a:rPr lang="en-US" sz="1913" dirty="0">
                <a:sym typeface="Gill Sans" charset="0"/>
              </a:rPr>
              <a:t>Built-In Functions</a:t>
            </a:r>
          </a:p>
          <a:p>
            <a:pPr marL="774900" lvl="1" indent="-342900">
              <a:lnSpc>
                <a:spcPct val="150000"/>
              </a:lnSpc>
              <a:buClr>
                <a:srgbClr val="FFC000"/>
              </a:buClr>
              <a:buFont typeface="Arial" panose="020B0604020202020204" pitchFamily="34" charset="0"/>
              <a:buChar char="•"/>
              <a:defRPr/>
            </a:pPr>
            <a:r>
              <a:rPr lang="en-US" sz="1913" dirty="0">
                <a:sym typeface="Gill Sans" charset="0"/>
              </a:rPr>
              <a:t>Type conversion (int, float)</a:t>
            </a:r>
          </a:p>
          <a:p>
            <a:pPr marL="774900" lvl="1" indent="-342900">
              <a:lnSpc>
                <a:spcPct val="150000"/>
              </a:lnSpc>
              <a:buClr>
                <a:srgbClr val="FFC000"/>
              </a:buClr>
              <a:buFont typeface="Arial" panose="020B0604020202020204" pitchFamily="34" charset="0"/>
              <a:buChar char="•"/>
              <a:defRPr/>
            </a:pPr>
            <a:r>
              <a:rPr lang="en-US" sz="1913" dirty="0">
                <a:sym typeface="Gill Sans" charset="0"/>
              </a:rPr>
              <a:t>Math functions (sin, sqrt)</a:t>
            </a:r>
          </a:p>
          <a:p>
            <a:pPr marL="342900" indent="-342900">
              <a:lnSpc>
                <a:spcPct val="150000"/>
              </a:lnSpc>
              <a:buClr>
                <a:srgbClr val="FFC000"/>
              </a:buClr>
              <a:buFont typeface="Arial" panose="020B0604020202020204" pitchFamily="34" charset="0"/>
              <a:buChar char="•"/>
              <a:defRPr/>
            </a:pPr>
            <a:r>
              <a:rPr lang="en-US" sz="1913" dirty="0">
                <a:sym typeface="Gill Sans" charset="0"/>
              </a:rPr>
              <a:t>Build Your Own Function</a:t>
            </a:r>
          </a:p>
          <a:p>
            <a:pPr marL="342900" indent="-342900">
              <a:lnSpc>
                <a:spcPct val="150000"/>
              </a:lnSpc>
              <a:buClr>
                <a:srgbClr val="FFC000"/>
              </a:buClr>
              <a:buFont typeface="Arial" panose="020B0604020202020204" pitchFamily="34" charset="0"/>
              <a:buChar char="•"/>
              <a:defRPr/>
            </a:pPr>
            <a:r>
              <a:rPr lang="en-US" sz="1913" dirty="0">
                <a:sym typeface="Gill Sans" charset="0"/>
              </a:rPr>
              <a:t>Arguments &amp; Parameters</a:t>
            </a:r>
          </a:p>
        </p:txBody>
      </p:sp>
    </p:spTree>
    <p:extLst>
      <p:ext uri="{BB962C8B-B14F-4D97-AF65-F5344CB8AC3E}">
        <p14:creationId xmlns:p14="http://schemas.microsoft.com/office/powerpoint/2010/main" val="11207168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p:txBody>
          <a:bodyPr>
            <a:normAutofit fontScale="90000"/>
          </a:bodyPr>
          <a:lstStyle/>
          <a:p>
            <a:pPr eaLnBrk="1" hangingPunct="1">
              <a:defRPr/>
            </a:pPr>
            <a:r>
              <a:rPr lang="en-US" i="1" dirty="0">
                <a:effectLst>
                  <a:outerShdw blurRad="38100" dist="38100" dir="2700000" algn="tl">
                    <a:srgbClr val="000000">
                      <a:alpha val="43137"/>
                    </a:srgbClr>
                  </a:outerShdw>
                </a:effectLst>
                <a:sym typeface="Gill Sans" charset="0"/>
              </a:rPr>
              <a:t>Void</a:t>
            </a:r>
            <a:r>
              <a:rPr lang="en-US" dirty="0">
                <a:sym typeface="Gill Sans" charset="0"/>
              </a:rPr>
              <a:t> (non-fruitful) Functions</a:t>
            </a:r>
          </a:p>
        </p:txBody>
      </p:sp>
      <p:sp>
        <p:nvSpPr>
          <p:cNvPr id="37890" name="Rectangle 2"/>
          <p:cNvSpPr>
            <a:spLocks noGrp="1" noChangeArrowheads="1"/>
          </p:cNvSpPr>
          <p:nvPr>
            <p:ph type="body" sz="quarter" idx="14"/>
          </p:nvPr>
        </p:nvSpPr>
        <p:spPr/>
        <p:txBody>
          <a:bodyPr/>
          <a:lstStyle/>
          <a:p>
            <a:pPr marL="342900" indent="-342900">
              <a:lnSpc>
                <a:spcPct val="150000"/>
              </a:lnSpc>
              <a:buFont typeface="Arial" panose="020B0604020202020204" pitchFamily="34" charset="0"/>
              <a:buChar char="•"/>
              <a:defRPr/>
            </a:pPr>
            <a:r>
              <a:rPr lang="en-US" dirty="0">
                <a:sym typeface="Gill Sans" charset="0"/>
              </a:rPr>
              <a:t>When a function does not return a value, we call it a "</a:t>
            </a:r>
            <a:r>
              <a:rPr lang="en-US" b="1" i="1" dirty="0">
                <a:solidFill>
                  <a:srgbClr val="9A9A9A"/>
                </a:solidFill>
                <a:effectLst>
                  <a:outerShdw blurRad="38100" dist="38100" dir="2700000" algn="tl">
                    <a:srgbClr val="000000">
                      <a:alpha val="43137"/>
                    </a:srgbClr>
                  </a:outerShdw>
                </a:effectLst>
                <a:sym typeface="Gill Sans" charset="0"/>
              </a:rPr>
              <a:t>void</a:t>
            </a:r>
            <a:r>
              <a:rPr lang="en-US" dirty="0">
                <a:sym typeface="Gill Sans" charset="0"/>
              </a:rPr>
              <a:t>" function</a:t>
            </a:r>
          </a:p>
          <a:p>
            <a:pPr marL="342900" indent="-342900">
              <a:lnSpc>
                <a:spcPct val="150000"/>
              </a:lnSpc>
              <a:buFont typeface="Arial" panose="020B0604020202020204" pitchFamily="34" charset="0"/>
              <a:buChar char="•"/>
              <a:defRPr/>
            </a:pPr>
            <a:r>
              <a:rPr lang="en-US" dirty="0">
                <a:sym typeface="Gill Sans" charset="0"/>
              </a:rPr>
              <a:t>Functions that </a:t>
            </a:r>
            <a:r>
              <a:rPr lang="en-US" b="1" dirty="0">
                <a:solidFill>
                  <a:schemeClr val="accent2">
                    <a:lumMod val="75000"/>
                  </a:schemeClr>
                </a:solidFill>
                <a:sym typeface="Gill Sans" charset="0"/>
              </a:rPr>
              <a:t>return values </a:t>
            </a:r>
            <a:r>
              <a:rPr lang="en-US" dirty="0">
                <a:sym typeface="Gill Sans" charset="0"/>
              </a:rPr>
              <a:t>are "</a:t>
            </a:r>
            <a:r>
              <a:rPr lang="en-US" b="1" dirty="0">
                <a:solidFill>
                  <a:schemeClr val="accent1">
                    <a:lumMod val="60000"/>
                    <a:lumOff val="40000"/>
                  </a:schemeClr>
                </a:solidFill>
                <a:sym typeface="Gill Sans" charset="0"/>
              </a:rPr>
              <a:t>fruitful</a:t>
            </a:r>
            <a:r>
              <a:rPr lang="en-US" dirty="0">
                <a:sym typeface="Gill Sans" charset="0"/>
              </a:rPr>
              <a:t>" functions</a:t>
            </a:r>
          </a:p>
          <a:p>
            <a:pPr marL="342900" indent="-342900">
              <a:lnSpc>
                <a:spcPct val="150000"/>
              </a:lnSpc>
              <a:buClr>
                <a:schemeClr val="tx1"/>
              </a:buClr>
              <a:buFont typeface="Arial" panose="020B0604020202020204" pitchFamily="34" charset="0"/>
              <a:buChar char="•"/>
              <a:defRPr/>
            </a:pPr>
            <a:r>
              <a:rPr lang="en-US" b="1" i="1" dirty="0">
                <a:solidFill>
                  <a:srgbClr val="9A9A9A"/>
                </a:solidFill>
                <a:effectLst>
                  <a:outerShdw blurRad="38100" dist="38100" dir="2700000" algn="tl">
                    <a:srgbClr val="000000">
                      <a:alpha val="43137"/>
                    </a:srgbClr>
                  </a:outerShdw>
                </a:effectLst>
                <a:sym typeface="Gill Sans" charset="0"/>
              </a:rPr>
              <a:t>Void</a:t>
            </a:r>
            <a:r>
              <a:rPr lang="en-US" dirty="0">
                <a:sym typeface="Gill Sans" charset="0"/>
              </a:rPr>
              <a:t> functions are "</a:t>
            </a:r>
            <a:r>
              <a:rPr lang="en-US" b="1" dirty="0">
                <a:solidFill>
                  <a:schemeClr val="accent1">
                    <a:lumMod val="60000"/>
                    <a:lumOff val="40000"/>
                  </a:schemeClr>
                </a:solidFill>
                <a:sym typeface="Gill Sans" charset="0"/>
              </a:rPr>
              <a:t>not fruitful</a:t>
            </a:r>
            <a:r>
              <a:rPr lang="en-US" dirty="0">
                <a:sym typeface="Gill Sans" charset="0"/>
              </a:rPr>
              <a:t>"</a:t>
            </a:r>
          </a:p>
        </p:txBody>
      </p:sp>
    </p:spTree>
    <p:extLst>
      <p:ext uri="{BB962C8B-B14F-4D97-AF65-F5344CB8AC3E}">
        <p14:creationId xmlns:p14="http://schemas.microsoft.com/office/powerpoint/2010/main" val="23073720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title"/>
          </p:nvPr>
        </p:nvSpPr>
        <p:spPr>
          <a:xfrm>
            <a:off x="521998" y="842400"/>
            <a:ext cx="8871937" cy="720000"/>
          </a:xfrm>
        </p:spPr>
        <p:txBody>
          <a:bodyPr>
            <a:noAutofit/>
          </a:bodyPr>
          <a:lstStyle/>
          <a:p>
            <a:pPr eaLnBrk="1" hangingPunct="1">
              <a:defRPr/>
            </a:pPr>
            <a:r>
              <a:rPr lang="en-US" sz="3100" dirty="0">
                <a:sym typeface="Gill Sans" charset="0"/>
              </a:rPr>
              <a:t>To function or not to function...</a:t>
            </a:r>
          </a:p>
        </p:txBody>
      </p:sp>
      <p:sp>
        <p:nvSpPr>
          <p:cNvPr id="38914" name="Rectangle 2"/>
          <p:cNvSpPr>
            <a:spLocks noGrp="1" noChangeArrowheads="1"/>
          </p:cNvSpPr>
          <p:nvPr>
            <p:ph type="body" sz="quarter" idx="14"/>
          </p:nvPr>
        </p:nvSpPr>
        <p:spPr/>
        <p:txBody>
          <a:bodyPr>
            <a:normAutofit/>
          </a:bodyPr>
          <a:lstStyle/>
          <a:p>
            <a:pPr marL="342900" indent="-342900">
              <a:lnSpc>
                <a:spcPct val="150000"/>
              </a:lnSpc>
              <a:buFont typeface="Arial" panose="020B0604020202020204" pitchFamily="34" charset="0"/>
              <a:buChar char="•"/>
            </a:pPr>
            <a:r>
              <a:rPr lang="en-US" altLang="en-US" dirty="0"/>
              <a:t>Organize your code into </a:t>
            </a:r>
            <a:r>
              <a:rPr lang="ja-JP" altLang="en-US" dirty="0">
                <a:latin typeface="Arial" panose="020B0604020202020204" pitchFamily="34" charset="0"/>
              </a:rPr>
              <a:t>“</a:t>
            </a:r>
            <a:r>
              <a:rPr lang="en-US" altLang="ja-JP" dirty="0"/>
              <a:t>paragraphs</a:t>
            </a:r>
            <a:r>
              <a:rPr lang="ja-JP" altLang="en-US" dirty="0">
                <a:latin typeface="Arial" panose="020B0604020202020204" pitchFamily="34" charset="0"/>
              </a:rPr>
              <a:t>”</a:t>
            </a:r>
            <a:r>
              <a:rPr lang="en-US" altLang="ja-JP" dirty="0"/>
              <a:t> - capture a complete thought and </a:t>
            </a:r>
            <a:r>
              <a:rPr lang="ja-JP" altLang="en-US" dirty="0">
                <a:latin typeface="Arial" panose="020B0604020202020204" pitchFamily="34" charset="0"/>
              </a:rPr>
              <a:t>“</a:t>
            </a:r>
            <a:r>
              <a:rPr lang="en-US" altLang="ja-JP" dirty="0"/>
              <a:t>name it</a:t>
            </a:r>
            <a:r>
              <a:rPr lang="ja-JP" altLang="en-US" dirty="0">
                <a:latin typeface="Arial" panose="020B0604020202020204" pitchFamily="34" charset="0"/>
              </a:rPr>
              <a:t>”</a:t>
            </a:r>
            <a:endParaRPr lang="en-US" altLang="ja-JP" dirty="0"/>
          </a:p>
          <a:p>
            <a:pPr marL="342900" indent="-342900">
              <a:lnSpc>
                <a:spcPct val="150000"/>
              </a:lnSpc>
              <a:buFont typeface="Arial" panose="020B0604020202020204" pitchFamily="34" charset="0"/>
              <a:buChar char="•"/>
            </a:pPr>
            <a:r>
              <a:rPr lang="en-US" altLang="en-US" dirty="0"/>
              <a:t>Don</a:t>
            </a:r>
            <a:r>
              <a:rPr lang="ja-JP" altLang="en-US" dirty="0">
                <a:latin typeface="Arial" panose="020B0604020202020204" pitchFamily="34" charset="0"/>
              </a:rPr>
              <a:t>’</a:t>
            </a:r>
            <a:r>
              <a:rPr lang="en-US" altLang="ja-JP" dirty="0"/>
              <a:t>t repeat yourself - make it work once and then reuse it</a:t>
            </a:r>
          </a:p>
          <a:p>
            <a:pPr marL="342900" indent="-342900">
              <a:lnSpc>
                <a:spcPct val="150000"/>
              </a:lnSpc>
              <a:buFont typeface="Arial" panose="020B0604020202020204" pitchFamily="34" charset="0"/>
              <a:buChar char="•"/>
            </a:pPr>
            <a:r>
              <a:rPr lang="en-US" altLang="en-US" dirty="0"/>
              <a:t>If something gets too long or complex, break up logical chunks and put those chunks in functions</a:t>
            </a:r>
          </a:p>
          <a:p>
            <a:pPr marL="342900" indent="-342900">
              <a:lnSpc>
                <a:spcPct val="150000"/>
              </a:lnSpc>
              <a:buFont typeface="Arial" panose="020B0604020202020204" pitchFamily="34" charset="0"/>
              <a:buChar char="•"/>
            </a:pPr>
            <a:r>
              <a:rPr lang="en-US" altLang="en-US" dirty="0"/>
              <a:t>Make a library of common stuff that you do over and over - perhaps share this with your friends...</a:t>
            </a:r>
          </a:p>
        </p:txBody>
      </p:sp>
    </p:spTree>
    <p:extLst>
      <p:ext uri="{BB962C8B-B14F-4D97-AF65-F5344CB8AC3E}">
        <p14:creationId xmlns:p14="http://schemas.microsoft.com/office/powerpoint/2010/main" val="12654738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5756-467A-4D2C-A4CE-E87B42A90369}"/>
              </a:ext>
            </a:extLst>
          </p:cNvPr>
          <p:cNvSpPr>
            <a:spLocks noGrp="1"/>
          </p:cNvSpPr>
          <p:nvPr>
            <p:ph type="title"/>
          </p:nvPr>
        </p:nvSpPr>
        <p:spPr/>
        <p:txBody>
          <a:bodyPr/>
          <a:lstStyle/>
          <a:p>
            <a:r>
              <a:rPr lang="en-GB" dirty="0"/>
              <a:t>Next Session!</a:t>
            </a:r>
          </a:p>
        </p:txBody>
      </p:sp>
      <p:sp>
        <p:nvSpPr>
          <p:cNvPr id="3" name="Text Placeholder 2">
            <a:extLst>
              <a:ext uri="{FF2B5EF4-FFF2-40B4-BE49-F238E27FC236}">
                <a16:creationId xmlns:a16="http://schemas.microsoft.com/office/drawing/2014/main" id="{C3C241C2-C5B2-4ECA-B4D1-FD10D58EAB8A}"/>
              </a:ext>
            </a:extLst>
          </p:cNvPr>
          <p:cNvSpPr>
            <a:spLocks noGrp="1"/>
          </p:cNvSpPr>
          <p:nvPr>
            <p:ph type="body" sz="quarter" idx="14"/>
          </p:nvPr>
        </p:nvSpPr>
        <p:spPr/>
        <p:txBody>
          <a:bodyPr/>
          <a:lstStyle/>
          <a:p>
            <a:pPr marL="342900" indent="-342900">
              <a:buFont typeface="Arial" panose="020B0604020202020204" pitchFamily="34" charset="0"/>
              <a:buChar char="•"/>
            </a:pPr>
            <a:r>
              <a:rPr lang="en-GB" dirty="0"/>
              <a:t>Basics of Graphical User Interface in Python </a:t>
            </a:r>
          </a:p>
          <a:p>
            <a:pPr marL="774900" lvl="1" indent="-342900">
              <a:buFont typeface="Arial" panose="020B0604020202020204" pitchFamily="34" charset="0"/>
              <a:buChar char="•"/>
            </a:pPr>
            <a:r>
              <a:rPr lang="en-GB" dirty="0"/>
              <a:t>We will be focusing on </a:t>
            </a:r>
            <a:r>
              <a:rPr lang="en-GB" dirty="0" err="1"/>
              <a:t>Tkinter</a:t>
            </a:r>
            <a:r>
              <a:rPr lang="en-GB" dirty="0"/>
              <a:t>  </a:t>
            </a:r>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37436747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Q And A GIFs - Get the best GIF on GIPHY">
            <a:extLst>
              <a:ext uri="{FF2B5EF4-FFF2-40B4-BE49-F238E27FC236}">
                <a16:creationId xmlns:a16="http://schemas.microsoft.com/office/drawing/2014/main" id="{E8724DE2-8FE7-4261-AA01-D2D21E18E3F3}"/>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2170828" y="460587"/>
            <a:ext cx="7387048"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023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389592-D5A7-41BD-B946-51CDFCF36EDE}"/>
              </a:ext>
            </a:extLst>
          </p:cNvPr>
          <p:cNvSpPr>
            <a:spLocks noGrp="1"/>
          </p:cNvSpPr>
          <p:nvPr>
            <p:ph type="title"/>
          </p:nvPr>
        </p:nvSpPr>
        <p:spPr>
          <a:xfrm>
            <a:off x="363504" y="1275216"/>
            <a:ext cx="5479200" cy="720000"/>
          </a:xfrm>
        </p:spPr>
        <p:txBody>
          <a:bodyPr>
            <a:normAutofit/>
          </a:bodyPr>
          <a:lstStyle/>
          <a:p>
            <a:pPr algn="ctr"/>
            <a:r>
              <a:rPr lang="en-GB" sz="4000" dirty="0">
                <a:solidFill>
                  <a:schemeClr val="bg1"/>
                </a:solidFill>
              </a:rPr>
              <a:t>Functions </a:t>
            </a:r>
          </a:p>
        </p:txBody>
      </p:sp>
      <p:pic>
        <p:nvPicPr>
          <p:cNvPr id="2" name="Picture 2" descr="Function examples - Math Insight">
            <a:extLst>
              <a:ext uri="{FF2B5EF4-FFF2-40B4-BE49-F238E27FC236}">
                <a16:creationId xmlns:a16="http://schemas.microsoft.com/office/drawing/2014/main" id="{B53F6B85-9DEB-41B9-AE55-A3240D05FC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4062" y="2254789"/>
            <a:ext cx="3173730" cy="340858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5529E97-7BFB-4982-99CC-104339A0CDCF}"/>
              </a:ext>
            </a:extLst>
          </p:cNvPr>
          <p:cNvSpPr/>
          <p:nvPr/>
        </p:nvSpPr>
        <p:spPr>
          <a:xfrm rot="755707">
            <a:off x="7635113" y="4263946"/>
            <a:ext cx="1015426" cy="347472"/>
          </a:xfrm>
          <a:prstGeom prst="rect">
            <a:avLst/>
          </a:prstGeom>
          <a:solidFill>
            <a:srgbClr val="65088E"/>
          </a:solidFill>
          <a:ln>
            <a:solidFill>
              <a:srgbClr val="6508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925403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Functions</a:t>
            </a:r>
          </a:p>
        </p:txBody>
      </p:sp>
      <p:sp>
        <p:nvSpPr>
          <p:cNvPr id="3" name="Content Placeholder 2"/>
          <p:cNvSpPr>
            <a:spLocks noGrp="1"/>
          </p:cNvSpPr>
          <p:nvPr>
            <p:ph type="body" sz="quarter" idx="14"/>
          </p:nvPr>
        </p:nvSpPr>
        <p:spPr/>
        <p:txBody>
          <a:bodyPr>
            <a:normAutofit/>
          </a:bodyPr>
          <a:lstStyle/>
          <a:p>
            <a:pPr algn="just"/>
            <a:r>
              <a:rPr lang="en-GB" i="1" dirty="0">
                <a:effectLst>
                  <a:outerShdw blurRad="38100" dist="38100" dir="2700000" algn="tl">
                    <a:srgbClr val="000000">
                      <a:alpha val="43137"/>
                    </a:srgbClr>
                  </a:outerShdw>
                </a:effectLst>
              </a:rPr>
              <a:t>“A function is a unit of code that is often defined by its role within a greater code structure. Specifically, a function contains a unit of code that works on various inputs, many of which are variables, and produces concrete results involving changes to variable values or actual operations based on the inputs.” 		- </a:t>
            </a:r>
            <a:r>
              <a:rPr lang="en-GB" i="1" dirty="0" err="1">
                <a:effectLst>
                  <a:outerShdw blurRad="38100" dist="38100" dir="2700000" algn="tl">
                    <a:srgbClr val="000000">
                      <a:alpha val="43137"/>
                    </a:srgbClr>
                  </a:outerShdw>
                </a:effectLst>
              </a:rPr>
              <a:t>Techopedia</a:t>
            </a:r>
            <a:endParaRPr lang="en-GB"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69212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Functions - Operation</a:t>
            </a:r>
          </a:p>
        </p:txBody>
      </p:sp>
      <p:sp>
        <p:nvSpPr>
          <p:cNvPr id="3" name="Content Placeholder 2"/>
          <p:cNvSpPr>
            <a:spLocks noGrp="1"/>
          </p:cNvSpPr>
          <p:nvPr>
            <p:ph type="body" sz="quarter" idx="14"/>
          </p:nvPr>
        </p:nvSpPr>
        <p:spPr/>
        <p:txBody>
          <a:bodyPr>
            <a:normAutofit fontScale="92500" lnSpcReduction="10000"/>
          </a:bodyPr>
          <a:lstStyle/>
          <a:p>
            <a:pPr marL="457200" indent="-457200" algn="just">
              <a:lnSpc>
                <a:spcPct val="150000"/>
              </a:lnSpc>
              <a:buFont typeface="Arial" panose="020B0604020202020204" pitchFamily="34" charset="0"/>
              <a:buChar char="•"/>
            </a:pPr>
            <a:r>
              <a:rPr lang="en-GB" dirty="0"/>
              <a:t>If you have operations that are performed in various different parts of the program, then it makes sense to remove the repeated code and create a separate function or procedure that can be called from those places instead.</a:t>
            </a:r>
          </a:p>
          <a:p>
            <a:pPr marL="457200" indent="-457200" algn="just">
              <a:lnSpc>
                <a:spcPct val="150000"/>
              </a:lnSpc>
              <a:buFont typeface="Arial" panose="020B0604020202020204" pitchFamily="34" charset="0"/>
              <a:buChar char="•"/>
            </a:pPr>
            <a:r>
              <a:rPr lang="en-GB" dirty="0"/>
              <a:t>Not only will this reduce the size of your program, but it will make the code easier to maintain, and it will remove the possibility that some of the code segments are updated, but not others.</a:t>
            </a:r>
          </a:p>
          <a:p>
            <a:pPr marL="457200" indent="-457200" algn="just">
              <a:lnSpc>
                <a:spcPct val="150000"/>
              </a:lnSpc>
              <a:buFont typeface="Arial" panose="020B0604020202020204" pitchFamily="34" charset="0"/>
              <a:buChar char="•"/>
            </a:pPr>
            <a:r>
              <a:rPr lang="en-GB" dirty="0"/>
              <a:t>Functions eliminate the code repetition</a:t>
            </a:r>
          </a:p>
          <a:p>
            <a:pPr marL="457200" indent="-457200" algn="just">
              <a:lnSpc>
                <a:spcPct val="150000"/>
              </a:lnSpc>
              <a:buFont typeface="Arial" panose="020B0604020202020204" pitchFamily="34" charset="0"/>
              <a:buChar char="•"/>
            </a:pPr>
            <a:r>
              <a:rPr lang="en-GB" dirty="0"/>
              <a:t>Encourage code reusability</a:t>
            </a:r>
          </a:p>
          <a:p>
            <a:endParaRPr lang="en-GB" dirty="0"/>
          </a:p>
        </p:txBody>
      </p:sp>
    </p:spTree>
    <p:extLst>
      <p:ext uri="{BB962C8B-B14F-4D97-AF65-F5344CB8AC3E}">
        <p14:creationId xmlns:p14="http://schemas.microsoft.com/office/powerpoint/2010/main" val="2232578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p:txBody>
          <a:bodyPr/>
          <a:lstStyle/>
          <a:p>
            <a:pPr eaLnBrk="1" hangingPunct="1">
              <a:defRPr/>
            </a:pPr>
            <a:r>
              <a:rPr lang="en-US">
                <a:sym typeface="Gill Sans" charset="0"/>
              </a:rPr>
              <a:t>Stored (and reused) Steps</a:t>
            </a:r>
          </a:p>
        </p:txBody>
      </p:sp>
      <p:sp>
        <p:nvSpPr>
          <p:cNvPr id="19458" name="Rectangle 2"/>
          <p:cNvSpPr>
            <a:spLocks/>
          </p:cNvSpPr>
          <p:nvPr/>
        </p:nvSpPr>
        <p:spPr bwMode="auto">
          <a:xfrm>
            <a:off x="9510118" y="2330387"/>
            <a:ext cx="2134553" cy="252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altLang="en-US" sz="2430">
                <a:solidFill>
                  <a:schemeClr val="tx1"/>
                </a:solidFill>
                <a:ea typeface="MS PGothic" panose="020B0600070205080204" pitchFamily="34" charset="-128"/>
              </a:rPr>
              <a:t>Output:</a:t>
            </a:r>
          </a:p>
          <a:p>
            <a:pPr algn="l" eaLnBrk="1" hangingPunct="1"/>
            <a:endParaRPr lang="en-US" altLang="en-US" sz="2430">
              <a:solidFill>
                <a:srgbClr val="FF00FF"/>
              </a:solidFill>
              <a:ea typeface="MS PGothic" panose="020B0600070205080204" pitchFamily="34" charset="-128"/>
            </a:endParaRPr>
          </a:p>
          <a:p>
            <a:pPr algn="l" eaLnBrk="1" hangingPunct="1"/>
            <a:r>
              <a:rPr lang="en-US" altLang="en-US" sz="2430">
                <a:solidFill>
                  <a:srgbClr val="FF00FF"/>
                </a:solidFill>
                <a:ea typeface="MS PGothic" panose="020B0600070205080204" pitchFamily="34" charset="-128"/>
              </a:rPr>
              <a:t>Hello</a:t>
            </a:r>
          </a:p>
          <a:p>
            <a:pPr algn="l" eaLnBrk="1" hangingPunct="1"/>
            <a:r>
              <a:rPr lang="en-US" altLang="en-US" sz="2430">
                <a:solidFill>
                  <a:srgbClr val="FF00FF"/>
                </a:solidFill>
                <a:ea typeface="MS PGothic" panose="020B0600070205080204" pitchFamily="34" charset="-128"/>
              </a:rPr>
              <a:t>Fun</a:t>
            </a:r>
          </a:p>
          <a:p>
            <a:pPr algn="l" eaLnBrk="1" hangingPunct="1"/>
            <a:r>
              <a:rPr lang="en-US" altLang="en-US" sz="2430">
                <a:solidFill>
                  <a:srgbClr val="FF7F00"/>
                </a:solidFill>
                <a:ea typeface="MS PGothic" panose="020B0600070205080204" pitchFamily="34" charset="-128"/>
              </a:rPr>
              <a:t>Zip</a:t>
            </a:r>
          </a:p>
          <a:p>
            <a:pPr algn="l" eaLnBrk="1" hangingPunct="1"/>
            <a:r>
              <a:rPr lang="en-US" altLang="en-US" sz="2430">
                <a:solidFill>
                  <a:srgbClr val="FF0000"/>
                </a:solidFill>
                <a:ea typeface="MS PGothic" panose="020B0600070205080204" pitchFamily="34" charset="-128"/>
              </a:rPr>
              <a:t>Hello</a:t>
            </a:r>
          </a:p>
          <a:p>
            <a:pPr algn="l" eaLnBrk="1" hangingPunct="1"/>
            <a:r>
              <a:rPr lang="en-US" altLang="en-US" sz="2430">
                <a:solidFill>
                  <a:srgbClr val="FF0000"/>
                </a:solidFill>
                <a:ea typeface="MS PGothic" panose="020B0600070205080204" pitchFamily="34" charset="-128"/>
              </a:rPr>
              <a:t>Fun</a:t>
            </a:r>
          </a:p>
        </p:txBody>
      </p:sp>
      <p:sp>
        <p:nvSpPr>
          <p:cNvPr id="19459" name="Rectangle 3"/>
          <p:cNvSpPr>
            <a:spLocks/>
          </p:cNvSpPr>
          <p:nvPr/>
        </p:nvSpPr>
        <p:spPr bwMode="auto">
          <a:xfrm>
            <a:off x="6155057" y="1824643"/>
            <a:ext cx="2467022" cy="2565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altLang="en-US" sz="2430" dirty="0">
                <a:solidFill>
                  <a:schemeClr val="tx1"/>
                </a:solidFill>
                <a:ea typeface="MS PGothic" panose="020B0600070205080204" pitchFamily="34" charset="-128"/>
              </a:rPr>
              <a:t>Program:</a:t>
            </a:r>
            <a:endParaRPr lang="en-US" altLang="en-US" sz="2430" dirty="0">
              <a:solidFill>
                <a:srgbClr val="FF7F00"/>
              </a:solidFill>
              <a:ea typeface="MS PGothic" panose="020B0600070205080204" pitchFamily="34" charset="-128"/>
            </a:endParaRPr>
          </a:p>
          <a:p>
            <a:pPr algn="l" eaLnBrk="1" hangingPunct="1"/>
            <a:endParaRPr lang="en-US" altLang="en-US" sz="2430" dirty="0">
              <a:solidFill>
                <a:srgbClr val="FF7F00"/>
              </a:solidFill>
              <a:ea typeface="MS PGothic" panose="020B0600070205080204" pitchFamily="34" charset="-128"/>
            </a:endParaRPr>
          </a:p>
          <a:p>
            <a:pPr algn="l" eaLnBrk="1" hangingPunct="1"/>
            <a:r>
              <a:rPr lang="en-US" altLang="en-US" sz="1687" dirty="0" err="1">
                <a:solidFill>
                  <a:schemeClr val="tx1"/>
                </a:solidFill>
                <a:latin typeface="Courier" pitchFamily="-84" charset="0"/>
                <a:ea typeface="MS PGothic" panose="020B0600070205080204" pitchFamily="34" charset="-128"/>
                <a:sym typeface="Courier" pitchFamily="-84" charset="0"/>
              </a:rPr>
              <a:t>def</a:t>
            </a:r>
            <a:r>
              <a:rPr lang="en-US" altLang="en-US" sz="1687" dirty="0">
                <a:solidFill>
                  <a:schemeClr val="tx1"/>
                </a:solidFill>
                <a:latin typeface="Courier" pitchFamily="-84" charset="0"/>
                <a:ea typeface="MS PGothic" panose="020B0600070205080204" pitchFamily="34" charset="-128"/>
                <a:sym typeface="Courier" pitchFamily="-84" charset="0"/>
              </a:rPr>
              <a:t> </a:t>
            </a:r>
            <a:r>
              <a:rPr lang="en-US" altLang="en-US" sz="1687" dirty="0">
                <a:solidFill>
                  <a:srgbClr val="FF7F00"/>
                </a:solidFill>
                <a:latin typeface="Courier" pitchFamily="-84" charset="0"/>
                <a:ea typeface="MS PGothic" panose="020B0600070205080204" pitchFamily="34" charset="-128"/>
                <a:sym typeface="Courier" pitchFamily="-84" charset="0"/>
              </a:rPr>
              <a:t>thing():</a:t>
            </a:r>
          </a:p>
          <a:p>
            <a:pPr algn="l" eaLnBrk="1" hangingPunct="1"/>
            <a:r>
              <a:rPr lang="en-US" altLang="en-US" sz="1687" dirty="0">
                <a:solidFill>
                  <a:srgbClr val="FF7F00"/>
                </a:solidFill>
                <a:latin typeface="Courier" pitchFamily="-84" charset="0"/>
                <a:ea typeface="MS PGothic" panose="020B0600070205080204" pitchFamily="34" charset="-128"/>
                <a:sym typeface="Courier" pitchFamily="-84" charset="0"/>
              </a:rPr>
              <a:t>   </a:t>
            </a:r>
            <a:r>
              <a:rPr lang="en-US" altLang="en-US" sz="1687" dirty="0">
                <a:solidFill>
                  <a:schemeClr val="tx1"/>
                </a:solidFill>
                <a:latin typeface="Courier" pitchFamily="-84" charset="0"/>
                <a:ea typeface="MS PGothic" panose="020B0600070205080204" pitchFamily="34" charset="-128"/>
                <a:sym typeface="Courier" pitchFamily="-84" charset="0"/>
              </a:rPr>
              <a:t> print </a:t>
            </a:r>
            <a:r>
              <a:rPr lang="en-US" altLang="en-US" sz="1687" dirty="0">
                <a:solidFill>
                  <a:srgbClr val="FF7F00"/>
                </a:solidFill>
                <a:latin typeface="Courier" pitchFamily="-84" charset="0"/>
                <a:ea typeface="MS PGothic" panose="020B0600070205080204" pitchFamily="34" charset="-128"/>
                <a:sym typeface="Courier" pitchFamily="-84" charset="0"/>
              </a:rPr>
              <a:t>(“Hello”)</a:t>
            </a:r>
          </a:p>
          <a:p>
            <a:pPr algn="l" eaLnBrk="1" hangingPunct="1"/>
            <a:r>
              <a:rPr lang="en-US" altLang="en-US" sz="1687" dirty="0">
                <a:solidFill>
                  <a:srgbClr val="FF7F00"/>
                </a:solidFill>
                <a:latin typeface="Courier" pitchFamily="-84" charset="0"/>
                <a:ea typeface="MS PGothic" panose="020B0600070205080204" pitchFamily="34" charset="-128"/>
                <a:sym typeface="Courier" pitchFamily="-84" charset="0"/>
              </a:rPr>
              <a:t>    </a:t>
            </a:r>
            <a:r>
              <a:rPr lang="en-US" altLang="en-US" sz="1687" dirty="0">
                <a:solidFill>
                  <a:schemeClr val="tx1"/>
                </a:solidFill>
                <a:latin typeface="Courier" pitchFamily="-84" charset="0"/>
                <a:ea typeface="MS PGothic" panose="020B0600070205080204" pitchFamily="34" charset="-128"/>
                <a:sym typeface="Courier" pitchFamily="-84" charset="0"/>
              </a:rPr>
              <a:t>print </a:t>
            </a:r>
            <a:r>
              <a:rPr lang="en-US" altLang="en-US" sz="1687" dirty="0">
                <a:solidFill>
                  <a:srgbClr val="FF7F00"/>
                </a:solidFill>
                <a:latin typeface="Courier" pitchFamily="-84" charset="0"/>
                <a:ea typeface="MS PGothic" panose="020B0600070205080204" pitchFamily="34" charset="-128"/>
                <a:sym typeface="Courier" pitchFamily="-84" charset="0"/>
              </a:rPr>
              <a:t>(“Fun”)</a:t>
            </a:r>
          </a:p>
          <a:p>
            <a:pPr algn="l" eaLnBrk="1" hangingPunct="1"/>
            <a:r>
              <a:rPr lang="en-US" altLang="en-US" sz="1687" dirty="0">
                <a:solidFill>
                  <a:srgbClr val="FF7F00"/>
                </a:solidFill>
                <a:latin typeface="Courier" pitchFamily="-84" charset="0"/>
                <a:ea typeface="MS PGothic" panose="020B0600070205080204" pitchFamily="34" charset="-128"/>
                <a:sym typeface="Courier" pitchFamily="-84" charset="0"/>
              </a:rPr>
              <a:t> </a:t>
            </a:r>
          </a:p>
          <a:p>
            <a:pPr algn="l" eaLnBrk="1" hangingPunct="1"/>
            <a:r>
              <a:rPr lang="en-US" altLang="en-US" sz="1687" dirty="0">
                <a:solidFill>
                  <a:srgbClr val="FF7F00"/>
                </a:solidFill>
                <a:latin typeface="Courier" pitchFamily="-84" charset="0"/>
                <a:ea typeface="MS PGothic" panose="020B0600070205080204" pitchFamily="34" charset="-128"/>
                <a:sym typeface="Courier" pitchFamily="-84" charset="0"/>
              </a:rPr>
              <a:t>thing()</a:t>
            </a:r>
          </a:p>
          <a:p>
            <a:pPr algn="l" eaLnBrk="1" hangingPunct="1"/>
            <a:r>
              <a:rPr lang="en-US" altLang="en-US" sz="1687" dirty="0">
                <a:solidFill>
                  <a:schemeClr val="tx1"/>
                </a:solidFill>
                <a:latin typeface="Courier" pitchFamily="-84" charset="0"/>
                <a:ea typeface="MS PGothic" panose="020B0600070205080204" pitchFamily="34" charset="-128"/>
                <a:sym typeface="Courier" pitchFamily="-84" charset="0"/>
              </a:rPr>
              <a:t>Print</a:t>
            </a:r>
            <a:r>
              <a:rPr lang="en-US" altLang="en-US" sz="1687" dirty="0">
                <a:solidFill>
                  <a:srgbClr val="FF7F00"/>
                </a:solidFill>
                <a:latin typeface="Courier" pitchFamily="-84" charset="0"/>
                <a:ea typeface="MS PGothic" panose="020B0600070205080204" pitchFamily="34" charset="-128"/>
                <a:sym typeface="Courier" pitchFamily="-84" charset="0"/>
              </a:rPr>
              <a:t>(“Zip”)</a:t>
            </a:r>
          </a:p>
          <a:p>
            <a:pPr algn="l" eaLnBrk="1" hangingPunct="1"/>
            <a:r>
              <a:rPr lang="en-US" altLang="en-US" sz="1687" dirty="0">
                <a:solidFill>
                  <a:srgbClr val="FF7F00"/>
                </a:solidFill>
                <a:latin typeface="Courier" pitchFamily="-84" charset="0"/>
                <a:ea typeface="MS PGothic" panose="020B0600070205080204" pitchFamily="34" charset="-128"/>
                <a:sym typeface="Courier" pitchFamily="-84" charset="0"/>
              </a:rPr>
              <a:t>thing()</a:t>
            </a:r>
            <a:endParaRPr lang="en-US" altLang="en-US" sz="2430" dirty="0">
              <a:solidFill>
                <a:srgbClr val="FF7F00"/>
              </a:solidFill>
              <a:ea typeface="MS PGothic" panose="020B0600070205080204" pitchFamily="34" charset="-128"/>
            </a:endParaRPr>
          </a:p>
        </p:txBody>
      </p:sp>
      <p:sp>
        <p:nvSpPr>
          <p:cNvPr id="19460" name="Rectangle 4"/>
          <p:cNvSpPr>
            <a:spLocks/>
          </p:cNvSpPr>
          <p:nvPr/>
        </p:nvSpPr>
        <p:spPr bwMode="auto">
          <a:xfrm>
            <a:off x="1337310" y="1661733"/>
            <a:ext cx="1851660" cy="402907"/>
          </a:xfrm>
          <a:prstGeom prst="rect">
            <a:avLst/>
          </a:prstGeom>
          <a:solidFill>
            <a:schemeClr val="accent1">
              <a:lumMod val="60000"/>
              <a:lumOff val="40000"/>
            </a:schemeClr>
          </a:solidFill>
          <a:ln>
            <a:noFill/>
          </a:ln>
          <a:effectLst/>
          <a:scene3d>
            <a:camera prst="orthographicFront">
              <a:rot lat="0" lon="0" rev="0"/>
            </a:camera>
            <a:lightRig rig="chilly" dir="t">
              <a:rot lat="0" lon="0" rev="18480000"/>
            </a:lightRig>
          </a:scene3d>
          <a:sp3d prstMaterial="clear">
            <a:bevelT h="63500"/>
          </a:sp3d>
          <a:extLst>
            <a:ext uri="{91240B29-F687-4f45-9708-019B960494DF}">
              <a14:hiddenLine xmlns="" xmlns:a14="http://schemas.microsoft.com/office/drawing/2010/main" w="25400" cap="flat">
                <a:solidFill>
                  <a:srgbClr val="0000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ctr" eaLnBrk="1" hangingPunct="1"/>
            <a:r>
              <a:rPr lang="en-US" altLang="en-US" sz="2800" b="1" dirty="0" err="1">
                <a:solidFill>
                  <a:srgbClr val="00B050"/>
                </a:solidFill>
                <a:effectLst>
                  <a:outerShdw blurRad="38100" dist="38100" dir="2700000" algn="tl">
                    <a:srgbClr val="000000"/>
                  </a:outerShdw>
                </a:effectLst>
                <a:ea typeface="MS PGothic" panose="020B0600070205080204" pitchFamily="34" charset="-128"/>
              </a:rPr>
              <a:t>def</a:t>
            </a:r>
            <a:endParaRPr lang="en-US" altLang="en-US" sz="2800" b="1" dirty="0">
              <a:solidFill>
                <a:srgbClr val="00B050"/>
              </a:solidFill>
              <a:effectLst>
                <a:outerShdw blurRad="38100" dist="38100" dir="2700000" algn="tl">
                  <a:srgbClr val="000000"/>
                </a:outerShdw>
              </a:effectLst>
              <a:ea typeface="MS PGothic" panose="020B0600070205080204" pitchFamily="34" charset="-128"/>
            </a:endParaRPr>
          </a:p>
        </p:txBody>
      </p:sp>
      <p:sp>
        <p:nvSpPr>
          <p:cNvPr id="19461" name="Line 5"/>
          <p:cNvSpPr>
            <a:spLocks noChangeShapeType="1"/>
          </p:cNvSpPr>
          <p:nvPr/>
        </p:nvSpPr>
        <p:spPr bwMode="auto">
          <a:xfrm rot="10800000">
            <a:off x="2250282" y="2054996"/>
            <a:ext cx="4286" cy="1248371"/>
          </a:xfrm>
          <a:prstGeom prst="line">
            <a:avLst/>
          </a:prstGeom>
          <a:noFill/>
          <a:ln w="508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GB" sz="1216"/>
          </a:p>
        </p:txBody>
      </p:sp>
      <p:sp>
        <p:nvSpPr>
          <p:cNvPr id="19462" name="Line 6"/>
          <p:cNvSpPr>
            <a:spLocks noChangeShapeType="1"/>
          </p:cNvSpPr>
          <p:nvPr/>
        </p:nvSpPr>
        <p:spPr bwMode="auto">
          <a:xfrm flipH="1">
            <a:off x="7145179" y="3474817"/>
            <a:ext cx="2309218" cy="231457"/>
          </a:xfrm>
          <a:prstGeom prst="line">
            <a:avLst/>
          </a:prstGeom>
          <a:noFill/>
          <a:ln w="50800">
            <a:solidFill>
              <a:srgbClr val="FF00FF"/>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GB" sz="1216"/>
          </a:p>
        </p:txBody>
      </p:sp>
      <p:sp>
        <p:nvSpPr>
          <p:cNvPr id="19463" name="Line 7"/>
          <p:cNvSpPr>
            <a:spLocks noChangeShapeType="1"/>
          </p:cNvSpPr>
          <p:nvPr/>
        </p:nvSpPr>
        <p:spPr bwMode="auto">
          <a:xfrm rot="10800000">
            <a:off x="7183756" y="4386717"/>
            <a:ext cx="2244924" cy="63222"/>
          </a:xfrm>
          <a:prstGeom prst="line">
            <a:avLst/>
          </a:prstGeom>
          <a:noFill/>
          <a:ln w="50800">
            <a:solidFill>
              <a:srgbClr val="FF00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GB" sz="1216"/>
          </a:p>
        </p:txBody>
      </p:sp>
      <p:sp>
        <p:nvSpPr>
          <p:cNvPr id="19464" name="Rectangle 8"/>
          <p:cNvSpPr>
            <a:spLocks/>
          </p:cNvSpPr>
          <p:nvPr/>
        </p:nvSpPr>
        <p:spPr bwMode="auto">
          <a:xfrm>
            <a:off x="3780473" y="2278953"/>
            <a:ext cx="1851660" cy="402907"/>
          </a:xfrm>
          <a:prstGeom prst="rect">
            <a:avLst/>
          </a:prstGeom>
          <a:solidFill>
            <a:schemeClr val="accent2">
              <a:lumMod val="60000"/>
              <a:lumOff val="40000"/>
            </a:schemeClr>
          </a:solidFill>
          <a:ln>
            <a:noFill/>
          </a:ln>
          <a:effectLst/>
          <a:scene3d>
            <a:camera prst="orthographicFront">
              <a:rot lat="0" lon="0" rev="0"/>
            </a:camera>
            <a:lightRig rig="chilly" dir="t">
              <a:rot lat="0" lon="0" rev="18480000"/>
            </a:lightRig>
          </a:scene3d>
          <a:sp3d prstMaterial="clear">
            <a:bevelT h="63500"/>
          </a:sp3d>
          <a:extLst>
            <a:ext uri="{91240B29-F687-4f45-9708-019B960494DF}">
              <a14:hiddenLine xmlns="" xmlns:a14="http://schemas.microsoft.com/office/drawing/2010/main" w="25400" cap="flat">
                <a:solidFill>
                  <a:srgbClr val="0000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363" dirty="0">
                <a:solidFill>
                  <a:schemeClr val="tx1"/>
                </a:solidFill>
                <a:effectLst>
                  <a:outerShdw blurRad="38100" dist="38100" dir="2700000" algn="tl">
                    <a:srgbClr val="000000"/>
                  </a:outerShdw>
                </a:effectLst>
                <a:ea typeface="MS PGothic" panose="020B0600070205080204" pitchFamily="34" charset="-128"/>
              </a:rPr>
              <a:t>  </a:t>
            </a:r>
            <a:r>
              <a:rPr lang="en-US" altLang="en-US" sz="2800" b="1" dirty="0">
                <a:solidFill>
                  <a:srgbClr val="00B050"/>
                </a:solidFill>
                <a:effectLst>
                  <a:outerShdw blurRad="38100" dist="38100" dir="2700000" algn="tl">
                    <a:srgbClr val="000000"/>
                  </a:outerShdw>
                </a:effectLst>
                <a:ea typeface="MS PGothic" panose="020B0600070205080204" pitchFamily="34" charset="-128"/>
              </a:rPr>
              <a:t>print</a:t>
            </a:r>
            <a:r>
              <a:rPr lang="en-US" altLang="en-US" sz="1920" dirty="0">
                <a:solidFill>
                  <a:schemeClr val="tx1"/>
                </a:solidFill>
                <a:effectLst>
                  <a:outerShdw blurRad="38100" dist="38100" dir="2700000" algn="tl">
                    <a:srgbClr val="000000"/>
                  </a:outerShdw>
                </a:effectLst>
                <a:ea typeface="MS PGothic" panose="020B0600070205080204" pitchFamily="34" charset="-128"/>
              </a:rPr>
              <a:t> (“Hello”)</a:t>
            </a:r>
          </a:p>
        </p:txBody>
      </p:sp>
      <p:sp>
        <p:nvSpPr>
          <p:cNvPr id="19465" name="Rectangle 9"/>
          <p:cNvSpPr>
            <a:spLocks/>
          </p:cNvSpPr>
          <p:nvPr/>
        </p:nvSpPr>
        <p:spPr bwMode="auto">
          <a:xfrm>
            <a:off x="3780473" y="2664715"/>
            <a:ext cx="1851660" cy="402907"/>
          </a:xfrm>
          <a:prstGeom prst="rect">
            <a:avLst/>
          </a:prstGeom>
          <a:solidFill>
            <a:schemeClr val="accent1"/>
          </a:solidFill>
          <a:ln>
            <a:noFill/>
          </a:ln>
          <a:effectLst/>
          <a:scene3d>
            <a:camera prst="orthographicFront">
              <a:rot lat="0" lon="0" rev="0"/>
            </a:camera>
            <a:lightRig rig="chilly" dir="t">
              <a:rot lat="0" lon="0" rev="18480000"/>
            </a:lightRig>
          </a:scene3d>
          <a:sp3d prstMaterial="clear">
            <a:bevelT h="63500"/>
          </a:sp3d>
          <a:extLst>
            <a:ext uri="{91240B29-F687-4f45-9708-019B960494DF}">
              <a14:hiddenLine xmlns="" xmlns:a14="http://schemas.microsoft.com/office/drawing/2010/main" w="25400" cap="flat">
                <a:solidFill>
                  <a:srgbClr val="0000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1920" dirty="0">
                <a:solidFill>
                  <a:srgbClr val="FFFF00"/>
                </a:solidFill>
                <a:effectLst>
                  <a:outerShdw blurRad="38100" dist="38100" dir="2700000" algn="tl">
                    <a:srgbClr val="000000"/>
                  </a:outerShdw>
                </a:effectLst>
                <a:ea typeface="MS PGothic" panose="020B0600070205080204" pitchFamily="34" charset="-128"/>
              </a:rPr>
              <a:t>  </a:t>
            </a:r>
            <a:r>
              <a:rPr lang="en-US" altLang="en-US" sz="2800" b="1" dirty="0">
                <a:solidFill>
                  <a:srgbClr val="00B050"/>
                </a:solidFill>
                <a:effectLst>
                  <a:outerShdw blurRad="38100" dist="38100" dir="2700000" algn="tl">
                    <a:srgbClr val="000000"/>
                  </a:outerShdw>
                </a:effectLst>
                <a:ea typeface="MS PGothic" panose="020B0600070205080204" pitchFamily="34" charset="-128"/>
              </a:rPr>
              <a:t>print</a:t>
            </a:r>
            <a:r>
              <a:rPr lang="en-US" altLang="en-US" sz="1920" dirty="0">
                <a:solidFill>
                  <a:schemeClr val="tx1"/>
                </a:solidFill>
                <a:effectLst>
                  <a:outerShdw blurRad="38100" dist="38100" dir="2700000" algn="tl">
                    <a:srgbClr val="000000"/>
                  </a:outerShdw>
                </a:effectLst>
                <a:ea typeface="MS PGothic" panose="020B0600070205080204" pitchFamily="34" charset="-128"/>
              </a:rPr>
              <a:t> (“Fun”)</a:t>
            </a:r>
          </a:p>
        </p:txBody>
      </p:sp>
      <p:sp>
        <p:nvSpPr>
          <p:cNvPr id="19466" name="Rectangle 10"/>
          <p:cNvSpPr>
            <a:spLocks/>
          </p:cNvSpPr>
          <p:nvPr/>
        </p:nvSpPr>
        <p:spPr bwMode="auto">
          <a:xfrm>
            <a:off x="1337310" y="3256217"/>
            <a:ext cx="1851660" cy="402907"/>
          </a:xfrm>
          <a:prstGeom prst="rect">
            <a:avLst/>
          </a:prstGeom>
          <a:solidFill>
            <a:schemeClr val="accent1">
              <a:lumMod val="60000"/>
              <a:lumOff val="40000"/>
            </a:schemeClr>
          </a:solidFill>
          <a:ln>
            <a:noFill/>
          </a:ln>
          <a:effectLst/>
          <a:scene3d>
            <a:camera prst="orthographicFront">
              <a:rot lat="0" lon="0" rev="0"/>
            </a:camera>
            <a:lightRig rig="chilly" dir="t">
              <a:rot lat="0" lon="0" rev="18480000"/>
            </a:lightRig>
          </a:scene3d>
          <a:sp3d prstMaterial="clear">
            <a:bevelT h="63500"/>
          </a:sp3d>
          <a:extLst>
            <a:ext uri="{91240B29-F687-4f45-9708-019B960494DF}">
              <a14:hiddenLine xmlns="" xmlns:a14="http://schemas.microsoft.com/office/drawing/2010/main" w="25400" cap="flat">
                <a:solidFill>
                  <a:srgbClr val="0000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ctr" eaLnBrk="1" hangingPunct="1"/>
            <a:r>
              <a:rPr lang="en-US" altLang="en-US" sz="2363" b="1" dirty="0">
                <a:solidFill>
                  <a:schemeClr val="tx1"/>
                </a:solidFill>
                <a:effectLst>
                  <a:outerShdw blurRad="38100" dist="38100" dir="2700000" algn="tl">
                    <a:srgbClr val="000000"/>
                  </a:outerShdw>
                </a:effectLst>
                <a:ea typeface="MS PGothic" panose="020B0600070205080204" pitchFamily="34" charset="-128"/>
              </a:rPr>
              <a:t>hello</a:t>
            </a:r>
            <a:r>
              <a:rPr lang="en-US" altLang="en-US" sz="2363" dirty="0">
                <a:solidFill>
                  <a:schemeClr val="tx1"/>
                </a:solidFill>
                <a:effectLst>
                  <a:outerShdw blurRad="38100" dist="38100" dir="2700000" algn="tl">
                    <a:srgbClr val="000000"/>
                  </a:outerShdw>
                </a:effectLst>
                <a:ea typeface="MS PGothic" panose="020B0600070205080204" pitchFamily="34" charset="-128"/>
              </a:rPr>
              <a:t>()</a:t>
            </a:r>
          </a:p>
        </p:txBody>
      </p:sp>
      <p:sp>
        <p:nvSpPr>
          <p:cNvPr id="19467" name="Line 11"/>
          <p:cNvSpPr>
            <a:spLocks noChangeShapeType="1"/>
          </p:cNvSpPr>
          <p:nvPr/>
        </p:nvSpPr>
        <p:spPr bwMode="auto">
          <a:xfrm rot="10800000">
            <a:off x="2250283" y="3675198"/>
            <a:ext cx="9644" cy="382548"/>
          </a:xfrm>
          <a:prstGeom prst="line">
            <a:avLst/>
          </a:prstGeom>
          <a:noFill/>
          <a:ln w="508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GB" sz="1216"/>
          </a:p>
        </p:txBody>
      </p:sp>
      <p:sp>
        <p:nvSpPr>
          <p:cNvPr id="19468" name="Rectangle 12"/>
          <p:cNvSpPr>
            <a:spLocks/>
          </p:cNvSpPr>
          <p:nvPr/>
        </p:nvSpPr>
        <p:spPr bwMode="auto">
          <a:xfrm>
            <a:off x="1337310" y="4019170"/>
            <a:ext cx="1851660" cy="402907"/>
          </a:xfrm>
          <a:prstGeom prst="rect">
            <a:avLst/>
          </a:prstGeom>
          <a:solidFill>
            <a:schemeClr val="accent1">
              <a:lumMod val="60000"/>
              <a:lumOff val="40000"/>
            </a:schemeClr>
          </a:solidFill>
          <a:ln>
            <a:noFill/>
          </a:ln>
          <a:effectLst/>
          <a:scene3d>
            <a:camera prst="orthographicFront">
              <a:rot lat="0" lon="0" rev="0"/>
            </a:camera>
            <a:lightRig rig="chilly" dir="t">
              <a:rot lat="0" lon="0" rev="18480000"/>
            </a:lightRig>
          </a:scene3d>
          <a:sp3d prstMaterial="clear">
            <a:bevelT h="63500"/>
          </a:sp3d>
          <a:extLst>
            <a:ext uri="{91240B29-F687-4f45-9708-019B960494DF}">
              <a14:hiddenLine xmlns="" xmlns:a14="http://schemas.microsoft.com/office/drawing/2010/main" w="25400" cap="flat">
                <a:solidFill>
                  <a:srgbClr val="0000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ctr" eaLnBrk="1" hangingPunct="1"/>
            <a:r>
              <a:rPr lang="en-US" altLang="en-US" sz="2800" b="1" dirty="0">
                <a:solidFill>
                  <a:srgbClr val="00B050"/>
                </a:solidFill>
                <a:effectLst>
                  <a:outerShdw blurRad="38100" dist="38100" dir="2700000" algn="tl">
                    <a:srgbClr val="000000"/>
                  </a:outerShdw>
                </a:effectLst>
                <a:ea typeface="MS PGothic" panose="020B0600070205080204" pitchFamily="34" charset="-128"/>
              </a:rPr>
              <a:t>print</a:t>
            </a:r>
            <a:r>
              <a:rPr lang="en-US" altLang="en-US" sz="2363" dirty="0">
                <a:solidFill>
                  <a:schemeClr val="tx1"/>
                </a:solidFill>
                <a:effectLst>
                  <a:outerShdw blurRad="38100" dist="38100" dir="2700000" algn="tl">
                    <a:srgbClr val="000000"/>
                  </a:outerShdw>
                </a:effectLst>
                <a:ea typeface="MS PGothic" panose="020B0600070205080204" pitchFamily="34" charset="-128"/>
              </a:rPr>
              <a:t> (</a:t>
            </a:r>
            <a:r>
              <a:rPr lang="ja-JP" altLang="en-US" sz="2363" dirty="0">
                <a:solidFill>
                  <a:schemeClr val="tx1"/>
                </a:solidFill>
                <a:effectLst>
                  <a:outerShdw blurRad="38100" dist="38100" dir="2700000" algn="tl">
                    <a:srgbClr val="000000"/>
                  </a:outerShdw>
                </a:effectLst>
                <a:latin typeface="Arial" panose="020B0604020202020204" pitchFamily="34" charset="0"/>
                <a:ea typeface="MS PGothic" panose="020B0600070205080204" pitchFamily="34" charset="-128"/>
              </a:rPr>
              <a:t>“</a:t>
            </a:r>
            <a:r>
              <a:rPr lang="en-US" altLang="ja-JP" sz="2363" dirty="0">
                <a:solidFill>
                  <a:schemeClr val="tx1"/>
                </a:solidFill>
                <a:effectLst>
                  <a:outerShdw blurRad="38100" dist="38100" dir="2700000" algn="tl">
                    <a:srgbClr val="000000"/>
                  </a:outerShdw>
                </a:effectLst>
                <a:ea typeface="MS PGothic" panose="020B0600070205080204" pitchFamily="34" charset="-128"/>
              </a:rPr>
              <a:t>Zip</a:t>
            </a:r>
            <a:r>
              <a:rPr lang="ja-JP" altLang="en-US" sz="2363" dirty="0">
                <a:solidFill>
                  <a:schemeClr val="tx1"/>
                </a:solidFill>
                <a:effectLst>
                  <a:outerShdw blurRad="38100" dist="38100" dir="2700000" algn="tl">
                    <a:srgbClr val="000000"/>
                  </a:outerShdw>
                </a:effectLst>
                <a:latin typeface="Arial" panose="020B0604020202020204" pitchFamily="34" charset="0"/>
                <a:ea typeface="MS PGothic" panose="020B0600070205080204" pitchFamily="34" charset="-128"/>
              </a:rPr>
              <a:t>”</a:t>
            </a:r>
            <a:r>
              <a:rPr lang="en-GB" altLang="ja-JP" sz="2363" dirty="0">
                <a:solidFill>
                  <a:schemeClr val="tx1"/>
                </a:solidFill>
                <a:effectLst>
                  <a:outerShdw blurRad="38100" dist="38100" dir="2700000" algn="tl">
                    <a:srgbClr val="000000"/>
                  </a:outerShdw>
                </a:effectLst>
                <a:latin typeface="Arial" panose="020B0604020202020204" pitchFamily="34" charset="0"/>
                <a:ea typeface="MS PGothic" panose="020B0600070205080204" pitchFamily="34" charset="-128"/>
              </a:rPr>
              <a:t>)</a:t>
            </a:r>
            <a:endParaRPr lang="en-US" altLang="en-US" sz="2363" dirty="0">
              <a:solidFill>
                <a:schemeClr val="tx1"/>
              </a:solidFill>
              <a:effectLst>
                <a:outerShdw blurRad="38100" dist="38100" dir="2700000" algn="tl">
                  <a:srgbClr val="000000"/>
                </a:outerShdw>
              </a:effectLst>
              <a:ea typeface="MS PGothic" panose="020B0600070205080204" pitchFamily="34" charset="-128"/>
            </a:endParaRPr>
          </a:p>
        </p:txBody>
      </p:sp>
      <p:sp>
        <p:nvSpPr>
          <p:cNvPr id="19469" name="Line 13"/>
          <p:cNvSpPr>
            <a:spLocks noChangeShapeType="1"/>
          </p:cNvSpPr>
          <p:nvPr/>
        </p:nvSpPr>
        <p:spPr bwMode="auto">
          <a:xfrm flipH="1">
            <a:off x="3203972" y="2377536"/>
            <a:ext cx="546497" cy="892612"/>
          </a:xfrm>
          <a:prstGeom prst="line">
            <a:avLst/>
          </a:prstGeom>
          <a:noFill/>
          <a:ln w="508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GB" sz="1216"/>
          </a:p>
        </p:txBody>
      </p:sp>
      <p:sp>
        <p:nvSpPr>
          <p:cNvPr id="19470" name="Line 14"/>
          <p:cNvSpPr>
            <a:spLocks noChangeShapeType="1"/>
          </p:cNvSpPr>
          <p:nvPr/>
        </p:nvSpPr>
        <p:spPr bwMode="auto">
          <a:xfrm rot="10800000" flipH="1">
            <a:off x="3225404" y="3080481"/>
            <a:ext cx="1417678" cy="603290"/>
          </a:xfrm>
          <a:prstGeom prst="line">
            <a:avLst/>
          </a:prstGeom>
          <a:noFill/>
          <a:ln w="508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GB" sz="1216"/>
          </a:p>
        </p:txBody>
      </p:sp>
      <p:sp>
        <p:nvSpPr>
          <p:cNvPr id="19471" name="Line 15"/>
          <p:cNvSpPr>
            <a:spLocks noChangeShapeType="1"/>
          </p:cNvSpPr>
          <p:nvPr/>
        </p:nvSpPr>
        <p:spPr bwMode="auto">
          <a:xfrm rot="10800000">
            <a:off x="3303629" y="1864257"/>
            <a:ext cx="725448" cy="390049"/>
          </a:xfrm>
          <a:prstGeom prst="line">
            <a:avLst/>
          </a:prstGeom>
          <a:noFill/>
          <a:ln w="50800">
            <a:solidFill>
              <a:srgbClr val="00FF00"/>
            </a:solidFill>
            <a:prstDash val="dash"/>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GB" sz="1216"/>
          </a:p>
        </p:txBody>
      </p:sp>
      <p:sp>
        <p:nvSpPr>
          <p:cNvPr id="19472" name="Rectangle 16"/>
          <p:cNvSpPr>
            <a:spLocks/>
          </p:cNvSpPr>
          <p:nvPr/>
        </p:nvSpPr>
        <p:spPr bwMode="auto">
          <a:xfrm>
            <a:off x="2250281" y="5674410"/>
            <a:ext cx="829400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3200" dirty="0">
                <a:solidFill>
                  <a:schemeClr val="accent1">
                    <a:lumMod val="60000"/>
                    <a:lumOff val="40000"/>
                  </a:schemeClr>
                </a:solidFill>
                <a:ea typeface="MS PGothic" panose="020B0600070205080204" pitchFamily="34" charset="-128"/>
              </a:rPr>
              <a:t>We call these reusable pieces of code </a:t>
            </a:r>
            <a:r>
              <a:rPr lang="ja-JP" altLang="en-US" sz="3200" b="1" i="1" dirty="0">
                <a:solidFill>
                  <a:schemeClr val="accent1">
                    <a:lumMod val="60000"/>
                    <a:lumOff val="40000"/>
                  </a:schemeClr>
                </a:solidFill>
                <a:effectLst>
                  <a:outerShdw blurRad="38100" dist="38100" dir="2700000" algn="tl">
                    <a:srgbClr val="000000">
                      <a:alpha val="43137"/>
                    </a:srgbClr>
                  </a:outerShdw>
                </a:effectLst>
                <a:latin typeface="Arial" panose="020B0604020202020204" pitchFamily="34" charset="0"/>
                <a:ea typeface="MS PGothic" panose="020B0600070205080204" pitchFamily="34" charset="-128"/>
              </a:rPr>
              <a:t>“</a:t>
            </a:r>
            <a:r>
              <a:rPr lang="en-US" altLang="ja-JP" sz="3200" b="1" i="1" dirty="0">
                <a:solidFill>
                  <a:schemeClr val="accent1">
                    <a:lumMod val="60000"/>
                    <a:lumOff val="40000"/>
                  </a:schemeClr>
                </a:solidFill>
                <a:effectLst>
                  <a:outerShdw blurRad="38100" dist="38100" dir="2700000" algn="tl">
                    <a:srgbClr val="000000">
                      <a:alpha val="43137"/>
                    </a:srgbClr>
                  </a:outerShdw>
                </a:effectLst>
                <a:ea typeface="MS PGothic" panose="020B0600070205080204" pitchFamily="34" charset="-128"/>
              </a:rPr>
              <a:t>functions</a:t>
            </a:r>
            <a:r>
              <a:rPr lang="ja-JP" altLang="en-US" sz="3200" b="1" i="1" dirty="0">
                <a:solidFill>
                  <a:schemeClr val="accent1">
                    <a:lumMod val="60000"/>
                    <a:lumOff val="40000"/>
                  </a:schemeClr>
                </a:solidFill>
                <a:effectLst>
                  <a:outerShdw blurRad="38100" dist="38100" dir="2700000" algn="tl">
                    <a:srgbClr val="000000">
                      <a:alpha val="43137"/>
                    </a:srgbClr>
                  </a:outerShdw>
                </a:effectLst>
                <a:latin typeface="Arial" panose="020B0604020202020204" pitchFamily="34" charset="0"/>
                <a:ea typeface="MS PGothic" panose="020B0600070205080204" pitchFamily="34" charset="-128"/>
              </a:rPr>
              <a:t>”</a:t>
            </a:r>
            <a:endParaRPr lang="en-US" altLang="en-US" sz="3200" b="1" i="1" dirty="0">
              <a:solidFill>
                <a:schemeClr val="accent1">
                  <a:lumMod val="60000"/>
                  <a:lumOff val="40000"/>
                </a:schemeClr>
              </a:solidFill>
              <a:effectLst>
                <a:outerShdw blurRad="38100" dist="38100" dir="2700000" algn="tl">
                  <a:srgbClr val="000000">
                    <a:alpha val="43137"/>
                  </a:srgbClr>
                </a:outerShdw>
              </a:effectLst>
              <a:ea typeface="MS PGothic" panose="020B0600070205080204" pitchFamily="34" charset="-128"/>
            </a:endParaRPr>
          </a:p>
        </p:txBody>
      </p:sp>
      <p:sp>
        <p:nvSpPr>
          <p:cNvPr id="19473" name="Rectangle 17"/>
          <p:cNvSpPr>
            <a:spLocks/>
          </p:cNvSpPr>
          <p:nvPr/>
        </p:nvSpPr>
        <p:spPr bwMode="auto">
          <a:xfrm>
            <a:off x="4224099" y="1864807"/>
            <a:ext cx="900888" cy="373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430">
                <a:solidFill>
                  <a:schemeClr val="tx1"/>
                </a:solidFill>
                <a:ea typeface="MS PGothic" panose="020B0600070205080204" pitchFamily="34" charset="-128"/>
              </a:rPr>
              <a:t>hello():</a:t>
            </a:r>
          </a:p>
        </p:txBody>
      </p:sp>
      <p:sp>
        <p:nvSpPr>
          <p:cNvPr id="19474" name="Rectangle 18"/>
          <p:cNvSpPr>
            <a:spLocks/>
          </p:cNvSpPr>
          <p:nvPr/>
        </p:nvSpPr>
        <p:spPr bwMode="auto">
          <a:xfrm>
            <a:off x="1337310" y="4747833"/>
            <a:ext cx="1851660" cy="402907"/>
          </a:xfrm>
          <a:prstGeom prst="rect">
            <a:avLst/>
          </a:prstGeom>
          <a:solidFill>
            <a:schemeClr val="accent1">
              <a:lumMod val="60000"/>
              <a:lumOff val="40000"/>
            </a:schemeClr>
          </a:solidFill>
          <a:ln>
            <a:noFill/>
          </a:ln>
          <a:effectLst/>
          <a:scene3d>
            <a:camera prst="orthographicFront">
              <a:rot lat="0" lon="0" rev="0"/>
            </a:camera>
            <a:lightRig rig="chilly" dir="t">
              <a:rot lat="0" lon="0" rev="18480000"/>
            </a:lightRig>
          </a:scene3d>
          <a:sp3d prstMaterial="clear">
            <a:bevelT h="63500"/>
          </a:sp3d>
          <a:extLst>
            <a:ext uri="{91240B29-F687-4f45-9708-019B960494DF}">
              <a14:hiddenLine xmlns="" xmlns:a14="http://schemas.microsoft.com/office/drawing/2010/main" w="25400" cap="flat">
                <a:solidFill>
                  <a:srgbClr val="0000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ctr" eaLnBrk="1" hangingPunct="1"/>
            <a:r>
              <a:rPr lang="en-US" altLang="en-US" sz="2363" b="1" dirty="0">
                <a:solidFill>
                  <a:schemeClr val="tx1"/>
                </a:solidFill>
                <a:effectLst>
                  <a:outerShdw blurRad="38100" dist="38100" dir="2700000" algn="tl">
                    <a:srgbClr val="000000"/>
                  </a:outerShdw>
                </a:effectLst>
                <a:ea typeface="MS PGothic" panose="020B0600070205080204" pitchFamily="34" charset="-128"/>
              </a:rPr>
              <a:t>hello</a:t>
            </a:r>
            <a:r>
              <a:rPr lang="en-US" altLang="en-US" sz="2363" dirty="0">
                <a:solidFill>
                  <a:schemeClr val="tx1"/>
                </a:solidFill>
                <a:effectLst>
                  <a:outerShdw blurRad="38100" dist="38100" dir="2700000" algn="tl">
                    <a:srgbClr val="000000"/>
                  </a:outerShdw>
                </a:effectLst>
                <a:ea typeface="MS PGothic" panose="020B0600070205080204" pitchFamily="34" charset="-128"/>
              </a:rPr>
              <a:t>()</a:t>
            </a:r>
          </a:p>
        </p:txBody>
      </p:sp>
      <p:sp>
        <p:nvSpPr>
          <p:cNvPr id="19475" name="Line 19"/>
          <p:cNvSpPr>
            <a:spLocks noChangeShapeType="1"/>
          </p:cNvSpPr>
          <p:nvPr/>
        </p:nvSpPr>
        <p:spPr bwMode="auto">
          <a:xfrm rot="10800000">
            <a:off x="2250283" y="4360998"/>
            <a:ext cx="9644" cy="382548"/>
          </a:xfrm>
          <a:prstGeom prst="line">
            <a:avLst/>
          </a:prstGeom>
          <a:noFill/>
          <a:ln w="508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GB" sz="1216"/>
          </a:p>
        </p:txBody>
      </p:sp>
    </p:spTree>
    <p:extLst>
      <p:ext uri="{BB962C8B-B14F-4D97-AF65-F5344CB8AC3E}">
        <p14:creationId xmlns:p14="http://schemas.microsoft.com/office/powerpoint/2010/main" val="82855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472"/>
                                        </p:tgtEl>
                                        <p:attrNameLst>
                                          <p:attrName>style.visibility</p:attrName>
                                        </p:attrNameLst>
                                      </p:cBhvr>
                                      <p:to>
                                        <p:strVal val="visible"/>
                                      </p:to>
                                    </p:set>
                                    <p:animEffect transition="in" filter="fade">
                                      <p:cBhvr>
                                        <p:cTn id="7" dur="500"/>
                                        <p:tgtEl>
                                          <p:spTgt spid="19472"/>
                                        </p:tgtEl>
                                      </p:cBhvr>
                                    </p:animEffect>
                                    <p:anim calcmode="lin" valueType="num">
                                      <p:cBhvr>
                                        <p:cTn id="8" dur="500" fill="hold"/>
                                        <p:tgtEl>
                                          <p:spTgt spid="19472"/>
                                        </p:tgtEl>
                                        <p:attrNameLst>
                                          <p:attrName>ppt_x</p:attrName>
                                        </p:attrNameLst>
                                      </p:cBhvr>
                                      <p:tavLst>
                                        <p:tav tm="0">
                                          <p:val>
                                            <p:strVal val="#ppt_x"/>
                                          </p:val>
                                        </p:tav>
                                        <p:tav tm="100000">
                                          <p:val>
                                            <p:strVal val="#ppt_x"/>
                                          </p:val>
                                        </p:tav>
                                      </p:tavLst>
                                    </p:anim>
                                    <p:anim calcmode="lin" valueType="num">
                                      <p:cBhvr>
                                        <p:cTn id="9" dur="500" fill="hold"/>
                                        <p:tgtEl>
                                          <p:spTgt spid="194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p:txBody>
          <a:bodyPr>
            <a:normAutofit/>
          </a:bodyPr>
          <a:lstStyle/>
          <a:p>
            <a:pPr eaLnBrk="1" hangingPunct="1">
              <a:defRPr/>
            </a:pPr>
            <a:r>
              <a:rPr lang="en-US" dirty="0">
                <a:sym typeface="Gill Sans" charset="0"/>
              </a:rPr>
              <a:t>Python Functions</a:t>
            </a:r>
          </a:p>
        </p:txBody>
      </p:sp>
      <p:sp>
        <p:nvSpPr>
          <p:cNvPr id="20482" name="Rectangle 2"/>
          <p:cNvSpPr>
            <a:spLocks noGrp="1" noChangeArrowheads="1"/>
          </p:cNvSpPr>
          <p:nvPr>
            <p:ph type="body" sz="quarter" idx="14"/>
          </p:nvPr>
        </p:nvSpPr>
        <p:spPr/>
        <p:txBody>
          <a:bodyPr>
            <a:normAutofit/>
          </a:bodyPr>
          <a:lstStyle/>
          <a:p>
            <a:pPr marL="342900" indent="-342900" algn="just">
              <a:lnSpc>
                <a:spcPct val="150000"/>
              </a:lnSpc>
              <a:buFont typeface="Arial" panose="020B0604020202020204" pitchFamily="34" charset="0"/>
              <a:buChar char="•"/>
              <a:defRPr/>
            </a:pPr>
            <a:r>
              <a:rPr lang="en-US" dirty="0">
                <a:sym typeface="Gill Sans" charset="0"/>
              </a:rPr>
              <a:t>There are two kinds of </a:t>
            </a:r>
            <a:r>
              <a:rPr lang="en-US" b="1" dirty="0">
                <a:solidFill>
                  <a:srgbClr val="00FF00"/>
                </a:solidFill>
                <a:effectLst>
                  <a:outerShdw blurRad="38100" dist="38100" dir="2700000" algn="tl">
                    <a:srgbClr val="000000">
                      <a:alpha val="43137"/>
                    </a:srgbClr>
                  </a:outerShdw>
                </a:effectLst>
                <a:sym typeface="Gill Sans" charset="0"/>
              </a:rPr>
              <a:t>functions</a:t>
            </a:r>
            <a:r>
              <a:rPr lang="en-US" dirty="0">
                <a:sym typeface="Gill Sans" charset="0"/>
              </a:rPr>
              <a:t> in Python.</a:t>
            </a:r>
          </a:p>
          <a:p>
            <a:pPr marL="342900" indent="-342900" algn="just">
              <a:lnSpc>
                <a:spcPct val="150000"/>
              </a:lnSpc>
              <a:buClr>
                <a:schemeClr val="tx1"/>
              </a:buClr>
              <a:buFont typeface="Arial" panose="020B0604020202020204" pitchFamily="34" charset="0"/>
              <a:buChar char="•"/>
              <a:defRPr/>
            </a:pPr>
            <a:r>
              <a:rPr lang="en-US" b="1" dirty="0">
                <a:solidFill>
                  <a:srgbClr val="FF00FF"/>
                </a:solidFill>
                <a:sym typeface="Gill Sans" charset="0"/>
              </a:rPr>
              <a:t>Built-in</a:t>
            </a:r>
            <a:r>
              <a:rPr lang="en-US" dirty="0">
                <a:sym typeface="Gill Sans" charset="0"/>
              </a:rPr>
              <a:t> </a:t>
            </a:r>
            <a:r>
              <a:rPr lang="en-US" b="1" dirty="0">
                <a:solidFill>
                  <a:srgbClr val="00FF00"/>
                </a:solidFill>
                <a:effectLst>
                  <a:outerShdw blurRad="38100" dist="38100" dir="2700000" algn="tl">
                    <a:srgbClr val="000000">
                      <a:alpha val="43137"/>
                    </a:srgbClr>
                  </a:outerShdw>
                </a:effectLst>
                <a:sym typeface="Gill Sans" charset="0"/>
              </a:rPr>
              <a:t>functions</a:t>
            </a:r>
            <a:r>
              <a:rPr lang="en-US" dirty="0">
                <a:sym typeface="Gill Sans" charset="0"/>
              </a:rPr>
              <a:t> that are provided as part of Python - input(), type(), float(), int() ...</a:t>
            </a:r>
          </a:p>
          <a:p>
            <a:pPr marL="342900" indent="-342900" algn="just">
              <a:lnSpc>
                <a:spcPct val="150000"/>
              </a:lnSpc>
              <a:buClr>
                <a:schemeClr val="tx1"/>
              </a:buClr>
              <a:buFont typeface="Arial" panose="020B0604020202020204" pitchFamily="34" charset="0"/>
              <a:buChar char="•"/>
              <a:defRPr/>
            </a:pPr>
            <a:r>
              <a:rPr lang="en-US" b="1" dirty="0">
                <a:solidFill>
                  <a:srgbClr val="00FF00"/>
                </a:solidFill>
                <a:effectLst>
                  <a:outerShdw blurRad="38100" dist="38100" dir="2700000" algn="tl">
                    <a:srgbClr val="000000">
                      <a:alpha val="43137"/>
                    </a:srgbClr>
                  </a:outerShdw>
                </a:effectLst>
                <a:sym typeface="Gill Sans" charset="0"/>
              </a:rPr>
              <a:t>Functions</a:t>
            </a:r>
            <a:r>
              <a:rPr lang="en-US" dirty="0">
                <a:sym typeface="Gill Sans" charset="0"/>
              </a:rPr>
              <a:t> that we </a:t>
            </a:r>
            <a:r>
              <a:rPr lang="en-US" b="1" dirty="0">
                <a:solidFill>
                  <a:srgbClr val="FF00FF"/>
                </a:solidFill>
                <a:sym typeface="Gill Sans" charset="0"/>
              </a:rPr>
              <a:t>define ourselves </a:t>
            </a:r>
            <a:r>
              <a:rPr lang="en-US" dirty="0">
                <a:sym typeface="Gill Sans" charset="0"/>
              </a:rPr>
              <a:t>and then use</a:t>
            </a:r>
          </a:p>
          <a:p>
            <a:pPr marL="342900" indent="-342900" algn="just">
              <a:lnSpc>
                <a:spcPct val="150000"/>
              </a:lnSpc>
              <a:buFont typeface="Arial" panose="020B0604020202020204" pitchFamily="34" charset="0"/>
              <a:buChar char="•"/>
              <a:defRPr/>
            </a:pPr>
            <a:r>
              <a:rPr lang="en-US" dirty="0">
                <a:sym typeface="Gill Sans" charset="0"/>
              </a:rPr>
              <a:t>We treat the of the built-in </a:t>
            </a:r>
            <a:r>
              <a:rPr lang="en-US" b="1" dirty="0">
                <a:solidFill>
                  <a:srgbClr val="00FF00"/>
                </a:solidFill>
                <a:effectLst>
                  <a:outerShdw blurRad="38100" dist="38100" dir="2700000" algn="tl">
                    <a:srgbClr val="000000">
                      <a:alpha val="43137"/>
                    </a:srgbClr>
                  </a:outerShdw>
                </a:effectLst>
                <a:sym typeface="Gill Sans" charset="0"/>
              </a:rPr>
              <a:t>function</a:t>
            </a:r>
            <a:r>
              <a:rPr lang="en-US" dirty="0">
                <a:sym typeface="Gill Sans" charset="0"/>
              </a:rPr>
              <a:t> names as </a:t>
            </a:r>
            <a:r>
              <a:rPr lang="en-US" b="1" dirty="0">
                <a:solidFill>
                  <a:schemeClr val="accent1">
                    <a:lumMod val="60000"/>
                    <a:lumOff val="40000"/>
                  </a:schemeClr>
                </a:solidFill>
                <a:sym typeface="Gill Sans" charset="0"/>
              </a:rPr>
              <a:t>reserved words </a:t>
            </a:r>
            <a:r>
              <a:rPr lang="en-US" dirty="0">
                <a:sym typeface="Gill Sans" charset="0"/>
              </a:rPr>
              <a:t>(i.e. we avoid them as variable names)</a:t>
            </a:r>
          </a:p>
        </p:txBody>
      </p:sp>
    </p:spTree>
    <p:extLst>
      <p:ext uri="{BB962C8B-B14F-4D97-AF65-F5344CB8AC3E}">
        <p14:creationId xmlns:p14="http://schemas.microsoft.com/office/powerpoint/2010/main" val="678455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389592-D5A7-41BD-B946-51CDFCF36EDE}"/>
              </a:ext>
            </a:extLst>
          </p:cNvPr>
          <p:cNvSpPr>
            <a:spLocks noGrp="1"/>
          </p:cNvSpPr>
          <p:nvPr>
            <p:ph type="title"/>
          </p:nvPr>
        </p:nvSpPr>
        <p:spPr>
          <a:xfrm>
            <a:off x="363504" y="1275216"/>
            <a:ext cx="5479200" cy="720000"/>
          </a:xfrm>
        </p:spPr>
        <p:txBody>
          <a:bodyPr>
            <a:normAutofit/>
          </a:bodyPr>
          <a:lstStyle/>
          <a:p>
            <a:pPr algn="ctr"/>
            <a:r>
              <a:rPr lang="en-GB" sz="4000" dirty="0">
                <a:solidFill>
                  <a:schemeClr val="bg1"/>
                </a:solidFill>
              </a:rPr>
              <a:t>Built-in Functions </a:t>
            </a:r>
          </a:p>
        </p:txBody>
      </p:sp>
      <p:pic>
        <p:nvPicPr>
          <p:cNvPr id="2" name="Picture 2" descr="Function examples - Math Insight">
            <a:extLst>
              <a:ext uri="{FF2B5EF4-FFF2-40B4-BE49-F238E27FC236}">
                <a16:creationId xmlns:a16="http://schemas.microsoft.com/office/drawing/2014/main" id="{B53F6B85-9DEB-41B9-AE55-A3240D05FC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4062" y="2254789"/>
            <a:ext cx="3173730" cy="340858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5529E97-7BFB-4982-99CC-104339A0CDCF}"/>
              </a:ext>
            </a:extLst>
          </p:cNvPr>
          <p:cNvSpPr/>
          <p:nvPr/>
        </p:nvSpPr>
        <p:spPr>
          <a:xfrm rot="755707">
            <a:off x="7635113" y="4263946"/>
            <a:ext cx="1015426" cy="347472"/>
          </a:xfrm>
          <a:prstGeom prst="rect">
            <a:avLst/>
          </a:prstGeom>
          <a:solidFill>
            <a:srgbClr val="65088E"/>
          </a:solidFill>
          <a:ln>
            <a:solidFill>
              <a:srgbClr val="6508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885029273"/>
      </p:ext>
    </p:extLst>
  </p:cSld>
  <p:clrMapOvr>
    <a:masterClrMapping/>
  </p:clrMapOvr>
</p:sld>
</file>

<file path=ppt/theme/theme1.xml><?xml version="1.0" encoding="utf-8"?>
<a:theme xmlns:a="http://schemas.openxmlformats.org/drawingml/2006/main" name="1_Office Theme">
  <a:themeElements>
    <a:clrScheme name="UOG 2019 v2">
      <a:dk1>
        <a:sysClr val="windowText" lastClr="000000"/>
      </a:dk1>
      <a:lt1>
        <a:sysClr val="window" lastClr="FFFFFF"/>
      </a:lt1>
      <a:dk2>
        <a:srgbClr val="353637"/>
      </a:dk2>
      <a:lt2>
        <a:srgbClr val="FFFFFF"/>
      </a:lt2>
      <a:accent1>
        <a:srgbClr val="188178"/>
      </a:accent1>
      <a:accent2>
        <a:srgbClr val="DE655E"/>
      </a:accent2>
      <a:accent3>
        <a:srgbClr val="488ECB"/>
      </a:accent3>
      <a:accent4>
        <a:srgbClr val="FFED00"/>
      </a:accent4>
      <a:accent5>
        <a:srgbClr val="FAA719"/>
      </a:accent5>
      <a:accent6>
        <a:srgbClr val="F1F2F3"/>
      </a:accent6>
      <a:hlink>
        <a:srgbClr val="353637"/>
      </a:hlink>
      <a:folHlink>
        <a:srgbClr val="A5A2A2"/>
      </a:folHlink>
    </a:clrScheme>
    <a:fontScheme name="UoG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 for Staffnet.ppt" id="{3FF94290-24B8-43CD-BACE-0A22F52C7776}" vid="{F1CF60C3-A535-4662-8557-5557904797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AB50BD7536E2C4E90DFAA8279D6949D" ma:contentTypeVersion="11" ma:contentTypeDescription="Create a new document." ma:contentTypeScope="" ma:versionID="68c380d5d032247a10b70086029a7200">
  <xsd:schema xmlns:xsd="http://www.w3.org/2001/XMLSchema" xmlns:xs="http://www.w3.org/2001/XMLSchema" xmlns:p="http://schemas.microsoft.com/office/2006/metadata/properties" xmlns:ns3="447889f0-fcaf-47ef-96c1-2176b6863eed" xmlns:ns4="1e7c26fa-327e-49d5-8d77-e72c19e98b8f" targetNamespace="http://schemas.microsoft.com/office/2006/metadata/properties" ma:root="true" ma:fieldsID="1ac209e6ec3b2269fb6ea157c2023afa" ns3:_="" ns4:_="">
    <xsd:import namespace="447889f0-fcaf-47ef-96c1-2176b6863eed"/>
    <xsd:import namespace="1e7c26fa-327e-49d5-8d77-e72c19e98b8f"/>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DateTake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7889f0-fcaf-47ef-96c1-2176b6863ee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e7c26fa-327e-49d5-8d77-e72c19e98b8f"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AFDE06-A030-496C-A1EF-6753D7ACF7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7889f0-fcaf-47ef-96c1-2176b6863eed"/>
    <ds:schemaRef ds:uri="1e7c26fa-327e-49d5-8d77-e72c19e98b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F1A8D7-B1D2-4C5D-885D-77A2FA7C9CD7}">
  <ds:schemaRefs>
    <ds:schemaRef ds:uri="http://schemas.microsoft.com/office/2006/documentManagement/types"/>
    <ds:schemaRef ds:uri="http://purl.org/dc/elements/1.1/"/>
    <ds:schemaRef ds:uri="http://schemas.microsoft.com/office/infopath/2007/PartnerControls"/>
    <ds:schemaRef ds:uri="447889f0-fcaf-47ef-96c1-2176b6863eed"/>
    <ds:schemaRef ds:uri="http://www.w3.org/XML/1998/namespace"/>
    <ds:schemaRef ds:uri="http://purl.org/dc/terms/"/>
    <ds:schemaRef ds:uri="http://schemas.microsoft.com/office/2006/metadata/properties"/>
    <ds:schemaRef ds:uri="http://schemas.openxmlformats.org/package/2006/metadata/core-properties"/>
    <ds:schemaRef ds:uri="1e7c26fa-327e-49d5-8d77-e72c19e98b8f"/>
    <ds:schemaRef ds:uri="http://purl.org/dc/dcmitype/"/>
  </ds:schemaRefs>
</ds:datastoreItem>
</file>

<file path=customXml/itemProps3.xml><?xml version="1.0" encoding="utf-8"?>
<ds:datastoreItem xmlns:ds="http://schemas.openxmlformats.org/officeDocument/2006/customXml" ds:itemID="{F62B9498-C747-47EE-AC30-952BEE2621B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902</TotalTime>
  <Words>1768</Words>
  <Application>Microsoft Macintosh PowerPoint</Application>
  <PresentationFormat>Widescreen</PresentationFormat>
  <Paragraphs>303</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Courier</vt:lpstr>
      <vt:lpstr>Gill Sans</vt:lpstr>
      <vt:lpstr>Wingdings</vt:lpstr>
      <vt:lpstr>1_Office Theme</vt:lpstr>
      <vt:lpstr>CT4029  Principles of Programming   Day 2 – Session 3 Code Reusability, Functions </vt:lpstr>
      <vt:lpstr>Learning Outcomes </vt:lpstr>
      <vt:lpstr>Today’s Agenda!</vt:lpstr>
      <vt:lpstr>Functions </vt:lpstr>
      <vt:lpstr>Functions</vt:lpstr>
      <vt:lpstr>Functions - Operation</vt:lpstr>
      <vt:lpstr>Stored (and reused) Steps</vt:lpstr>
      <vt:lpstr>Python Functions</vt:lpstr>
      <vt:lpstr>Built-in Functions </vt:lpstr>
      <vt:lpstr>Function Definition                                                 (1/2)</vt:lpstr>
      <vt:lpstr>Function Definition                                                 (2/2)</vt:lpstr>
      <vt:lpstr>Max Function                                                           (1/2)   </vt:lpstr>
      <vt:lpstr>Max Function                                                           (2/2)   </vt:lpstr>
      <vt:lpstr>Type Conversions</vt:lpstr>
      <vt:lpstr>String Conversions</vt:lpstr>
      <vt:lpstr>Functions - Operation</vt:lpstr>
      <vt:lpstr>Functions - Operation</vt:lpstr>
      <vt:lpstr>Build Your Own  Functions </vt:lpstr>
      <vt:lpstr>Building our Own Functions</vt:lpstr>
      <vt:lpstr>Example </vt:lpstr>
      <vt:lpstr>Definitions and Uses</vt:lpstr>
      <vt:lpstr>Example </vt:lpstr>
      <vt:lpstr>Arguments and Parameters </vt:lpstr>
      <vt:lpstr>Arguments</vt:lpstr>
      <vt:lpstr>Parameters</vt:lpstr>
      <vt:lpstr>Return Values</vt:lpstr>
      <vt:lpstr>Return Value</vt:lpstr>
      <vt:lpstr>Arguments, Parameters, and Results</vt:lpstr>
      <vt:lpstr>Multiple Parameters / Arguments</vt:lpstr>
      <vt:lpstr>Void (non-fruitful) Functions</vt:lpstr>
      <vt:lpstr>To function or not to function...</vt:lpstr>
      <vt:lpstr>Next Session!</vt:lpstr>
      <vt:lpstr>PowerPoint Presentation</vt:lpstr>
    </vt:vector>
  </TitlesOfParts>
  <Company>University of Gloucestershire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Loukil, Zainab</dc:creator>
  <cp:lastModifiedBy>LOUKIL, Zainab</cp:lastModifiedBy>
  <cp:revision>56</cp:revision>
  <dcterms:created xsi:type="dcterms:W3CDTF">2020-02-07T15:07:43Z</dcterms:created>
  <dcterms:modified xsi:type="dcterms:W3CDTF">2022-10-15T22:12:04Z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0x010100EAB50BD7536E2C4E90DFAA8279D6949D</vt:lpwstr>
  </property>
  <property fmtid="{D5CDD505-2E9C-101B-9397-08002B2CF9AE}" pid="3" name="_dlc_DocIdItemGuid">
    <vt:lpwstr>86ddc6c5-15fd-4038-ade7-a0c48affb04f</vt:lpwstr>
  </property>
</Properties>
</file>