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Lst>
  <p:notesMasterIdLst>
    <p:notesMasterId r:id="rId55"/>
  </p:notesMasterIdLst>
  <p:sldIdLst>
    <p:sldId id="456" r:id="rId5"/>
    <p:sldId id="474" r:id="rId6"/>
    <p:sldId id="473" r:id="rId7"/>
    <p:sldId id="475" r:id="rId8"/>
    <p:sldId id="262" r:id="rId9"/>
    <p:sldId id="489" r:id="rId10"/>
    <p:sldId id="488" r:id="rId11"/>
    <p:sldId id="263" r:id="rId12"/>
    <p:sldId id="264" r:id="rId13"/>
    <p:sldId id="265" r:id="rId14"/>
    <p:sldId id="490" r:id="rId15"/>
    <p:sldId id="266" r:id="rId16"/>
    <p:sldId id="267" r:id="rId17"/>
    <p:sldId id="268" r:id="rId18"/>
    <p:sldId id="269" r:id="rId19"/>
    <p:sldId id="270" r:id="rId20"/>
    <p:sldId id="272" r:id="rId21"/>
    <p:sldId id="273" r:id="rId22"/>
    <p:sldId id="274" r:id="rId23"/>
    <p:sldId id="275" r:id="rId24"/>
    <p:sldId id="276" r:id="rId25"/>
    <p:sldId id="277" r:id="rId26"/>
    <p:sldId id="278" r:id="rId27"/>
    <p:sldId id="491" r:id="rId28"/>
    <p:sldId id="281" r:id="rId29"/>
    <p:sldId id="283" r:id="rId30"/>
    <p:sldId id="284" r:id="rId31"/>
    <p:sldId id="286" r:id="rId32"/>
    <p:sldId id="287" r:id="rId33"/>
    <p:sldId id="288" r:id="rId34"/>
    <p:sldId id="289" r:id="rId35"/>
    <p:sldId id="290" r:id="rId36"/>
    <p:sldId id="291" r:id="rId37"/>
    <p:sldId id="293" r:id="rId38"/>
    <p:sldId id="492"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8" r:id="rId52"/>
    <p:sldId id="487" r:id="rId53"/>
    <p:sldId id="47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088E"/>
    <a:srgbClr val="6D0589"/>
    <a:srgbClr val="8706AA"/>
    <a:srgbClr val="DE655E"/>
    <a:srgbClr val="488E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9" autoAdjust="0"/>
    <p:restoredTop sz="96405"/>
  </p:normalViewPr>
  <p:slideViewPr>
    <p:cSldViewPr snapToGrid="0">
      <p:cViewPr varScale="1">
        <p:scale>
          <a:sx n="126" d="100"/>
          <a:sy n="126" d="100"/>
        </p:scale>
        <p:origin x="46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KIL, Zainab" userId="bab9806c-efc5-4e65-9b68-3e033ff096a8" providerId="ADAL" clId="{C313930B-0CD8-4DAC-8466-A7865A8238AB}"/>
    <pc:docChg chg="undo custSel addSld delSld modSld">
      <pc:chgData name="LOUKIL, Zainab" userId="bab9806c-efc5-4e65-9b68-3e033ff096a8" providerId="ADAL" clId="{C313930B-0CD8-4DAC-8466-A7865A8238AB}" dt="2021-09-17T14:16:30.174" v="2321" actId="14100"/>
      <pc:docMkLst>
        <pc:docMk/>
      </pc:docMkLst>
      <pc:sldChg chg="modSp">
        <pc:chgData name="LOUKIL, Zainab" userId="bab9806c-efc5-4e65-9b68-3e033ff096a8" providerId="ADAL" clId="{C313930B-0CD8-4DAC-8466-A7865A8238AB}" dt="2021-09-17T09:24:29.129" v="61" actId="20577"/>
        <pc:sldMkLst>
          <pc:docMk/>
          <pc:sldMk cId="1698472972" sldId="456"/>
        </pc:sldMkLst>
        <pc:spChg chg="mod">
          <ac:chgData name="LOUKIL, Zainab" userId="bab9806c-efc5-4e65-9b68-3e033ff096a8" providerId="ADAL" clId="{C313930B-0CD8-4DAC-8466-A7865A8238AB}" dt="2021-09-17T09:24:29.129" v="61" actId="20577"/>
          <ac:spMkLst>
            <pc:docMk/>
            <pc:sldMk cId="1698472972" sldId="456"/>
            <ac:spMk id="2" creationId="{47470EF6-90CE-4E6F-90B3-F04FF0A53CA3}"/>
          </ac:spMkLst>
        </pc:spChg>
      </pc:sldChg>
      <pc:sldChg chg="modSp add">
        <pc:chgData name="LOUKIL, Zainab" userId="bab9806c-efc5-4e65-9b68-3e033ff096a8" providerId="ADAL" clId="{C313930B-0CD8-4DAC-8466-A7865A8238AB}" dt="2021-09-17T14:16:13.284" v="2291" actId="20577"/>
        <pc:sldMkLst>
          <pc:docMk/>
          <pc:sldMk cId="1120716882" sldId="473"/>
        </pc:sldMkLst>
        <pc:spChg chg="mod">
          <ac:chgData name="LOUKIL, Zainab" userId="bab9806c-efc5-4e65-9b68-3e033ff096a8" providerId="ADAL" clId="{C313930B-0CD8-4DAC-8466-A7865A8238AB}" dt="2021-09-17T09:28:25.912" v="173" actId="20577"/>
          <ac:spMkLst>
            <pc:docMk/>
            <pc:sldMk cId="1120716882" sldId="473"/>
            <ac:spMk id="2" creationId="{62177D91-7192-47E2-B582-148FB62960A9}"/>
          </ac:spMkLst>
        </pc:spChg>
        <pc:spChg chg="mod">
          <ac:chgData name="LOUKIL, Zainab" userId="bab9806c-efc5-4e65-9b68-3e033ff096a8" providerId="ADAL" clId="{C313930B-0CD8-4DAC-8466-A7865A8238AB}" dt="2021-09-17T14:16:13.284" v="2291" actId="20577"/>
          <ac:spMkLst>
            <pc:docMk/>
            <pc:sldMk cId="1120716882" sldId="473"/>
            <ac:spMk id="3" creationId="{5C1B6D89-1622-4A44-BAA5-F0473FB8AA84}"/>
          </ac:spMkLst>
        </pc:spChg>
      </pc:sldChg>
      <pc:sldChg chg="modSp add">
        <pc:chgData name="LOUKIL, Zainab" userId="bab9806c-efc5-4e65-9b68-3e033ff096a8" providerId="ADAL" clId="{C313930B-0CD8-4DAC-8466-A7865A8238AB}" dt="2021-09-17T09:33:02.157" v="342" actId="20577"/>
        <pc:sldMkLst>
          <pc:docMk/>
          <pc:sldMk cId="2313951906" sldId="474"/>
        </pc:sldMkLst>
        <pc:spChg chg="mod">
          <ac:chgData name="LOUKIL, Zainab" userId="bab9806c-efc5-4e65-9b68-3e033ff096a8" providerId="ADAL" clId="{C313930B-0CD8-4DAC-8466-A7865A8238AB}" dt="2021-09-17T09:33:02.157" v="342" actId="20577"/>
          <ac:spMkLst>
            <pc:docMk/>
            <pc:sldMk cId="2313951906" sldId="474"/>
            <ac:spMk id="3" creationId="{9891C6A7-D852-48CD-967A-DD29F66F4B3E}"/>
          </ac:spMkLst>
        </pc:spChg>
      </pc:sldChg>
      <pc:sldChg chg="addSp delSp modSp add">
        <pc:chgData name="LOUKIL, Zainab" userId="bab9806c-efc5-4e65-9b68-3e033ff096a8" providerId="ADAL" clId="{C313930B-0CD8-4DAC-8466-A7865A8238AB}" dt="2021-09-17T09:37:15.227" v="411" actId="1076"/>
        <pc:sldMkLst>
          <pc:docMk/>
          <pc:sldMk cId="925403563" sldId="475"/>
        </pc:sldMkLst>
        <pc:spChg chg="del">
          <ac:chgData name="LOUKIL, Zainab" userId="bab9806c-efc5-4e65-9b68-3e033ff096a8" providerId="ADAL" clId="{C313930B-0CD8-4DAC-8466-A7865A8238AB}" dt="2021-09-17T09:33:35.843" v="363" actId="478"/>
          <ac:spMkLst>
            <pc:docMk/>
            <pc:sldMk cId="925403563" sldId="475"/>
            <ac:spMk id="2" creationId="{6C8181E2-FF4F-472E-A098-7672ED523E65}"/>
          </ac:spMkLst>
        </pc:spChg>
        <pc:spChg chg="del">
          <ac:chgData name="LOUKIL, Zainab" userId="bab9806c-efc5-4e65-9b68-3e033ff096a8" providerId="ADAL" clId="{C313930B-0CD8-4DAC-8466-A7865A8238AB}" dt="2021-09-17T09:33:38.353" v="364" actId="478"/>
          <ac:spMkLst>
            <pc:docMk/>
            <pc:sldMk cId="925403563" sldId="475"/>
            <ac:spMk id="3" creationId="{B421C30D-75A7-485B-AED7-D7AC0388B685}"/>
          </ac:spMkLst>
        </pc:spChg>
        <pc:spChg chg="mod">
          <ac:chgData name="LOUKIL, Zainab" userId="bab9806c-efc5-4e65-9b68-3e033ff096a8" providerId="ADAL" clId="{C313930B-0CD8-4DAC-8466-A7865A8238AB}" dt="2021-09-17T09:34:04.045" v="394" actId="1076"/>
          <ac:spMkLst>
            <pc:docMk/>
            <pc:sldMk cId="925403563" sldId="475"/>
            <ac:spMk id="4" creationId="{7C389592-D5A7-41BD-B946-51CDFCF36EDE}"/>
          </ac:spMkLst>
        </pc:spChg>
        <pc:spChg chg="del">
          <ac:chgData name="LOUKIL, Zainab" userId="bab9806c-efc5-4e65-9b68-3e033ff096a8" providerId="ADAL" clId="{C313930B-0CD8-4DAC-8466-A7865A8238AB}" dt="2021-09-17T09:33:42.890" v="367" actId="478"/>
          <ac:spMkLst>
            <pc:docMk/>
            <pc:sldMk cId="925403563" sldId="475"/>
            <ac:spMk id="5" creationId="{8EDAEEDD-71D9-4BB3-936C-68224BE55817}"/>
          </ac:spMkLst>
        </pc:spChg>
        <pc:spChg chg="del">
          <ac:chgData name="LOUKIL, Zainab" userId="bab9806c-efc5-4e65-9b68-3e033ff096a8" providerId="ADAL" clId="{C313930B-0CD8-4DAC-8466-A7865A8238AB}" dt="2021-09-17T09:33:39.367" v="365" actId="478"/>
          <ac:spMkLst>
            <pc:docMk/>
            <pc:sldMk cId="925403563" sldId="475"/>
            <ac:spMk id="6" creationId="{2541CF94-CD76-4748-B8F0-885595F20BF4}"/>
          </ac:spMkLst>
        </pc:spChg>
        <pc:spChg chg="del">
          <ac:chgData name="LOUKIL, Zainab" userId="bab9806c-efc5-4e65-9b68-3e033ff096a8" providerId="ADAL" clId="{C313930B-0CD8-4DAC-8466-A7865A8238AB}" dt="2021-09-17T09:33:40.969" v="366" actId="478"/>
          <ac:spMkLst>
            <pc:docMk/>
            <pc:sldMk cId="925403563" sldId="475"/>
            <ac:spMk id="7" creationId="{08DF2923-974A-474B-868D-E1A900B4058A}"/>
          </ac:spMkLst>
        </pc:spChg>
        <pc:picChg chg="add mod">
          <ac:chgData name="LOUKIL, Zainab" userId="bab9806c-efc5-4e65-9b68-3e033ff096a8" providerId="ADAL" clId="{C313930B-0CD8-4DAC-8466-A7865A8238AB}" dt="2021-09-17T09:37:15.227" v="411" actId="1076"/>
          <ac:picMkLst>
            <pc:docMk/>
            <pc:sldMk cId="925403563" sldId="475"/>
            <ac:picMk id="1026" creationId="{B0C0D5A0-97DE-4BA8-9E5D-5A2A29EEBFD5}"/>
          </ac:picMkLst>
        </pc:picChg>
      </pc:sldChg>
      <pc:sldChg chg="modSp add">
        <pc:chgData name="LOUKIL, Zainab" userId="bab9806c-efc5-4e65-9b68-3e033ff096a8" providerId="ADAL" clId="{C313930B-0CD8-4DAC-8466-A7865A8238AB}" dt="2021-09-17T14:13:23.345" v="2174" actId="20577"/>
        <pc:sldMkLst>
          <pc:docMk/>
          <pc:sldMk cId="3743674796" sldId="487"/>
        </pc:sldMkLst>
        <pc:spChg chg="mod">
          <ac:chgData name="LOUKIL, Zainab" userId="bab9806c-efc5-4e65-9b68-3e033ff096a8" providerId="ADAL" clId="{C313930B-0CD8-4DAC-8466-A7865A8238AB}" dt="2021-09-17T14:12:45.350" v="2080" actId="20577"/>
          <ac:spMkLst>
            <pc:docMk/>
            <pc:sldMk cId="3743674796" sldId="487"/>
            <ac:spMk id="2" creationId="{54195756-467A-4D2C-A4CE-E87B42A90369}"/>
          </ac:spMkLst>
        </pc:spChg>
        <pc:spChg chg="mod">
          <ac:chgData name="LOUKIL, Zainab" userId="bab9806c-efc5-4e65-9b68-3e033ff096a8" providerId="ADAL" clId="{C313930B-0CD8-4DAC-8466-A7865A8238AB}" dt="2021-09-17T14:13:23.345" v="2174" actId="20577"/>
          <ac:spMkLst>
            <pc:docMk/>
            <pc:sldMk cId="3743674796" sldId="487"/>
            <ac:spMk id="3" creationId="{C3C241C2-C5B2-4ECA-B4D1-FD10D58EAB8A}"/>
          </ac:spMkLst>
        </pc:spChg>
      </pc:sldChg>
    </pc:docChg>
  </pc:docChgLst>
  <pc:docChgLst>
    <pc:chgData name="LOUKIL, Zainab" userId="bab9806c-efc5-4e65-9b68-3e033ff096a8" providerId="ADAL" clId="{AED35540-5E84-415E-8CC3-17620F5875EA}"/>
    <pc:docChg chg="custSel modSld">
      <pc:chgData name="LOUKIL, Zainab" userId="bab9806c-efc5-4e65-9b68-3e033ff096a8" providerId="ADAL" clId="{AED35540-5E84-415E-8CC3-17620F5875EA}" dt="2021-12-03T15:48:32.827" v="17" actId="20577"/>
      <pc:docMkLst>
        <pc:docMk/>
      </pc:docMkLst>
      <pc:sldChg chg="modSp">
        <pc:chgData name="LOUKIL, Zainab" userId="bab9806c-efc5-4e65-9b68-3e033ff096a8" providerId="ADAL" clId="{AED35540-5E84-415E-8CC3-17620F5875EA}" dt="2021-12-03T15:48:32.827" v="17" actId="20577"/>
        <pc:sldMkLst>
          <pc:docMk/>
          <pc:sldMk cId="1698472972" sldId="456"/>
        </pc:sldMkLst>
        <pc:spChg chg="mod">
          <ac:chgData name="LOUKIL, Zainab" userId="bab9806c-efc5-4e65-9b68-3e033ff096a8" providerId="ADAL" clId="{AED35540-5E84-415E-8CC3-17620F5875EA}" dt="2021-12-03T15:48:32.827" v="17" actId="20577"/>
          <ac:spMkLst>
            <pc:docMk/>
            <pc:sldMk cId="1698472972" sldId="456"/>
            <ac:spMk id="2" creationId="{47470EF6-90CE-4E6F-90B3-F04FF0A53CA3}"/>
          </ac:spMkLst>
        </pc:spChg>
      </pc:sldChg>
    </pc:docChg>
  </pc:docChgLst>
  <pc:docChgLst>
    <pc:chgData name="LOUKIL, Zainab" userId="bab9806c-efc5-4e65-9b68-3e033ff096a8" providerId="ADAL" clId="{431ED355-B2AF-473B-B539-67917210043E}"/>
    <pc:docChg chg="undo custSel addSld delSld modSld">
      <pc:chgData name="LOUKIL, Zainab" userId="bab9806c-efc5-4e65-9b68-3e033ff096a8" providerId="ADAL" clId="{431ED355-B2AF-473B-B539-67917210043E}" dt="2021-09-21T10:55:09.182" v="1851"/>
      <pc:docMkLst>
        <pc:docMk/>
      </pc:docMkLst>
      <pc:sldChg chg="modSp">
        <pc:chgData name="LOUKIL, Zainab" userId="bab9806c-efc5-4e65-9b68-3e033ff096a8" providerId="ADAL" clId="{431ED355-B2AF-473B-B539-67917210043E}" dt="2021-09-21T08:10:53.404" v="54" actId="20577"/>
        <pc:sldMkLst>
          <pc:docMk/>
          <pc:sldMk cId="1698472972" sldId="456"/>
        </pc:sldMkLst>
        <pc:spChg chg="mod">
          <ac:chgData name="LOUKIL, Zainab" userId="bab9806c-efc5-4e65-9b68-3e033ff096a8" providerId="ADAL" clId="{431ED355-B2AF-473B-B539-67917210043E}" dt="2021-09-21T08:10:53.404" v="54" actId="20577"/>
          <ac:spMkLst>
            <pc:docMk/>
            <pc:sldMk cId="1698472972" sldId="456"/>
            <ac:spMk id="2" creationId="{47470EF6-90CE-4E6F-90B3-F04FF0A53CA3}"/>
          </ac:spMkLst>
        </pc:spChg>
      </pc:sldChg>
      <pc:sldChg chg="modSp">
        <pc:chgData name="LOUKIL, Zainab" userId="bab9806c-efc5-4e65-9b68-3e033ff096a8" providerId="ADAL" clId="{431ED355-B2AF-473B-B539-67917210043E}" dt="2021-09-21T10:34:17.939" v="1758" actId="20577"/>
        <pc:sldMkLst>
          <pc:docMk/>
          <pc:sldMk cId="1120716882" sldId="473"/>
        </pc:sldMkLst>
        <pc:spChg chg="mod">
          <ac:chgData name="LOUKIL, Zainab" userId="bab9806c-efc5-4e65-9b68-3e033ff096a8" providerId="ADAL" clId="{431ED355-B2AF-473B-B539-67917210043E}" dt="2021-09-21T10:34:17.939" v="1758" actId="20577"/>
          <ac:spMkLst>
            <pc:docMk/>
            <pc:sldMk cId="1120716882" sldId="473"/>
            <ac:spMk id="3" creationId="{5C1B6D89-1622-4A44-BAA5-F0473FB8AA84}"/>
          </ac:spMkLst>
        </pc:spChg>
      </pc:sldChg>
      <pc:sldChg chg="modSp">
        <pc:chgData name="LOUKIL, Zainab" userId="bab9806c-efc5-4e65-9b68-3e033ff096a8" providerId="ADAL" clId="{431ED355-B2AF-473B-B539-67917210043E}" dt="2021-09-21T08:11:41.451" v="60" actId="14100"/>
        <pc:sldMkLst>
          <pc:docMk/>
          <pc:sldMk cId="2313951906" sldId="474"/>
        </pc:sldMkLst>
        <pc:spChg chg="mod">
          <ac:chgData name="LOUKIL, Zainab" userId="bab9806c-efc5-4e65-9b68-3e033ff096a8" providerId="ADAL" clId="{431ED355-B2AF-473B-B539-67917210043E}" dt="2021-09-21T08:11:41.451" v="60" actId="14100"/>
          <ac:spMkLst>
            <pc:docMk/>
            <pc:sldMk cId="2313951906" sldId="474"/>
            <ac:spMk id="3" creationId="{9891C6A7-D852-48CD-967A-DD29F66F4B3E}"/>
          </ac:spMkLst>
        </pc:spChg>
      </pc:sldChg>
      <pc:sldChg chg="addSp delSp modSp">
        <pc:chgData name="LOUKIL, Zainab" userId="bab9806c-efc5-4e65-9b68-3e033ff096a8" providerId="ADAL" clId="{431ED355-B2AF-473B-B539-67917210043E}" dt="2021-09-21T08:19:58.172" v="107" actId="1037"/>
        <pc:sldMkLst>
          <pc:docMk/>
          <pc:sldMk cId="925403563" sldId="475"/>
        </pc:sldMkLst>
        <pc:spChg chg="add mod">
          <ac:chgData name="LOUKIL, Zainab" userId="bab9806c-efc5-4e65-9b68-3e033ff096a8" providerId="ADAL" clId="{431ED355-B2AF-473B-B539-67917210043E}" dt="2021-09-21T08:19:58.172" v="107" actId="1037"/>
          <ac:spMkLst>
            <pc:docMk/>
            <pc:sldMk cId="925403563" sldId="475"/>
            <ac:spMk id="3" creationId="{F5529E97-7BFB-4982-99CC-104339A0CDCF}"/>
          </ac:spMkLst>
        </pc:spChg>
        <pc:spChg chg="mod">
          <ac:chgData name="LOUKIL, Zainab" userId="bab9806c-efc5-4e65-9b68-3e033ff096a8" providerId="ADAL" clId="{431ED355-B2AF-473B-B539-67917210043E}" dt="2021-09-21T08:14:46.049" v="93" actId="122"/>
          <ac:spMkLst>
            <pc:docMk/>
            <pc:sldMk cId="925403563" sldId="475"/>
            <ac:spMk id="4" creationId="{7C389592-D5A7-41BD-B946-51CDFCF36EDE}"/>
          </ac:spMkLst>
        </pc:spChg>
        <pc:picChg chg="add mod">
          <ac:chgData name="LOUKIL, Zainab" userId="bab9806c-efc5-4e65-9b68-3e033ff096a8" providerId="ADAL" clId="{431ED355-B2AF-473B-B539-67917210043E}" dt="2021-09-21T08:17:37.546" v="96" actId="1076"/>
          <ac:picMkLst>
            <pc:docMk/>
            <pc:sldMk cId="925403563" sldId="475"/>
            <ac:picMk id="2" creationId="{B53F6B85-9DEB-41B9-AE55-A3240D05FCB9}"/>
          </ac:picMkLst>
        </pc:picChg>
        <pc:picChg chg="del">
          <ac:chgData name="LOUKIL, Zainab" userId="bab9806c-efc5-4e65-9b68-3e033ff096a8" providerId="ADAL" clId="{431ED355-B2AF-473B-B539-67917210043E}" dt="2021-09-21T08:14:35.649" v="82" actId="478"/>
          <ac:picMkLst>
            <pc:docMk/>
            <pc:sldMk cId="925403563" sldId="475"/>
            <ac:picMk id="1026" creationId="{B0C0D5A0-97DE-4BA8-9E5D-5A2A29EEBFD5}"/>
          </ac:picMkLst>
        </pc:picChg>
      </pc:sldChg>
      <pc:sldChg chg="modSp">
        <pc:chgData name="LOUKIL, Zainab" userId="bab9806c-efc5-4e65-9b68-3e033ff096a8" providerId="ADAL" clId="{431ED355-B2AF-473B-B539-67917210043E}" dt="2021-09-21T10:27:00.609" v="1685" actId="20577"/>
        <pc:sldMkLst>
          <pc:docMk/>
          <pc:sldMk cId="3743674796" sldId="487"/>
        </pc:sldMkLst>
        <pc:spChg chg="mod">
          <ac:chgData name="LOUKIL, Zainab" userId="bab9806c-efc5-4e65-9b68-3e033ff096a8" providerId="ADAL" clId="{431ED355-B2AF-473B-B539-67917210043E}" dt="2021-09-21T10:27:00.609" v="1685" actId="20577"/>
          <ac:spMkLst>
            <pc:docMk/>
            <pc:sldMk cId="3743674796" sldId="487"/>
            <ac:spMk id="3" creationId="{C3C241C2-C5B2-4ECA-B4D1-FD10D58EAB8A}"/>
          </ac:spMkLst>
        </pc:spChg>
      </pc:sldChg>
    </pc:docChg>
  </pc:docChgLst>
  <pc:docChgLst>
    <pc:chgData name="LOUKIL, Zainab" userId="bab9806c-efc5-4e65-9b68-3e033ff096a8" providerId="ADAL" clId="{E70910E7-B535-471E-9A9F-1C2C5984109A}"/>
    <pc:docChg chg="modSld">
      <pc:chgData name="LOUKIL, Zainab" userId="bab9806c-efc5-4e65-9b68-3e033ff096a8" providerId="ADAL" clId="{E70910E7-B535-471E-9A9F-1C2C5984109A}" dt="2021-10-19T12:30:10.253" v="0"/>
      <pc:docMkLst>
        <pc:docMk/>
      </pc:docMkLst>
      <pc:sldChg chg="modSp">
        <pc:chgData name="LOUKIL, Zainab" userId="bab9806c-efc5-4e65-9b68-3e033ff096a8" providerId="ADAL" clId="{E70910E7-B535-471E-9A9F-1C2C5984109A}" dt="2021-10-19T12:30:10.253" v="0"/>
        <pc:sldMkLst>
          <pc:docMk/>
          <pc:sldMk cId="1698472972" sldId="456"/>
        </pc:sldMkLst>
        <pc:spChg chg="mod">
          <ac:chgData name="LOUKIL, Zainab" userId="bab9806c-efc5-4e65-9b68-3e033ff096a8" providerId="ADAL" clId="{E70910E7-B535-471E-9A9F-1C2C5984109A}" dt="2021-10-19T12:30:10.253" v="0"/>
          <ac:spMkLst>
            <pc:docMk/>
            <pc:sldMk cId="1698472972" sldId="456"/>
            <ac:spMk id="2" creationId="{47470EF6-90CE-4E6F-90B3-F04FF0A53CA3}"/>
          </ac:spMkLst>
        </pc:spChg>
      </pc:sldChg>
    </pc:docChg>
  </pc:docChgLst>
  <pc:docChgLst>
    <pc:chgData name="LOUKIL, Zainab" userId="bab9806c-efc5-4e65-9b68-3e033ff096a8" providerId="ADAL" clId="{16808E78-A0D7-4B09-B69A-B660F942E65A}"/>
    <pc:docChg chg="undo redo custSel addSld delSld modSld">
      <pc:chgData name="LOUKIL, Zainab" userId="bab9806c-efc5-4e65-9b68-3e033ff096a8" providerId="ADAL" clId="{16808E78-A0D7-4B09-B69A-B660F942E65A}" dt="2021-09-22T14:36:04.356" v="2596" actId="1076"/>
      <pc:docMkLst>
        <pc:docMk/>
      </pc:docMkLst>
      <pc:sldChg chg="addSp delSp modSp add">
        <pc:chgData name="LOUKIL, Zainab" userId="bab9806c-efc5-4e65-9b68-3e033ff096a8" providerId="ADAL" clId="{16808E78-A0D7-4B09-B69A-B660F942E65A}" dt="2021-09-22T10:07:41.666" v="1002" actId="27636"/>
        <pc:sldMkLst>
          <pc:docMk/>
          <pc:sldMk cId="781332380" sldId="262"/>
        </pc:sldMkLst>
        <pc:spChg chg="del mod">
          <ac:chgData name="LOUKIL, Zainab" userId="bab9806c-efc5-4e65-9b68-3e033ff096a8" providerId="ADAL" clId="{16808E78-A0D7-4B09-B69A-B660F942E65A}" dt="2021-09-22T10:07:36.300" v="998" actId="478"/>
          <ac:spMkLst>
            <pc:docMk/>
            <pc:sldMk cId="781332380" sldId="262"/>
            <ac:spMk id="2" creationId="{00000000-0000-0000-0000-000000000000}"/>
          </ac:spMkLst>
        </pc:spChg>
        <pc:spChg chg="del mod">
          <ac:chgData name="LOUKIL, Zainab" userId="bab9806c-efc5-4e65-9b68-3e033ff096a8" providerId="ADAL" clId="{16808E78-A0D7-4B09-B69A-B660F942E65A}" dt="2021-09-22T09:09:50.972" v="447" actId="478"/>
          <ac:spMkLst>
            <pc:docMk/>
            <pc:sldMk cId="781332380" sldId="262"/>
            <ac:spMk id="3" creationId="{00000000-0000-0000-0000-000000000000}"/>
          </ac:spMkLst>
        </pc:spChg>
        <pc:spChg chg="add mod">
          <ac:chgData name="LOUKIL, Zainab" userId="bab9806c-efc5-4e65-9b68-3e033ff096a8" providerId="ADAL" clId="{16808E78-A0D7-4B09-B69A-B660F942E65A}" dt="2021-09-22T09:18:15.426" v="807" actId="20577"/>
          <ac:spMkLst>
            <pc:docMk/>
            <pc:sldMk cId="781332380" sldId="262"/>
            <ac:spMk id="4" creationId="{8909F04B-7DC5-4D21-BB36-4B82DB1894A4}"/>
          </ac:spMkLst>
        </pc:spChg>
        <pc:spChg chg="add mod">
          <ac:chgData name="LOUKIL, Zainab" userId="bab9806c-efc5-4e65-9b68-3e033ff096a8" providerId="ADAL" clId="{16808E78-A0D7-4B09-B69A-B660F942E65A}" dt="2021-09-22T10:07:41.666" v="1002" actId="27636"/>
          <ac:spMkLst>
            <pc:docMk/>
            <pc:sldMk cId="781332380" sldId="262"/>
            <ac:spMk id="5" creationId="{917F1F7C-5A42-4664-9E90-9D0F79A9E46C}"/>
          </ac:spMkLst>
        </pc:spChg>
      </pc:sldChg>
      <pc:sldChg chg="addSp delSp modSp add">
        <pc:chgData name="LOUKIL, Zainab" userId="bab9806c-efc5-4e65-9b68-3e033ff096a8" providerId="ADAL" clId="{16808E78-A0D7-4B09-B69A-B660F942E65A}" dt="2021-09-22T10:08:09.921" v="1012"/>
        <pc:sldMkLst>
          <pc:docMk/>
          <pc:sldMk cId="2074181322" sldId="263"/>
        </pc:sldMkLst>
        <pc:spChg chg="del mod">
          <ac:chgData name="LOUKIL, Zainab" userId="bab9806c-efc5-4e65-9b68-3e033ff096a8" providerId="ADAL" clId="{16808E78-A0D7-4B09-B69A-B660F942E65A}" dt="2021-09-22T10:08:08.083" v="1011" actId="478"/>
          <ac:spMkLst>
            <pc:docMk/>
            <pc:sldMk cId="2074181322" sldId="263"/>
            <ac:spMk id="2" creationId="{00000000-0000-0000-0000-000000000000}"/>
          </ac:spMkLst>
        </pc:spChg>
        <pc:spChg chg="del mod">
          <ac:chgData name="LOUKIL, Zainab" userId="bab9806c-efc5-4e65-9b68-3e033ff096a8" providerId="ADAL" clId="{16808E78-A0D7-4B09-B69A-B660F942E65A}" dt="2021-09-22T09:21:07.868" v="859" actId="478"/>
          <ac:spMkLst>
            <pc:docMk/>
            <pc:sldMk cId="2074181322" sldId="263"/>
            <ac:spMk id="3" creationId="{00000000-0000-0000-0000-000000000000}"/>
          </ac:spMkLst>
        </pc:spChg>
        <pc:spChg chg="add mod">
          <ac:chgData name="LOUKIL, Zainab" userId="bab9806c-efc5-4e65-9b68-3e033ff096a8" providerId="ADAL" clId="{16808E78-A0D7-4B09-B69A-B660F942E65A}" dt="2021-09-22T09:21:48.014" v="877" actId="27636"/>
          <ac:spMkLst>
            <pc:docMk/>
            <pc:sldMk cId="2074181322" sldId="263"/>
            <ac:spMk id="4" creationId="{C8A45B60-2053-462C-82A1-E7F7CB199D05}"/>
          </ac:spMkLst>
        </pc:spChg>
        <pc:spChg chg="add mod">
          <ac:chgData name="LOUKIL, Zainab" userId="bab9806c-efc5-4e65-9b68-3e033ff096a8" providerId="ADAL" clId="{16808E78-A0D7-4B09-B69A-B660F942E65A}" dt="2021-09-22T10:08:09.921" v="1012"/>
          <ac:spMkLst>
            <pc:docMk/>
            <pc:sldMk cId="2074181322" sldId="263"/>
            <ac:spMk id="5" creationId="{A6734B02-C539-4A5B-A151-576C05D38CB4}"/>
          </ac:spMkLst>
        </pc:spChg>
      </pc:sldChg>
      <pc:sldChg chg="addSp delSp modSp add">
        <pc:chgData name="LOUKIL, Zainab" userId="bab9806c-efc5-4e65-9b68-3e033ff096a8" providerId="ADAL" clId="{16808E78-A0D7-4B09-B69A-B660F942E65A}" dt="2021-09-22T10:08:31.824" v="1018"/>
        <pc:sldMkLst>
          <pc:docMk/>
          <pc:sldMk cId="2606689675" sldId="264"/>
        </pc:sldMkLst>
        <pc:spChg chg="del mod">
          <ac:chgData name="LOUKIL, Zainab" userId="bab9806c-efc5-4e65-9b68-3e033ff096a8" providerId="ADAL" clId="{16808E78-A0D7-4B09-B69A-B660F942E65A}" dt="2021-09-22T10:08:29.709" v="1017" actId="478"/>
          <ac:spMkLst>
            <pc:docMk/>
            <pc:sldMk cId="2606689675" sldId="264"/>
            <ac:spMk id="2" creationId="{00000000-0000-0000-0000-000000000000}"/>
          </ac:spMkLst>
        </pc:spChg>
        <pc:spChg chg="del mod">
          <ac:chgData name="LOUKIL, Zainab" userId="bab9806c-efc5-4e65-9b68-3e033ff096a8" providerId="ADAL" clId="{16808E78-A0D7-4B09-B69A-B660F942E65A}" dt="2021-09-22T09:22:03.378" v="881" actId="478"/>
          <ac:spMkLst>
            <pc:docMk/>
            <pc:sldMk cId="2606689675" sldId="264"/>
            <ac:spMk id="3" creationId="{00000000-0000-0000-0000-000000000000}"/>
          </ac:spMkLst>
        </pc:spChg>
        <pc:spChg chg="add mod">
          <ac:chgData name="LOUKIL, Zainab" userId="bab9806c-efc5-4e65-9b68-3e033ff096a8" providerId="ADAL" clId="{16808E78-A0D7-4B09-B69A-B660F942E65A}" dt="2021-09-22T09:24:00.120" v="922" actId="20577"/>
          <ac:spMkLst>
            <pc:docMk/>
            <pc:sldMk cId="2606689675" sldId="264"/>
            <ac:spMk id="4" creationId="{8D6CA45A-08CB-497C-B3EF-008ABE3EEBC2}"/>
          </ac:spMkLst>
        </pc:spChg>
        <pc:spChg chg="add del">
          <ac:chgData name="LOUKIL, Zainab" userId="bab9806c-efc5-4e65-9b68-3e033ff096a8" providerId="ADAL" clId="{16808E78-A0D7-4B09-B69A-B660F942E65A}" dt="2021-09-22T10:08:17.181" v="1014"/>
          <ac:spMkLst>
            <pc:docMk/>
            <pc:sldMk cId="2606689675" sldId="264"/>
            <ac:spMk id="5" creationId="{1281B764-7901-4A5D-8798-630EBEF0BB56}"/>
          </ac:spMkLst>
        </pc:spChg>
        <pc:spChg chg="add mod">
          <ac:chgData name="LOUKIL, Zainab" userId="bab9806c-efc5-4e65-9b68-3e033ff096a8" providerId="ADAL" clId="{16808E78-A0D7-4B09-B69A-B660F942E65A}" dt="2021-09-22T10:08:31.824" v="1018"/>
          <ac:spMkLst>
            <pc:docMk/>
            <pc:sldMk cId="2606689675" sldId="264"/>
            <ac:spMk id="6" creationId="{7D8E9485-53F9-4E14-8E71-DA2A980B6374}"/>
          </ac:spMkLst>
        </pc:spChg>
      </pc:sldChg>
      <pc:sldChg chg="addSp delSp modSp add">
        <pc:chgData name="LOUKIL, Zainab" userId="bab9806c-efc5-4e65-9b68-3e033ff096a8" providerId="ADAL" clId="{16808E78-A0D7-4B09-B69A-B660F942E65A}" dt="2021-09-22T10:08:45.297" v="1022"/>
        <pc:sldMkLst>
          <pc:docMk/>
          <pc:sldMk cId="1013647141" sldId="265"/>
        </pc:sldMkLst>
        <pc:spChg chg="del mod">
          <ac:chgData name="LOUKIL, Zainab" userId="bab9806c-efc5-4e65-9b68-3e033ff096a8" providerId="ADAL" clId="{16808E78-A0D7-4B09-B69A-B660F942E65A}" dt="2021-09-22T10:08:42.938" v="1021" actId="478"/>
          <ac:spMkLst>
            <pc:docMk/>
            <pc:sldMk cId="1013647141" sldId="265"/>
            <ac:spMk id="2" creationId="{00000000-0000-0000-0000-000000000000}"/>
          </ac:spMkLst>
        </pc:spChg>
        <pc:spChg chg="del mod">
          <ac:chgData name="LOUKIL, Zainab" userId="bab9806c-efc5-4e65-9b68-3e033ff096a8" providerId="ADAL" clId="{16808E78-A0D7-4B09-B69A-B660F942E65A}" dt="2021-09-22T09:24:31.162" v="926" actId="478"/>
          <ac:spMkLst>
            <pc:docMk/>
            <pc:sldMk cId="1013647141" sldId="265"/>
            <ac:spMk id="3" creationId="{00000000-0000-0000-0000-000000000000}"/>
          </ac:spMkLst>
        </pc:spChg>
        <pc:spChg chg="add mod">
          <ac:chgData name="LOUKIL, Zainab" userId="bab9806c-efc5-4e65-9b68-3e033ff096a8" providerId="ADAL" clId="{16808E78-A0D7-4B09-B69A-B660F942E65A}" dt="2021-09-22T09:25:26.692" v="950" actId="11"/>
          <ac:spMkLst>
            <pc:docMk/>
            <pc:sldMk cId="1013647141" sldId="265"/>
            <ac:spMk id="4" creationId="{2B026E90-A517-490B-8898-59F5F2B9C356}"/>
          </ac:spMkLst>
        </pc:spChg>
        <pc:spChg chg="add mod">
          <ac:chgData name="LOUKIL, Zainab" userId="bab9806c-efc5-4e65-9b68-3e033ff096a8" providerId="ADAL" clId="{16808E78-A0D7-4B09-B69A-B660F942E65A}" dt="2021-09-22T10:08:45.297" v="1022"/>
          <ac:spMkLst>
            <pc:docMk/>
            <pc:sldMk cId="1013647141" sldId="265"/>
            <ac:spMk id="5" creationId="{7336DB9A-E281-43FD-BA64-F0ECD1475911}"/>
          </ac:spMkLst>
        </pc:spChg>
      </pc:sldChg>
      <pc:sldChg chg="addSp delSp modSp add">
        <pc:chgData name="LOUKIL, Zainab" userId="bab9806c-efc5-4e65-9b68-3e033ff096a8" providerId="ADAL" clId="{16808E78-A0D7-4B09-B69A-B660F942E65A}" dt="2021-09-22T10:10:39.049" v="1049" actId="14100"/>
        <pc:sldMkLst>
          <pc:docMk/>
          <pc:sldMk cId="3929198513" sldId="266"/>
        </pc:sldMkLst>
        <pc:spChg chg="del mod">
          <ac:chgData name="LOUKIL, Zainab" userId="bab9806c-efc5-4e65-9b68-3e033ff096a8" providerId="ADAL" clId="{16808E78-A0D7-4B09-B69A-B660F942E65A}" dt="2021-09-22T10:08:59.845" v="1025" actId="478"/>
          <ac:spMkLst>
            <pc:docMk/>
            <pc:sldMk cId="3929198513" sldId="266"/>
            <ac:spMk id="2" creationId="{00000000-0000-0000-0000-000000000000}"/>
          </ac:spMkLst>
        </pc:spChg>
        <pc:spChg chg="del mod">
          <ac:chgData name="LOUKIL, Zainab" userId="bab9806c-efc5-4e65-9b68-3e033ff096a8" providerId="ADAL" clId="{16808E78-A0D7-4B09-B69A-B660F942E65A}" dt="2021-09-22T10:09:06.276" v="1028" actId="478"/>
          <ac:spMkLst>
            <pc:docMk/>
            <pc:sldMk cId="3929198513" sldId="266"/>
            <ac:spMk id="3" creationId="{00000000-0000-0000-0000-000000000000}"/>
          </ac:spMkLst>
        </pc:spChg>
        <pc:spChg chg="add mod">
          <ac:chgData name="LOUKIL, Zainab" userId="bab9806c-efc5-4e65-9b68-3e033ff096a8" providerId="ADAL" clId="{16808E78-A0D7-4B09-B69A-B660F942E65A}" dt="2021-09-22T10:10:39.049" v="1049" actId="14100"/>
          <ac:spMkLst>
            <pc:docMk/>
            <pc:sldMk cId="3929198513" sldId="266"/>
            <ac:spMk id="4" creationId="{5FAF543B-A4A0-49E9-BF26-EE07675B780F}"/>
          </ac:spMkLst>
        </pc:spChg>
        <pc:spChg chg="add mod">
          <ac:chgData name="LOUKIL, Zainab" userId="bab9806c-efc5-4e65-9b68-3e033ff096a8" providerId="ADAL" clId="{16808E78-A0D7-4B09-B69A-B660F942E65A}" dt="2021-09-22T10:09:02.080" v="1026"/>
          <ac:spMkLst>
            <pc:docMk/>
            <pc:sldMk cId="3929198513" sldId="266"/>
            <ac:spMk id="5" creationId="{09F479DE-E4F5-426F-943E-D0FB342C6928}"/>
          </ac:spMkLst>
        </pc:spChg>
      </pc:sldChg>
      <pc:sldChg chg="addSp delSp modSp add">
        <pc:chgData name="LOUKIL, Zainab" userId="bab9806c-efc5-4e65-9b68-3e033ff096a8" providerId="ADAL" clId="{16808E78-A0D7-4B09-B69A-B660F942E65A}" dt="2021-09-22T10:13:41.123" v="1145" actId="20577"/>
        <pc:sldMkLst>
          <pc:docMk/>
          <pc:sldMk cId="2912814636" sldId="267"/>
        </pc:sldMkLst>
        <pc:spChg chg="del mod">
          <ac:chgData name="LOUKIL, Zainab" userId="bab9806c-efc5-4e65-9b68-3e033ff096a8" providerId="ADAL" clId="{16808E78-A0D7-4B09-B69A-B660F942E65A}" dt="2021-09-22T10:11:00.169" v="1052" actId="478"/>
          <ac:spMkLst>
            <pc:docMk/>
            <pc:sldMk cId="2912814636" sldId="267"/>
            <ac:spMk id="2" creationId="{00000000-0000-0000-0000-000000000000}"/>
          </ac:spMkLst>
        </pc:spChg>
        <pc:spChg chg="del mod">
          <ac:chgData name="LOUKIL, Zainab" userId="bab9806c-efc5-4e65-9b68-3e033ff096a8" providerId="ADAL" clId="{16808E78-A0D7-4B09-B69A-B660F942E65A}" dt="2021-09-22T10:11:06.776" v="1055" actId="478"/>
          <ac:spMkLst>
            <pc:docMk/>
            <pc:sldMk cId="2912814636" sldId="267"/>
            <ac:spMk id="3" creationId="{00000000-0000-0000-0000-000000000000}"/>
          </ac:spMkLst>
        </pc:spChg>
        <pc:spChg chg="add mod">
          <ac:chgData name="LOUKIL, Zainab" userId="bab9806c-efc5-4e65-9b68-3e033ff096a8" providerId="ADAL" clId="{16808E78-A0D7-4B09-B69A-B660F942E65A}" dt="2021-09-22T10:12:55.481" v="1088" actId="27636"/>
          <ac:spMkLst>
            <pc:docMk/>
            <pc:sldMk cId="2912814636" sldId="267"/>
            <ac:spMk id="4" creationId="{94B776CE-DDDE-4B73-95E4-B0EF0E7C960F}"/>
          </ac:spMkLst>
        </pc:spChg>
        <pc:spChg chg="add mod">
          <ac:chgData name="LOUKIL, Zainab" userId="bab9806c-efc5-4e65-9b68-3e033ff096a8" providerId="ADAL" clId="{16808E78-A0D7-4B09-B69A-B660F942E65A}" dt="2021-09-22T10:13:41.123" v="1145" actId="20577"/>
          <ac:spMkLst>
            <pc:docMk/>
            <pc:sldMk cId="2912814636" sldId="267"/>
            <ac:spMk id="5" creationId="{F5E9AACB-607C-472B-9C9B-D7D40605D511}"/>
          </ac:spMkLst>
        </pc:spChg>
      </pc:sldChg>
      <pc:sldChg chg="addSp delSp modSp add">
        <pc:chgData name="LOUKIL, Zainab" userId="bab9806c-efc5-4e65-9b68-3e033ff096a8" providerId="ADAL" clId="{16808E78-A0D7-4B09-B69A-B660F942E65A}" dt="2021-09-22T10:14:35.850" v="1165" actId="108"/>
        <pc:sldMkLst>
          <pc:docMk/>
          <pc:sldMk cId="1340946627" sldId="268"/>
        </pc:sldMkLst>
        <pc:spChg chg="del mod">
          <ac:chgData name="LOUKIL, Zainab" userId="bab9806c-efc5-4e65-9b68-3e033ff096a8" providerId="ADAL" clId="{16808E78-A0D7-4B09-B69A-B660F942E65A}" dt="2021-09-22T10:13:15.277" v="1091" actId="478"/>
          <ac:spMkLst>
            <pc:docMk/>
            <pc:sldMk cId="1340946627" sldId="268"/>
            <ac:spMk id="2" creationId="{00000000-0000-0000-0000-000000000000}"/>
          </ac:spMkLst>
        </pc:spChg>
        <pc:spChg chg="del mod">
          <ac:chgData name="LOUKIL, Zainab" userId="bab9806c-efc5-4e65-9b68-3e033ff096a8" providerId="ADAL" clId="{16808E78-A0D7-4B09-B69A-B660F942E65A}" dt="2021-09-22T10:13:57.231" v="1150" actId="478"/>
          <ac:spMkLst>
            <pc:docMk/>
            <pc:sldMk cId="1340946627" sldId="268"/>
            <ac:spMk id="3" creationId="{00000000-0000-0000-0000-000000000000}"/>
          </ac:spMkLst>
        </pc:spChg>
        <pc:spChg chg="add mod">
          <ac:chgData name="LOUKIL, Zainab" userId="bab9806c-efc5-4e65-9b68-3e033ff096a8" providerId="ADAL" clId="{16808E78-A0D7-4B09-B69A-B660F942E65A}" dt="2021-09-22T10:14:35.850" v="1165" actId="108"/>
          <ac:spMkLst>
            <pc:docMk/>
            <pc:sldMk cId="1340946627" sldId="268"/>
            <ac:spMk id="4" creationId="{B0D0CFF7-4334-464B-B69B-40BC78E26FFF}"/>
          </ac:spMkLst>
        </pc:spChg>
        <pc:spChg chg="add del mod">
          <ac:chgData name="LOUKIL, Zainab" userId="bab9806c-efc5-4e65-9b68-3e033ff096a8" providerId="ADAL" clId="{16808E78-A0D7-4B09-B69A-B660F942E65A}" dt="2021-09-22T10:13:19.235" v="1093" actId="478"/>
          <ac:spMkLst>
            <pc:docMk/>
            <pc:sldMk cId="1340946627" sldId="268"/>
            <ac:spMk id="5" creationId="{48E4EF4B-C2CF-4CD2-83F0-188D2F6ED5EE}"/>
          </ac:spMkLst>
        </pc:spChg>
        <pc:spChg chg="add mod">
          <ac:chgData name="LOUKIL, Zainab" userId="bab9806c-efc5-4e65-9b68-3e033ff096a8" providerId="ADAL" clId="{16808E78-A0D7-4B09-B69A-B660F942E65A}" dt="2021-09-22T10:13:49.858" v="1148" actId="20577"/>
          <ac:spMkLst>
            <pc:docMk/>
            <pc:sldMk cId="1340946627" sldId="268"/>
            <ac:spMk id="6" creationId="{FA49195F-12B1-4BB2-A3EF-C8BE0D3F705B}"/>
          </ac:spMkLst>
        </pc:spChg>
      </pc:sldChg>
      <pc:sldChg chg="addSp delSp modSp add">
        <pc:chgData name="LOUKIL, Zainab" userId="bab9806c-efc5-4e65-9b68-3e033ff096a8" providerId="ADAL" clId="{16808E78-A0D7-4B09-B69A-B660F942E65A}" dt="2021-09-22T10:17:43.990" v="1259" actId="108"/>
        <pc:sldMkLst>
          <pc:docMk/>
          <pc:sldMk cId="3825708352" sldId="269"/>
        </pc:sldMkLst>
        <pc:spChg chg="del mod">
          <ac:chgData name="LOUKIL, Zainab" userId="bab9806c-efc5-4e65-9b68-3e033ff096a8" providerId="ADAL" clId="{16808E78-A0D7-4B09-B69A-B660F942E65A}" dt="2021-09-22T10:15:05.317" v="1170" actId="478"/>
          <ac:spMkLst>
            <pc:docMk/>
            <pc:sldMk cId="3825708352" sldId="269"/>
            <ac:spMk id="2" creationId="{00000000-0000-0000-0000-000000000000}"/>
          </ac:spMkLst>
        </pc:spChg>
        <pc:spChg chg="del mod">
          <ac:chgData name="LOUKIL, Zainab" userId="bab9806c-efc5-4e65-9b68-3e033ff096a8" providerId="ADAL" clId="{16808E78-A0D7-4B09-B69A-B660F942E65A}" dt="2021-09-22T10:15:21.525" v="1218" actId="478"/>
          <ac:spMkLst>
            <pc:docMk/>
            <pc:sldMk cId="3825708352" sldId="269"/>
            <ac:spMk id="3" creationId="{00000000-0000-0000-0000-000000000000}"/>
          </ac:spMkLst>
        </pc:spChg>
        <pc:spChg chg="add mod">
          <ac:chgData name="LOUKIL, Zainab" userId="bab9806c-efc5-4e65-9b68-3e033ff096a8" providerId="ADAL" clId="{16808E78-A0D7-4B09-B69A-B660F942E65A}" dt="2021-09-22T10:17:43.990" v="1259" actId="108"/>
          <ac:spMkLst>
            <pc:docMk/>
            <pc:sldMk cId="3825708352" sldId="269"/>
            <ac:spMk id="4" creationId="{9FD5F325-9E15-43CC-9D44-0515727A62D4}"/>
          </ac:spMkLst>
        </pc:spChg>
        <pc:spChg chg="add mod">
          <ac:chgData name="LOUKIL, Zainab" userId="bab9806c-efc5-4e65-9b68-3e033ff096a8" providerId="ADAL" clId="{16808E78-A0D7-4B09-B69A-B660F942E65A}" dt="2021-09-22T10:15:15.771" v="1216" actId="20577"/>
          <ac:spMkLst>
            <pc:docMk/>
            <pc:sldMk cId="3825708352" sldId="269"/>
            <ac:spMk id="5" creationId="{4D838A7F-61C2-4C0A-9052-1621555963B4}"/>
          </ac:spMkLst>
        </pc:spChg>
      </pc:sldChg>
      <pc:sldChg chg="addSp delSp modSp add">
        <pc:chgData name="LOUKIL, Zainab" userId="bab9806c-efc5-4e65-9b68-3e033ff096a8" providerId="ADAL" clId="{16808E78-A0D7-4B09-B69A-B660F942E65A}" dt="2021-09-22T10:19:27" v="1265" actId="20577"/>
        <pc:sldMkLst>
          <pc:docMk/>
          <pc:sldMk cId="1126252818" sldId="270"/>
        </pc:sldMkLst>
        <pc:spChg chg="del">
          <ac:chgData name="LOUKIL, Zainab" userId="bab9806c-efc5-4e65-9b68-3e033ff096a8" providerId="ADAL" clId="{16808E78-A0D7-4B09-B69A-B660F942E65A}" dt="2021-09-22T10:15:48.067" v="1221" actId="478"/>
          <ac:spMkLst>
            <pc:docMk/>
            <pc:sldMk cId="1126252818" sldId="270"/>
            <ac:spMk id="2" creationId="{00000000-0000-0000-0000-000000000000}"/>
          </ac:spMkLst>
        </pc:spChg>
        <pc:spChg chg="del mod">
          <ac:chgData name="LOUKIL, Zainab" userId="bab9806c-efc5-4e65-9b68-3e033ff096a8" providerId="ADAL" clId="{16808E78-A0D7-4B09-B69A-B660F942E65A}" dt="2021-09-22T10:15:58.453" v="1227" actId="478"/>
          <ac:spMkLst>
            <pc:docMk/>
            <pc:sldMk cId="1126252818" sldId="270"/>
            <ac:spMk id="3" creationId="{00000000-0000-0000-0000-000000000000}"/>
          </ac:spMkLst>
        </pc:spChg>
        <pc:spChg chg="add mod">
          <ac:chgData name="LOUKIL, Zainab" userId="bab9806c-efc5-4e65-9b68-3e033ff096a8" providerId="ADAL" clId="{16808E78-A0D7-4B09-B69A-B660F942E65A}" dt="2021-09-22T10:19:27" v="1265" actId="20577"/>
          <ac:spMkLst>
            <pc:docMk/>
            <pc:sldMk cId="1126252818" sldId="270"/>
            <ac:spMk id="4" creationId="{15A7AD2A-186F-4155-B3C2-E499EA3A7557}"/>
          </ac:spMkLst>
        </pc:spChg>
        <pc:spChg chg="add del">
          <ac:chgData name="LOUKIL, Zainab" userId="bab9806c-efc5-4e65-9b68-3e033ff096a8" providerId="ADAL" clId="{16808E78-A0D7-4B09-B69A-B660F942E65A}" dt="2021-09-22T10:14:55.849" v="1167"/>
          <ac:spMkLst>
            <pc:docMk/>
            <pc:sldMk cId="1126252818" sldId="270"/>
            <ac:spMk id="5" creationId="{D76622C4-87C2-4FA0-B417-9B43FA4BC7C5}"/>
          </ac:spMkLst>
        </pc:spChg>
        <pc:spChg chg="add del mod">
          <ac:chgData name="LOUKIL, Zainab" userId="bab9806c-efc5-4e65-9b68-3e033ff096a8" providerId="ADAL" clId="{16808E78-A0D7-4B09-B69A-B660F942E65A}" dt="2021-09-22T10:15:50.231" v="1222" actId="478"/>
          <ac:spMkLst>
            <pc:docMk/>
            <pc:sldMk cId="1126252818" sldId="270"/>
            <ac:spMk id="7" creationId="{758870C9-521A-4AA9-A898-18D6ABED3F95}"/>
          </ac:spMkLst>
        </pc:spChg>
        <pc:spChg chg="add mod">
          <ac:chgData name="LOUKIL, Zainab" userId="bab9806c-efc5-4e65-9b68-3e033ff096a8" providerId="ADAL" clId="{16808E78-A0D7-4B09-B69A-B660F942E65A}" dt="2021-09-22T10:15:54.053" v="1225" actId="20577"/>
          <ac:spMkLst>
            <pc:docMk/>
            <pc:sldMk cId="1126252818" sldId="270"/>
            <ac:spMk id="8" creationId="{AF9C9A8A-BDFE-467D-A02F-F1DDBE403BB1}"/>
          </ac:spMkLst>
        </pc:spChg>
      </pc:sldChg>
      <pc:sldChg chg="addSp delSp modSp add">
        <pc:chgData name="LOUKIL, Zainab" userId="bab9806c-efc5-4e65-9b68-3e033ff096a8" providerId="ADAL" clId="{16808E78-A0D7-4B09-B69A-B660F942E65A}" dt="2021-09-22T12:19:42.731" v="1422" actId="478"/>
        <pc:sldMkLst>
          <pc:docMk/>
          <pc:sldMk cId="1645770855" sldId="272"/>
        </pc:sldMkLst>
        <pc:spChg chg="del mod">
          <ac:chgData name="LOUKIL, Zainab" userId="bab9806c-efc5-4e65-9b68-3e033ff096a8" providerId="ADAL" clId="{16808E78-A0D7-4B09-B69A-B660F942E65A}" dt="2021-09-22T10:19:38.544" v="1268" actId="478"/>
          <ac:spMkLst>
            <pc:docMk/>
            <pc:sldMk cId="1645770855" sldId="272"/>
            <ac:spMk id="2" creationId="{00000000-0000-0000-0000-000000000000}"/>
          </ac:spMkLst>
        </pc:spChg>
        <pc:spChg chg="del mod">
          <ac:chgData name="LOUKIL, Zainab" userId="bab9806c-efc5-4e65-9b68-3e033ff096a8" providerId="ADAL" clId="{16808E78-A0D7-4B09-B69A-B660F942E65A}" dt="2021-09-22T10:19:45.456" v="1271" actId="478"/>
          <ac:spMkLst>
            <pc:docMk/>
            <pc:sldMk cId="1645770855" sldId="272"/>
            <ac:spMk id="3" creationId="{00000000-0000-0000-0000-000000000000}"/>
          </ac:spMkLst>
        </pc:spChg>
        <pc:spChg chg="add mod">
          <ac:chgData name="LOUKIL, Zainab" userId="bab9806c-efc5-4e65-9b68-3e033ff096a8" providerId="ADAL" clId="{16808E78-A0D7-4B09-B69A-B660F942E65A}" dt="2021-09-22T12:19:05.832" v="1420" actId="1035"/>
          <ac:spMkLst>
            <pc:docMk/>
            <pc:sldMk cId="1645770855" sldId="272"/>
            <ac:spMk id="4" creationId="{E03E2DF3-ED19-40D4-8D60-2D0C982DBD6C}"/>
          </ac:spMkLst>
        </pc:spChg>
        <pc:spChg chg="add mod">
          <ac:chgData name="LOUKIL, Zainab" userId="bab9806c-efc5-4e65-9b68-3e033ff096a8" providerId="ADAL" clId="{16808E78-A0D7-4B09-B69A-B660F942E65A}" dt="2021-09-22T10:19:40.451" v="1269"/>
          <ac:spMkLst>
            <pc:docMk/>
            <pc:sldMk cId="1645770855" sldId="272"/>
            <ac:spMk id="5" creationId="{15C861A4-20EE-4446-87C8-E4A2FAF6DF7F}"/>
          </ac:spMkLst>
        </pc:spChg>
        <pc:spChg chg="add del">
          <ac:chgData name="LOUKIL, Zainab" userId="bab9806c-efc5-4e65-9b68-3e033ff096a8" providerId="ADAL" clId="{16808E78-A0D7-4B09-B69A-B660F942E65A}" dt="2021-09-22T12:19:42.731" v="1422" actId="478"/>
          <ac:spMkLst>
            <pc:docMk/>
            <pc:sldMk cId="1645770855" sldId="272"/>
            <ac:spMk id="6" creationId="{B194098A-367D-4958-9D7D-D250F441B585}"/>
          </ac:spMkLst>
        </pc:spChg>
      </pc:sldChg>
      <pc:sldChg chg="addSp delSp modSp add">
        <pc:chgData name="LOUKIL, Zainab" userId="bab9806c-efc5-4e65-9b68-3e033ff096a8" providerId="ADAL" clId="{16808E78-A0D7-4B09-B69A-B660F942E65A}" dt="2021-09-22T12:21:12.977" v="1456" actId="27636"/>
        <pc:sldMkLst>
          <pc:docMk/>
          <pc:sldMk cId="447557112" sldId="273"/>
        </pc:sldMkLst>
        <pc:spChg chg="del mod">
          <ac:chgData name="LOUKIL, Zainab" userId="bab9806c-efc5-4e65-9b68-3e033ff096a8" providerId="ADAL" clId="{16808E78-A0D7-4B09-B69A-B660F942E65A}" dt="2021-09-22T12:20:01.348" v="1426" actId="478"/>
          <ac:spMkLst>
            <pc:docMk/>
            <pc:sldMk cId="447557112" sldId="273"/>
            <ac:spMk id="2" creationId="{00000000-0000-0000-0000-000000000000}"/>
          </ac:spMkLst>
        </pc:spChg>
        <pc:spChg chg="del mod">
          <ac:chgData name="LOUKIL, Zainab" userId="bab9806c-efc5-4e65-9b68-3e033ff096a8" providerId="ADAL" clId="{16808E78-A0D7-4B09-B69A-B660F942E65A}" dt="2021-09-22T12:20:08.586" v="1429" actId="478"/>
          <ac:spMkLst>
            <pc:docMk/>
            <pc:sldMk cId="447557112" sldId="273"/>
            <ac:spMk id="3" creationId="{00000000-0000-0000-0000-000000000000}"/>
          </ac:spMkLst>
        </pc:spChg>
        <pc:spChg chg="add mod">
          <ac:chgData name="LOUKIL, Zainab" userId="bab9806c-efc5-4e65-9b68-3e033ff096a8" providerId="ADAL" clId="{16808E78-A0D7-4B09-B69A-B660F942E65A}" dt="2021-09-22T12:21:12.977" v="1456" actId="27636"/>
          <ac:spMkLst>
            <pc:docMk/>
            <pc:sldMk cId="447557112" sldId="273"/>
            <ac:spMk id="4" creationId="{32B66AFA-D3EB-46C3-A92F-CDB332AF21BC}"/>
          </ac:spMkLst>
        </pc:spChg>
        <pc:spChg chg="add mod">
          <ac:chgData name="LOUKIL, Zainab" userId="bab9806c-efc5-4e65-9b68-3e033ff096a8" providerId="ADAL" clId="{16808E78-A0D7-4B09-B69A-B660F942E65A}" dt="2021-09-22T12:20:03.610" v="1427"/>
          <ac:spMkLst>
            <pc:docMk/>
            <pc:sldMk cId="447557112" sldId="273"/>
            <ac:spMk id="5" creationId="{6069FEA5-92A2-4B23-AF52-1E8803615E6C}"/>
          </ac:spMkLst>
        </pc:spChg>
      </pc:sldChg>
      <pc:sldChg chg="addSp delSp modSp add">
        <pc:chgData name="LOUKIL, Zainab" userId="bab9806c-efc5-4e65-9b68-3e033ff096a8" providerId="ADAL" clId="{16808E78-A0D7-4B09-B69A-B660F942E65A}" dt="2021-09-22T12:22:59.824" v="1474" actId="1076"/>
        <pc:sldMkLst>
          <pc:docMk/>
          <pc:sldMk cId="751446300" sldId="274"/>
        </pc:sldMkLst>
        <pc:spChg chg="del mod">
          <ac:chgData name="LOUKIL, Zainab" userId="bab9806c-efc5-4e65-9b68-3e033ff096a8" providerId="ADAL" clId="{16808E78-A0D7-4B09-B69A-B660F942E65A}" dt="2021-09-22T12:22:14.684" v="1459" actId="478"/>
          <ac:spMkLst>
            <pc:docMk/>
            <pc:sldMk cId="751446300" sldId="274"/>
            <ac:spMk id="2" creationId="{00000000-0000-0000-0000-000000000000}"/>
          </ac:spMkLst>
        </pc:spChg>
        <pc:spChg chg="del mod">
          <ac:chgData name="LOUKIL, Zainab" userId="bab9806c-efc5-4e65-9b68-3e033ff096a8" providerId="ADAL" clId="{16808E78-A0D7-4B09-B69A-B660F942E65A}" dt="2021-09-22T12:22:28.659" v="1462" actId="478"/>
          <ac:spMkLst>
            <pc:docMk/>
            <pc:sldMk cId="751446300" sldId="274"/>
            <ac:spMk id="3" creationId="{00000000-0000-0000-0000-000000000000}"/>
          </ac:spMkLst>
        </pc:spChg>
        <pc:spChg chg="mod">
          <ac:chgData name="LOUKIL, Zainab" userId="bab9806c-efc5-4e65-9b68-3e033ff096a8" providerId="ADAL" clId="{16808E78-A0D7-4B09-B69A-B660F942E65A}" dt="2021-09-22T12:22:59.824" v="1474" actId="1076"/>
          <ac:spMkLst>
            <pc:docMk/>
            <pc:sldMk cId="751446300" sldId="274"/>
            <ac:spMk id="4" creationId="{00000000-0000-0000-0000-000000000000}"/>
          </ac:spMkLst>
        </pc:spChg>
        <pc:spChg chg="del mod">
          <ac:chgData name="LOUKIL, Zainab" userId="bab9806c-efc5-4e65-9b68-3e033ff096a8" providerId="ADAL" clId="{16808E78-A0D7-4B09-B69A-B660F942E65A}" dt="2021-09-22T12:22:43.610" v="1466" actId="478"/>
          <ac:spMkLst>
            <pc:docMk/>
            <pc:sldMk cId="751446300" sldId="274"/>
            <ac:spMk id="5" creationId="{00000000-0000-0000-0000-000000000000}"/>
          </ac:spMkLst>
        </pc:spChg>
        <pc:spChg chg="add mod">
          <ac:chgData name="LOUKIL, Zainab" userId="bab9806c-efc5-4e65-9b68-3e033ff096a8" providerId="ADAL" clId="{16808E78-A0D7-4B09-B69A-B660F942E65A}" dt="2021-09-22T12:22:53.919" v="1473" actId="27636"/>
          <ac:spMkLst>
            <pc:docMk/>
            <pc:sldMk cId="751446300" sldId="274"/>
            <ac:spMk id="6" creationId="{7C7BAA67-4A5F-467C-ABD9-8919559CAE57}"/>
          </ac:spMkLst>
        </pc:spChg>
        <pc:spChg chg="add mod">
          <ac:chgData name="LOUKIL, Zainab" userId="bab9806c-efc5-4e65-9b68-3e033ff096a8" providerId="ADAL" clId="{16808E78-A0D7-4B09-B69A-B660F942E65A}" dt="2021-09-22T12:22:16.356" v="1460"/>
          <ac:spMkLst>
            <pc:docMk/>
            <pc:sldMk cId="751446300" sldId="274"/>
            <ac:spMk id="7" creationId="{A47AEBD1-81CF-4856-A404-DF8577E08CC0}"/>
          </ac:spMkLst>
        </pc:spChg>
      </pc:sldChg>
      <pc:sldChg chg="addSp delSp modSp add">
        <pc:chgData name="LOUKIL, Zainab" userId="bab9806c-efc5-4e65-9b68-3e033ff096a8" providerId="ADAL" clId="{16808E78-A0D7-4B09-B69A-B660F942E65A}" dt="2021-09-22T12:23:26.588" v="1479" actId="478"/>
        <pc:sldMkLst>
          <pc:docMk/>
          <pc:sldMk cId="801454591" sldId="275"/>
        </pc:sldMkLst>
        <pc:spChg chg="del mod">
          <ac:chgData name="LOUKIL, Zainab" userId="bab9806c-efc5-4e65-9b68-3e033ff096a8" providerId="ADAL" clId="{16808E78-A0D7-4B09-B69A-B660F942E65A}" dt="2021-09-22T12:23:20.525" v="1477" actId="478"/>
          <ac:spMkLst>
            <pc:docMk/>
            <pc:sldMk cId="801454591" sldId="275"/>
            <ac:spMk id="2" creationId="{00000000-0000-0000-0000-000000000000}"/>
          </ac:spMkLst>
        </pc:spChg>
        <pc:spChg chg="add del mod">
          <ac:chgData name="LOUKIL, Zainab" userId="bab9806c-efc5-4e65-9b68-3e033ff096a8" providerId="ADAL" clId="{16808E78-A0D7-4B09-B69A-B660F942E65A}" dt="2021-09-22T12:23:26.588" v="1479" actId="478"/>
          <ac:spMkLst>
            <pc:docMk/>
            <pc:sldMk cId="801454591" sldId="275"/>
            <ac:spMk id="17" creationId="{F0969899-0C26-439E-B881-D99A8A7B3C23}"/>
          </ac:spMkLst>
        </pc:spChg>
        <pc:spChg chg="add mod">
          <ac:chgData name="LOUKIL, Zainab" userId="bab9806c-efc5-4e65-9b68-3e033ff096a8" providerId="ADAL" clId="{16808E78-A0D7-4B09-B69A-B660F942E65A}" dt="2021-09-22T12:23:22.557" v="1478"/>
          <ac:spMkLst>
            <pc:docMk/>
            <pc:sldMk cId="801454591" sldId="275"/>
            <ac:spMk id="18" creationId="{3E57F2D3-9B29-4F8E-A489-FD8C7BBD365D}"/>
          </ac:spMkLst>
        </pc:spChg>
      </pc:sldChg>
      <pc:sldChg chg="addSp delSp modSp add">
        <pc:chgData name="LOUKIL, Zainab" userId="bab9806c-efc5-4e65-9b68-3e033ff096a8" providerId="ADAL" clId="{16808E78-A0D7-4B09-B69A-B660F942E65A}" dt="2021-09-22T12:27:06.737" v="1514" actId="12"/>
        <pc:sldMkLst>
          <pc:docMk/>
          <pc:sldMk cId="3284434435" sldId="276"/>
        </pc:sldMkLst>
        <pc:spChg chg="del mod">
          <ac:chgData name="LOUKIL, Zainab" userId="bab9806c-efc5-4e65-9b68-3e033ff096a8" providerId="ADAL" clId="{16808E78-A0D7-4B09-B69A-B660F942E65A}" dt="2021-09-22T12:23:41.462" v="1482" actId="478"/>
          <ac:spMkLst>
            <pc:docMk/>
            <pc:sldMk cId="3284434435" sldId="276"/>
            <ac:spMk id="2" creationId="{00000000-0000-0000-0000-000000000000}"/>
          </ac:spMkLst>
        </pc:spChg>
        <pc:spChg chg="del mod">
          <ac:chgData name="LOUKIL, Zainab" userId="bab9806c-efc5-4e65-9b68-3e033ff096a8" providerId="ADAL" clId="{16808E78-A0D7-4B09-B69A-B660F942E65A}" dt="2021-09-22T12:23:47.612" v="1485" actId="478"/>
          <ac:spMkLst>
            <pc:docMk/>
            <pc:sldMk cId="3284434435" sldId="276"/>
            <ac:spMk id="3" creationId="{00000000-0000-0000-0000-000000000000}"/>
          </ac:spMkLst>
        </pc:spChg>
        <pc:spChg chg="add mod">
          <ac:chgData name="LOUKIL, Zainab" userId="bab9806c-efc5-4e65-9b68-3e033ff096a8" providerId="ADAL" clId="{16808E78-A0D7-4B09-B69A-B660F942E65A}" dt="2021-09-22T12:27:06.737" v="1514" actId="12"/>
          <ac:spMkLst>
            <pc:docMk/>
            <pc:sldMk cId="3284434435" sldId="276"/>
            <ac:spMk id="4" creationId="{713DA8F2-EDD5-40CD-91FE-D06599F697B2}"/>
          </ac:spMkLst>
        </pc:spChg>
        <pc:spChg chg="add mod">
          <ac:chgData name="LOUKIL, Zainab" userId="bab9806c-efc5-4e65-9b68-3e033ff096a8" providerId="ADAL" clId="{16808E78-A0D7-4B09-B69A-B660F942E65A}" dt="2021-09-22T12:23:43.601" v="1483"/>
          <ac:spMkLst>
            <pc:docMk/>
            <pc:sldMk cId="3284434435" sldId="276"/>
            <ac:spMk id="5" creationId="{11CA04C4-F0CF-4103-8A7F-DE33D0A0DA00}"/>
          </ac:spMkLst>
        </pc:spChg>
      </pc:sldChg>
      <pc:sldChg chg="addSp delSp modSp add">
        <pc:chgData name="LOUKIL, Zainab" userId="bab9806c-efc5-4e65-9b68-3e033ff096a8" providerId="ADAL" clId="{16808E78-A0D7-4B09-B69A-B660F942E65A}" dt="2021-09-22T12:28:52.058" v="1560" actId="115"/>
        <pc:sldMkLst>
          <pc:docMk/>
          <pc:sldMk cId="4080425220" sldId="277"/>
        </pc:sldMkLst>
        <pc:spChg chg="del mod">
          <ac:chgData name="LOUKIL, Zainab" userId="bab9806c-efc5-4e65-9b68-3e033ff096a8" providerId="ADAL" clId="{16808E78-A0D7-4B09-B69A-B660F942E65A}" dt="2021-09-22T12:27:37.627" v="1519" actId="478"/>
          <ac:spMkLst>
            <pc:docMk/>
            <pc:sldMk cId="4080425220" sldId="277"/>
            <ac:spMk id="2" creationId="{00000000-0000-0000-0000-000000000000}"/>
          </ac:spMkLst>
        </pc:spChg>
        <pc:spChg chg="del mod">
          <ac:chgData name="LOUKIL, Zainab" userId="bab9806c-efc5-4e65-9b68-3e033ff096a8" providerId="ADAL" clId="{16808E78-A0D7-4B09-B69A-B660F942E65A}" dt="2021-09-22T12:28:19.931" v="1535" actId="478"/>
          <ac:spMkLst>
            <pc:docMk/>
            <pc:sldMk cId="4080425220" sldId="277"/>
            <ac:spMk id="3" creationId="{00000000-0000-0000-0000-000000000000}"/>
          </ac:spMkLst>
        </pc:spChg>
        <pc:spChg chg="add mod">
          <ac:chgData name="LOUKIL, Zainab" userId="bab9806c-efc5-4e65-9b68-3e033ff096a8" providerId="ADAL" clId="{16808E78-A0D7-4B09-B69A-B660F942E65A}" dt="2021-09-22T12:28:52.058" v="1560" actId="115"/>
          <ac:spMkLst>
            <pc:docMk/>
            <pc:sldMk cId="4080425220" sldId="277"/>
            <ac:spMk id="7" creationId="{42D5AD84-E48E-424D-AF01-A49BB319CEFA}"/>
          </ac:spMkLst>
        </pc:spChg>
        <pc:spChg chg="add del">
          <ac:chgData name="LOUKIL, Zainab" userId="bab9806c-efc5-4e65-9b68-3e033ff096a8" providerId="ADAL" clId="{16808E78-A0D7-4B09-B69A-B660F942E65A}" dt="2021-09-22T12:27:24.916" v="1516"/>
          <ac:spMkLst>
            <pc:docMk/>
            <pc:sldMk cId="4080425220" sldId="277"/>
            <ac:spMk id="8" creationId="{117AC2E8-C4F2-4113-91A4-B7357C0696DC}"/>
          </ac:spMkLst>
        </pc:spChg>
        <pc:spChg chg="add mod">
          <ac:chgData name="LOUKIL, Zainab" userId="bab9806c-efc5-4e65-9b68-3e033ff096a8" providerId="ADAL" clId="{16808E78-A0D7-4B09-B69A-B660F942E65A}" dt="2021-09-22T12:27:39.870" v="1520"/>
          <ac:spMkLst>
            <pc:docMk/>
            <pc:sldMk cId="4080425220" sldId="277"/>
            <ac:spMk id="9" creationId="{5EAEEF30-7851-44D9-BC40-DA8B550353E2}"/>
          </ac:spMkLst>
        </pc:spChg>
      </pc:sldChg>
      <pc:sldChg chg="addSp delSp modSp add">
        <pc:chgData name="LOUKIL, Zainab" userId="bab9806c-efc5-4e65-9b68-3e033ff096a8" providerId="ADAL" clId="{16808E78-A0D7-4B09-B69A-B660F942E65A}" dt="2021-09-22T13:55:47.980" v="1615" actId="14100"/>
        <pc:sldMkLst>
          <pc:docMk/>
          <pc:sldMk cId="2430050845" sldId="278"/>
        </pc:sldMkLst>
        <pc:spChg chg="mod">
          <ac:chgData name="LOUKIL, Zainab" userId="bab9806c-efc5-4e65-9b68-3e033ff096a8" providerId="ADAL" clId="{16808E78-A0D7-4B09-B69A-B660F942E65A}" dt="2021-09-22T13:55:47.980" v="1615" actId="14100"/>
          <ac:spMkLst>
            <pc:docMk/>
            <pc:sldMk cId="2430050845" sldId="278"/>
            <ac:spMk id="2" creationId="{00000000-0000-0000-0000-000000000000}"/>
          </ac:spMkLst>
        </pc:spChg>
        <pc:spChg chg="del mod">
          <ac:chgData name="LOUKIL, Zainab" userId="bab9806c-efc5-4e65-9b68-3e033ff096a8" providerId="ADAL" clId="{16808E78-A0D7-4B09-B69A-B660F942E65A}" dt="2021-09-22T12:29:04.996" v="1563" actId="478"/>
          <ac:spMkLst>
            <pc:docMk/>
            <pc:sldMk cId="2430050845" sldId="278"/>
            <ac:spMk id="3" creationId="{00000000-0000-0000-0000-000000000000}"/>
          </ac:spMkLst>
        </pc:spChg>
        <pc:spChg chg="del mod">
          <ac:chgData name="LOUKIL, Zainab" userId="bab9806c-efc5-4e65-9b68-3e033ff096a8" providerId="ADAL" clId="{16808E78-A0D7-4B09-B69A-B660F942E65A}" dt="2021-09-22T12:29:39.253" v="1572"/>
          <ac:spMkLst>
            <pc:docMk/>
            <pc:sldMk cId="2430050845" sldId="278"/>
            <ac:spMk id="4" creationId="{00000000-0000-0000-0000-000000000000}"/>
          </ac:spMkLst>
        </pc:spChg>
        <pc:spChg chg="mod">
          <ac:chgData name="LOUKIL, Zainab" userId="bab9806c-efc5-4e65-9b68-3e033ff096a8" providerId="ADAL" clId="{16808E78-A0D7-4B09-B69A-B660F942E65A}" dt="2021-09-22T13:54:22.108" v="1583" actId="1076"/>
          <ac:spMkLst>
            <pc:docMk/>
            <pc:sldMk cId="2430050845" sldId="278"/>
            <ac:spMk id="5" creationId="{00000000-0000-0000-0000-000000000000}"/>
          </ac:spMkLst>
        </pc:spChg>
        <pc:spChg chg="add mod">
          <ac:chgData name="LOUKIL, Zainab" userId="bab9806c-efc5-4e65-9b68-3e033ff096a8" providerId="ADAL" clId="{16808E78-A0D7-4B09-B69A-B660F942E65A}" dt="2021-09-22T13:55:28.403" v="1611" actId="1076"/>
          <ac:spMkLst>
            <pc:docMk/>
            <pc:sldMk cId="2430050845" sldId="278"/>
            <ac:spMk id="6" creationId="{462A27DE-55B8-4B20-B461-386423F2944C}"/>
          </ac:spMkLst>
        </pc:spChg>
        <pc:spChg chg="add mod">
          <ac:chgData name="LOUKIL, Zainab" userId="bab9806c-efc5-4e65-9b68-3e033ff096a8" providerId="ADAL" clId="{16808E78-A0D7-4B09-B69A-B660F942E65A}" dt="2021-09-22T12:29:06.807" v="1564"/>
          <ac:spMkLst>
            <pc:docMk/>
            <pc:sldMk cId="2430050845" sldId="278"/>
            <ac:spMk id="7" creationId="{06775C3E-ED72-4B00-A37F-4AD1A0A1C43E}"/>
          </ac:spMkLst>
        </pc:spChg>
      </pc:sldChg>
      <pc:sldChg chg="addSp delSp modSp add">
        <pc:chgData name="LOUKIL, Zainab" userId="bab9806c-efc5-4e65-9b68-3e033ff096a8" providerId="ADAL" clId="{16808E78-A0D7-4B09-B69A-B660F942E65A}" dt="2021-09-22T14:00:13.789" v="1660" actId="1076"/>
        <pc:sldMkLst>
          <pc:docMk/>
          <pc:sldMk cId="3887154922" sldId="281"/>
        </pc:sldMkLst>
        <pc:spChg chg="mod">
          <ac:chgData name="LOUKIL, Zainab" userId="bab9806c-efc5-4e65-9b68-3e033ff096a8" providerId="ADAL" clId="{16808E78-A0D7-4B09-B69A-B660F942E65A}" dt="2021-09-22T13:58:42.082" v="1640" actId="1076"/>
          <ac:spMkLst>
            <pc:docMk/>
            <pc:sldMk cId="3887154922" sldId="281"/>
            <ac:spMk id="2" creationId="{00000000-0000-0000-0000-000000000000}"/>
          </ac:spMkLst>
        </pc:spChg>
        <pc:spChg chg="add del mod">
          <ac:chgData name="LOUKIL, Zainab" userId="bab9806c-efc5-4e65-9b68-3e033ff096a8" providerId="ADAL" clId="{16808E78-A0D7-4B09-B69A-B660F942E65A}" dt="2021-09-22T13:58:44.856" v="1641" actId="478"/>
          <ac:spMkLst>
            <pc:docMk/>
            <pc:sldMk cId="3887154922" sldId="281"/>
            <ac:spMk id="4" creationId="{EC87A40B-C762-4C41-A5EE-F38D3414FD63}"/>
          </ac:spMkLst>
        </pc:spChg>
        <pc:spChg chg="mod">
          <ac:chgData name="LOUKIL, Zainab" userId="bab9806c-efc5-4e65-9b68-3e033ff096a8" providerId="ADAL" clId="{16808E78-A0D7-4B09-B69A-B660F942E65A}" dt="2021-09-22T14:00:09.696" v="1659" actId="1076"/>
          <ac:spMkLst>
            <pc:docMk/>
            <pc:sldMk cId="3887154922" sldId="281"/>
            <ac:spMk id="5" creationId="{00000000-0000-0000-0000-000000000000}"/>
          </ac:spMkLst>
        </pc:spChg>
        <pc:spChg chg="del">
          <ac:chgData name="LOUKIL, Zainab" userId="bab9806c-efc5-4e65-9b68-3e033ff096a8" providerId="ADAL" clId="{16808E78-A0D7-4B09-B69A-B660F942E65A}" dt="2021-09-22T13:58:56.226" v="1645" actId="478"/>
          <ac:spMkLst>
            <pc:docMk/>
            <pc:sldMk cId="3887154922" sldId="281"/>
            <ac:spMk id="6" creationId="{00000000-0000-0000-0000-000000000000}"/>
          </ac:spMkLst>
        </pc:spChg>
        <pc:spChg chg="add del mod">
          <ac:chgData name="LOUKIL, Zainab" userId="bab9806c-efc5-4e65-9b68-3e033ff096a8" providerId="ADAL" clId="{16808E78-A0D7-4B09-B69A-B660F942E65A}" dt="2021-09-22T13:59:15.684" v="1655" actId="478"/>
          <ac:spMkLst>
            <pc:docMk/>
            <pc:sldMk cId="3887154922" sldId="281"/>
            <ac:spMk id="7" creationId="{00000000-0000-0000-0000-000000000000}"/>
          </ac:spMkLst>
        </pc:spChg>
        <pc:spChg chg="del">
          <ac:chgData name="LOUKIL, Zainab" userId="bab9806c-efc5-4e65-9b68-3e033ff096a8" providerId="ADAL" clId="{16808E78-A0D7-4B09-B69A-B660F942E65A}" dt="2021-09-22T13:59:07.803" v="1651" actId="478"/>
          <ac:spMkLst>
            <pc:docMk/>
            <pc:sldMk cId="3887154922" sldId="281"/>
            <ac:spMk id="8" creationId="{00000000-0000-0000-0000-000000000000}"/>
          </ac:spMkLst>
        </pc:spChg>
        <pc:spChg chg="add mod">
          <ac:chgData name="LOUKIL, Zainab" userId="bab9806c-efc5-4e65-9b68-3e033ff096a8" providerId="ADAL" clId="{16808E78-A0D7-4B09-B69A-B660F942E65A}" dt="2021-09-22T14:00:13.789" v="1660" actId="1076"/>
          <ac:spMkLst>
            <pc:docMk/>
            <pc:sldMk cId="3887154922" sldId="281"/>
            <ac:spMk id="9" creationId="{D0479557-0758-4D8E-92D4-E0B9F8F1CEDA}"/>
          </ac:spMkLst>
        </pc:spChg>
        <pc:graphicFrameChg chg="mod">
          <ac:chgData name="LOUKIL, Zainab" userId="bab9806c-efc5-4e65-9b68-3e033ff096a8" providerId="ADAL" clId="{16808E78-A0D7-4B09-B69A-B660F942E65A}" dt="2021-09-22T14:00:07.301" v="1658" actId="1076"/>
          <ac:graphicFrameMkLst>
            <pc:docMk/>
            <pc:sldMk cId="3887154922" sldId="281"/>
            <ac:graphicFrameMk id="3" creationId="{00000000-0000-0000-0000-000000000000}"/>
          </ac:graphicFrameMkLst>
        </pc:graphicFrameChg>
      </pc:sldChg>
      <pc:sldChg chg="addSp delSp modSp add">
        <pc:chgData name="LOUKIL, Zainab" userId="bab9806c-efc5-4e65-9b68-3e033ff096a8" providerId="ADAL" clId="{16808E78-A0D7-4B09-B69A-B660F942E65A}" dt="2021-09-22T14:05:47.735" v="1772" actId="12"/>
        <pc:sldMkLst>
          <pc:docMk/>
          <pc:sldMk cId="3995145011" sldId="283"/>
        </pc:sldMkLst>
        <pc:spChg chg="mod">
          <ac:chgData name="LOUKIL, Zainab" userId="bab9806c-efc5-4e65-9b68-3e033ff096a8" providerId="ADAL" clId="{16808E78-A0D7-4B09-B69A-B660F942E65A}" dt="2021-09-22T14:00:32.779" v="1662" actId="1076"/>
          <ac:spMkLst>
            <pc:docMk/>
            <pc:sldMk cId="3995145011" sldId="283"/>
            <ac:spMk id="2" creationId="{00000000-0000-0000-0000-000000000000}"/>
          </ac:spMkLst>
        </pc:spChg>
        <pc:spChg chg="del mod">
          <ac:chgData name="LOUKIL, Zainab" userId="bab9806c-efc5-4e65-9b68-3e033ff096a8" providerId="ADAL" clId="{16808E78-A0D7-4B09-B69A-B660F942E65A}" dt="2021-09-22T14:00:49.183" v="1665" actId="478"/>
          <ac:spMkLst>
            <pc:docMk/>
            <pc:sldMk cId="3995145011" sldId="283"/>
            <ac:spMk id="3" creationId="{00000000-0000-0000-0000-000000000000}"/>
          </ac:spMkLst>
        </pc:spChg>
        <pc:spChg chg="del mod">
          <ac:chgData name="LOUKIL, Zainab" userId="bab9806c-efc5-4e65-9b68-3e033ff096a8" providerId="ADAL" clId="{16808E78-A0D7-4B09-B69A-B660F942E65A}" dt="2021-09-22T14:03:57.427" v="1716" actId="478"/>
          <ac:spMkLst>
            <pc:docMk/>
            <pc:sldMk cId="3995145011" sldId="283"/>
            <ac:spMk id="4" creationId="{00000000-0000-0000-0000-000000000000}"/>
          </ac:spMkLst>
        </pc:spChg>
        <pc:spChg chg="add mod">
          <ac:chgData name="LOUKIL, Zainab" userId="bab9806c-efc5-4e65-9b68-3e033ff096a8" providerId="ADAL" clId="{16808E78-A0D7-4B09-B69A-B660F942E65A}" dt="2021-09-22T14:05:47.735" v="1772" actId="12"/>
          <ac:spMkLst>
            <pc:docMk/>
            <pc:sldMk cId="3995145011" sldId="283"/>
            <ac:spMk id="5" creationId="{21835FA7-E46C-46C9-A436-8D9963CAAE1D}"/>
          </ac:spMkLst>
        </pc:spChg>
      </pc:sldChg>
      <pc:sldChg chg="addSp delSp modSp add">
        <pc:chgData name="LOUKIL, Zainab" userId="bab9806c-efc5-4e65-9b68-3e033ff096a8" providerId="ADAL" clId="{16808E78-A0D7-4B09-B69A-B660F942E65A}" dt="2021-09-22T14:02:25.399" v="1692" actId="478"/>
        <pc:sldMkLst>
          <pc:docMk/>
          <pc:sldMk cId="3313254601" sldId="284"/>
        </pc:sldMkLst>
        <pc:spChg chg="mod">
          <ac:chgData name="LOUKIL, Zainab" userId="bab9806c-efc5-4e65-9b68-3e033ff096a8" providerId="ADAL" clId="{16808E78-A0D7-4B09-B69A-B660F942E65A}" dt="2021-09-22T14:02:22.243" v="1691" actId="1076"/>
          <ac:spMkLst>
            <pc:docMk/>
            <pc:sldMk cId="3313254601" sldId="284"/>
            <ac:spMk id="2" creationId="{00000000-0000-0000-0000-000000000000}"/>
          </ac:spMkLst>
        </pc:spChg>
        <pc:spChg chg="add del mod">
          <ac:chgData name="LOUKIL, Zainab" userId="bab9806c-efc5-4e65-9b68-3e033ff096a8" providerId="ADAL" clId="{16808E78-A0D7-4B09-B69A-B660F942E65A}" dt="2021-09-22T14:02:25.399" v="1692" actId="478"/>
          <ac:spMkLst>
            <pc:docMk/>
            <pc:sldMk cId="3313254601" sldId="284"/>
            <ac:spMk id="3" creationId="{8DA1C594-2E00-4A99-877A-3D99475E7912}"/>
          </ac:spMkLst>
        </pc:spChg>
      </pc:sldChg>
      <pc:sldChg chg="addSp delSp modSp add">
        <pc:chgData name="LOUKIL, Zainab" userId="bab9806c-efc5-4e65-9b68-3e033ff096a8" providerId="ADAL" clId="{16808E78-A0D7-4B09-B69A-B660F942E65A}" dt="2021-09-22T14:08:06.021" v="1802" actId="108"/>
        <pc:sldMkLst>
          <pc:docMk/>
          <pc:sldMk cId="2714615843" sldId="286"/>
        </pc:sldMkLst>
        <pc:spChg chg="mod">
          <ac:chgData name="LOUKIL, Zainab" userId="bab9806c-efc5-4e65-9b68-3e033ff096a8" providerId="ADAL" clId="{16808E78-A0D7-4B09-B69A-B660F942E65A}" dt="2021-09-22T14:08:06.021" v="1802" actId="108"/>
          <ac:spMkLst>
            <pc:docMk/>
            <pc:sldMk cId="2714615843" sldId="286"/>
            <ac:spMk id="2" creationId="{00000000-0000-0000-0000-000000000000}"/>
          </ac:spMkLst>
        </pc:spChg>
        <pc:spChg chg="del mod">
          <ac:chgData name="LOUKIL, Zainab" userId="bab9806c-efc5-4e65-9b68-3e033ff096a8" providerId="ADAL" clId="{16808E78-A0D7-4B09-B69A-B660F942E65A}" dt="2021-09-22T14:02:34.338" v="1694" actId="478"/>
          <ac:spMkLst>
            <pc:docMk/>
            <pc:sldMk cId="2714615843" sldId="286"/>
            <ac:spMk id="3" creationId="{00000000-0000-0000-0000-000000000000}"/>
          </ac:spMkLst>
        </pc:spChg>
        <pc:spChg chg="del mod">
          <ac:chgData name="LOUKIL, Zainab" userId="bab9806c-efc5-4e65-9b68-3e033ff096a8" providerId="ADAL" clId="{16808E78-A0D7-4B09-B69A-B660F942E65A}" dt="2021-09-22T14:05:07.331" v="1756" actId="478"/>
          <ac:spMkLst>
            <pc:docMk/>
            <pc:sldMk cId="2714615843" sldId="286"/>
            <ac:spMk id="4" creationId="{00000000-0000-0000-0000-000000000000}"/>
          </ac:spMkLst>
        </pc:spChg>
        <pc:spChg chg="add mod">
          <ac:chgData name="LOUKIL, Zainab" userId="bab9806c-efc5-4e65-9b68-3e033ff096a8" providerId="ADAL" clId="{16808E78-A0D7-4B09-B69A-B660F942E65A}" dt="2021-09-22T14:07:20.525" v="1800" actId="113"/>
          <ac:spMkLst>
            <pc:docMk/>
            <pc:sldMk cId="2714615843" sldId="286"/>
            <ac:spMk id="5" creationId="{530F514E-02B3-4BA0-A1CB-AFA008003BB5}"/>
          </ac:spMkLst>
        </pc:spChg>
      </pc:sldChg>
      <pc:sldChg chg="addSp delSp modSp add">
        <pc:chgData name="LOUKIL, Zainab" userId="bab9806c-efc5-4e65-9b68-3e033ff096a8" providerId="ADAL" clId="{16808E78-A0D7-4B09-B69A-B660F942E65A}" dt="2021-09-22T14:08:17.724" v="1805" actId="478"/>
        <pc:sldMkLst>
          <pc:docMk/>
          <pc:sldMk cId="1807943462" sldId="287"/>
        </pc:sldMkLst>
        <pc:spChg chg="mod">
          <ac:chgData name="LOUKIL, Zainab" userId="bab9806c-efc5-4e65-9b68-3e033ff096a8" providerId="ADAL" clId="{16808E78-A0D7-4B09-B69A-B660F942E65A}" dt="2021-09-22T14:08:15.011" v="1804" actId="1076"/>
          <ac:spMkLst>
            <pc:docMk/>
            <pc:sldMk cId="1807943462" sldId="287"/>
            <ac:spMk id="2" creationId="{00000000-0000-0000-0000-000000000000}"/>
          </ac:spMkLst>
        </pc:spChg>
        <pc:spChg chg="add del mod">
          <ac:chgData name="LOUKIL, Zainab" userId="bab9806c-efc5-4e65-9b68-3e033ff096a8" providerId="ADAL" clId="{16808E78-A0D7-4B09-B69A-B660F942E65A}" dt="2021-09-22T14:08:17.724" v="1805" actId="478"/>
          <ac:spMkLst>
            <pc:docMk/>
            <pc:sldMk cId="1807943462" sldId="287"/>
            <ac:spMk id="3" creationId="{A1875D44-8812-4545-8CB2-C48B5B6EA541}"/>
          </ac:spMkLst>
        </pc:spChg>
      </pc:sldChg>
      <pc:sldChg chg="addSp delSp modSp add">
        <pc:chgData name="LOUKIL, Zainab" userId="bab9806c-efc5-4e65-9b68-3e033ff096a8" providerId="ADAL" clId="{16808E78-A0D7-4B09-B69A-B660F942E65A}" dt="2021-09-22T14:09:31.990" v="1870" actId="123"/>
        <pc:sldMkLst>
          <pc:docMk/>
          <pc:sldMk cId="397492017" sldId="288"/>
        </pc:sldMkLst>
        <pc:spChg chg="mod">
          <ac:chgData name="LOUKIL, Zainab" userId="bab9806c-efc5-4e65-9b68-3e033ff096a8" providerId="ADAL" clId="{16808E78-A0D7-4B09-B69A-B660F942E65A}" dt="2021-09-22T14:08:25.244" v="1807" actId="1076"/>
          <ac:spMkLst>
            <pc:docMk/>
            <pc:sldMk cId="397492017" sldId="288"/>
            <ac:spMk id="2" creationId="{00000000-0000-0000-0000-000000000000}"/>
          </ac:spMkLst>
        </pc:spChg>
        <pc:spChg chg="del mod">
          <ac:chgData name="LOUKIL, Zainab" userId="bab9806c-efc5-4e65-9b68-3e033ff096a8" providerId="ADAL" clId="{16808E78-A0D7-4B09-B69A-B660F942E65A}" dt="2021-09-22T14:08:30.812" v="1809" actId="478"/>
          <ac:spMkLst>
            <pc:docMk/>
            <pc:sldMk cId="397492017" sldId="288"/>
            <ac:spMk id="3" creationId="{00000000-0000-0000-0000-000000000000}"/>
          </ac:spMkLst>
        </pc:spChg>
        <pc:spChg chg="mod">
          <ac:chgData name="LOUKIL, Zainab" userId="bab9806c-efc5-4e65-9b68-3e033ff096a8" providerId="ADAL" clId="{16808E78-A0D7-4B09-B69A-B660F942E65A}" dt="2021-09-22T14:08:55.429" v="1850" actId="14100"/>
          <ac:spMkLst>
            <pc:docMk/>
            <pc:sldMk cId="397492017" sldId="288"/>
            <ac:spMk id="4" creationId="{00000000-0000-0000-0000-000000000000}"/>
          </ac:spMkLst>
        </pc:spChg>
        <pc:spChg chg="add mod">
          <ac:chgData name="LOUKIL, Zainab" userId="bab9806c-efc5-4e65-9b68-3e033ff096a8" providerId="ADAL" clId="{16808E78-A0D7-4B09-B69A-B660F942E65A}" dt="2021-09-22T14:09:31.990" v="1870" actId="123"/>
          <ac:spMkLst>
            <pc:docMk/>
            <pc:sldMk cId="397492017" sldId="288"/>
            <ac:spMk id="5" creationId="{B11EC706-D014-49E3-8C78-884A4A600829}"/>
          </ac:spMkLst>
        </pc:spChg>
        <pc:picChg chg="mod">
          <ac:chgData name="LOUKIL, Zainab" userId="bab9806c-efc5-4e65-9b68-3e033ff096a8" providerId="ADAL" clId="{16808E78-A0D7-4B09-B69A-B660F942E65A}" dt="2021-09-22T14:08:40.964" v="1843" actId="1076"/>
          <ac:picMkLst>
            <pc:docMk/>
            <pc:sldMk cId="397492017" sldId="288"/>
            <ac:picMk id="8" creationId="{F7BC58E0-6A1B-AB4D-8D9B-DA8BCFA33F28}"/>
          </ac:picMkLst>
        </pc:picChg>
      </pc:sldChg>
      <pc:sldChg chg="addSp delSp modSp add">
        <pc:chgData name="LOUKIL, Zainab" userId="bab9806c-efc5-4e65-9b68-3e033ff096a8" providerId="ADAL" clId="{16808E78-A0D7-4B09-B69A-B660F942E65A}" dt="2021-09-22T14:09:46.916" v="1873" actId="478"/>
        <pc:sldMkLst>
          <pc:docMk/>
          <pc:sldMk cId="1571857051" sldId="289"/>
        </pc:sldMkLst>
        <pc:spChg chg="mod">
          <ac:chgData name="LOUKIL, Zainab" userId="bab9806c-efc5-4e65-9b68-3e033ff096a8" providerId="ADAL" clId="{16808E78-A0D7-4B09-B69A-B660F942E65A}" dt="2021-09-22T14:09:44.372" v="1872" actId="1076"/>
          <ac:spMkLst>
            <pc:docMk/>
            <pc:sldMk cId="1571857051" sldId="289"/>
            <ac:spMk id="2" creationId="{00000000-0000-0000-0000-000000000000}"/>
          </ac:spMkLst>
        </pc:spChg>
        <pc:spChg chg="add del mod">
          <ac:chgData name="LOUKIL, Zainab" userId="bab9806c-efc5-4e65-9b68-3e033ff096a8" providerId="ADAL" clId="{16808E78-A0D7-4B09-B69A-B660F942E65A}" dt="2021-09-22T14:09:46.916" v="1873" actId="478"/>
          <ac:spMkLst>
            <pc:docMk/>
            <pc:sldMk cId="1571857051" sldId="289"/>
            <ac:spMk id="3" creationId="{90D63C56-F44C-4CD0-AF17-EC27E8E9DB97}"/>
          </ac:spMkLst>
        </pc:spChg>
      </pc:sldChg>
      <pc:sldChg chg="addSp delSp modSp add">
        <pc:chgData name="LOUKIL, Zainab" userId="bab9806c-efc5-4e65-9b68-3e033ff096a8" providerId="ADAL" clId="{16808E78-A0D7-4B09-B69A-B660F942E65A}" dt="2021-09-22T14:12:01.698" v="1904" actId="1076"/>
        <pc:sldMkLst>
          <pc:docMk/>
          <pc:sldMk cId="3711255195" sldId="290"/>
        </pc:sldMkLst>
        <pc:spChg chg="mod">
          <ac:chgData name="LOUKIL, Zainab" userId="bab9806c-efc5-4e65-9b68-3e033ff096a8" providerId="ADAL" clId="{16808E78-A0D7-4B09-B69A-B660F942E65A}" dt="2021-09-22T14:09:57.052" v="1876" actId="1076"/>
          <ac:spMkLst>
            <pc:docMk/>
            <pc:sldMk cId="3711255195" sldId="290"/>
            <ac:spMk id="2" creationId="{00000000-0000-0000-0000-000000000000}"/>
          </ac:spMkLst>
        </pc:spChg>
        <pc:spChg chg="del mod">
          <ac:chgData name="LOUKIL, Zainab" userId="bab9806c-efc5-4e65-9b68-3e033ff096a8" providerId="ADAL" clId="{16808E78-A0D7-4B09-B69A-B660F942E65A}" dt="2021-09-22T14:10:35.821" v="1888"/>
          <ac:spMkLst>
            <pc:docMk/>
            <pc:sldMk cId="3711255195" sldId="290"/>
            <ac:spMk id="3" creationId="{00000000-0000-0000-0000-000000000000}"/>
          </ac:spMkLst>
        </pc:spChg>
        <pc:spChg chg="add del mod">
          <ac:chgData name="LOUKIL, Zainab" userId="bab9806c-efc5-4e65-9b68-3e033ff096a8" providerId="ADAL" clId="{16808E78-A0D7-4B09-B69A-B660F942E65A}" dt="2021-09-22T14:10:26.207" v="1885" actId="478"/>
          <ac:spMkLst>
            <pc:docMk/>
            <pc:sldMk cId="3711255195" sldId="290"/>
            <ac:spMk id="4" creationId="{954E3296-EE6D-4430-99AB-CF5EF7AFFC3A}"/>
          </ac:spMkLst>
        </pc:spChg>
        <pc:spChg chg="mod">
          <ac:chgData name="LOUKIL, Zainab" userId="bab9806c-efc5-4e65-9b68-3e033ff096a8" providerId="ADAL" clId="{16808E78-A0D7-4B09-B69A-B660F942E65A}" dt="2021-09-22T14:11:32.536" v="1896" actId="14100"/>
          <ac:spMkLst>
            <pc:docMk/>
            <pc:sldMk cId="3711255195" sldId="290"/>
            <ac:spMk id="5" creationId="{00000000-0000-0000-0000-000000000000}"/>
          </ac:spMkLst>
        </pc:spChg>
        <pc:spChg chg="del mod">
          <ac:chgData name="LOUKIL, Zainab" userId="bab9806c-efc5-4e65-9b68-3e033ff096a8" providerId="ADAL" clId="{16808E78-A0D7-4B09-B69A-B660F942E65A}" dt="2021-09-22T14:10:22.280" v="1882"/>
          <ac:spMkLst>
            <pc:docMk/>
            <pc:sldMk cId="3711255195" sldId="290"/>
            <ac:spMk id="6" creationId="{00000000-0000-0000-0000-000000000000}"/>
          </ac:spMkLst>
        </pc:spChg>
        <pc:spChg chg="mod">
          <ac:chgData name="LOUKIL, Zainab" userId="bab9806c-efc5-4e65-9b68-3e033ff096a8" providerId="ADAL" clId="{16808E78-A0D7-4B09-B69A-B660F942E65A}" dt="2021-09-22T14:12:01.698" v="1904" actId="1076"/>
          <ac:spMkLst>
            <pc:docMk/>
            <pc:sldMk cId="3711255195" sldId="290"/>
            <ac:spMk id="7" creationId="{00000000-0000-0000-0000-000000000000}"/>
          </ac:spMkLst>
        </pc:spChg>
        <pc:spChg chg="mod">
          <ac:chgData name="LOUKIL, Zainab" userId="bab9806c-efc5-4e65-9b68-3e033ff096a8" providerId="ADAL" clId="{16808E78-A0D7-4B09-B69A-B660F942E65A}" dt="2021-09-22T14:11:44.951" v="1900" actId="123"/>
          <ac:spMkLst>
            <pc:docMk/>
            <pc:sldMk cId="3711255195" sldId="290"/>
            <ac:spMk id="9" creationId="{00000000-0000-0000-0000-000000000000}"/>
          </ac:spMkLst>
        </pc:spChg>
        <pc:spChg chg="mod">
          <ac:chgData name="LOUKIL, Zainab" userId="bab9806c-efc5-4e65-9b68-3e033ff096a8" providerId="ADAL" clId="{16808E78-A0D7-4B09-B69A-B660F942E65A}" dt="2021-09-22T14:11:39.614" v="1898" actId="1076"/>
          <ac:spMkLst>
            <pc:docMk/>
            <pc:sldMk cId="3711255195" sldId="290"/>
            <ac:spMk id="10" creationId="{00000000-0000-0000-0000-000000000000}"/>
          </ac:spMkLst>
        </pc:spChg>
        <pc:spChg chg="add del">
          <ac:chgData name="LOUKIL, Zainab" userId="bab9806c-efc5-4e65-9b68-3e033ff096a8" providerId="ADAL" clId="{16808E78-A0D7-4B09-B69A-B660F942E65A}" dt="2021-09-22T14:10:24.543" v="1884"/>
          <ac:spMkLst>
            <pc:docMk/>
            <pc:sldMk cId="3711255195" sldId="290"/>
            <ac:spMk id="11" creationId="{3375CFAA-51E6-4697-A1BF-0FC0028DCCF5}"/>
          </ac:spMkLst>
        </pc:spChg>
        <pc:spChg chg="add mod">
          <ac:chgData name="LOUKIL, Zainab" userId="bab9806c-efc5-4e65-9b68-3e033ff096a8" providerId="ADAL" clId="{16808E78-A0D7-4B09-B69A-B660F942E65A}" dt="2021-09-22T14:11:57.902" v="1903" actId="14100"/>
          <ac:spMkLst>
            <pc:docMk/>
            <pc:sldMk cId="3711255195" sldId="290"/>
            <ac:spMk id="12" creationId="{61684283-3D60-42EA-92E4-E08EB9AF4C3A}"/>
          </ac:spMkLst>
        </pc:spChg>
        <pc:spChg chg="add del">
          <ac:chgData name="LOUKIL, Zainab" userId="bab9806c-efc5-4e65-9b68-3e033ff096a8" providerId="ADAL" clId="{16808E78-A0D7-4B09-B69A-B660F942E65A}" dt="2021-09-22T14:11:06.622" v="1890" actId="478"/>
          <ac:spMkLst>
            <pc:docMk/>
            <pc:sldMk cId="3711255195" sldId="290"/>
            <ac:spMk id="13" creationId="{CB7FBE17-56AB-49D7-9325-C571A451642D}"/>
          </ac:spMkLst>
        </pc:spChg>
      </pc:sldChg>
      <pc:sldChg chg="addSp delSp modSp add">
        <pc:chgData name="LOUKIL, Zainab" userId="bab9806c-efc5-4e65-9b68-3e033ff096a8" providerId="ADAL" clId="{16808E78-A0D7-4B09-B69A-B660F942E65A}" dt="2021-09-22T14:13:16.235" v="1964" actId="20577"/>
        <pc:sldMkLst>
          <pc:docMk/>
          <pc:sldMk cId="4273657813" sldId="291"/>
        </pc:sldMkLst>
        <pc:spChg chg="mod">
          <ac:chgData name="LOUKIL, Zainab" userId="bab9806c-efc5-4e65-9b68-3e033ff096a8" providerId="ADAL" clId="{16808E78-A0D7-4B09-B69A-B660F942E65A}" dt="2021-09-22T14:13:16.235" v="1964" actId="20577"/>
          <ac:spMkLst>
            <pc:docMk/>
            <pc:sldMk cId="4273657813" sldId="291"/>
            <ac:spMk id="2" creationId="{00000000-0000-0000-0000-000000000000}"/>
          </ac:spMkLst>
        </pc:spChg>
        <pc:spChg chg="add del mod">
          <ac:chgData name="LOUKIL, Zainab" userId="bab9806c-efc5-4e65-9b68-3e033ff096a8" providerId="ADAL" clId="{16808E78-A0D7-4B09-B69A-B660F942E65A}" dt="2021-09-22T14:12:14.632" v="1907" actId="478"/>
          <ac:spMkLst>
            <pc:docMk/>
            <pc:sldMk cId="4273657813" sldId="291"/>
            <ac:spMk id="7" creationId="{675F570A-D647-4AF3-B27E-896379B52272}"/>
          </ac:spMkLst>
        </pc:spChg>
      </pc:sldChg>
      <pc:sldChg chg="addSp delSp modSp add">
        <pc:chgData name="LOUKIL, Zainab" userId="bab9806c-efc5-4e65-9b68-3e033ff096a8" providerId="ADAL" clId="{16808E78-A0D7-4B09-B69A-B660F942E65A}" dt="2021-09-22T14:14:34.766" v="1987" actId="108"/>
        <pc:sldMkLst>
          <pc:docMk/>
          <pc:sldMk cId="270486030" sldId="293"/>
        </pc:sldMkLst>
        <pc:spChg chg="del">
          <ac:chgData name="LOUKIL, Zainab" userId="bab9806c-efc5-4e65-9b68-3e033ff096a8" providerId="ADAL" clId="{16808E78-A0D7-4B09-B69A-B660F942E65A}" dt="2021-09-22T14:13:21.955" v="1965" actId="478"/>
          <ac:spMkLst>
            <pc:docMk/>
            <pc:sldMk cId="270486030" sldId="293"/>
            <ac:spMk id="2" creationId="{00000000-0000-0000-0000-000000000000}"/>
          </ac:spMkLst>
        </pc:spChg>
        <pc:spChg chg="mod">
          <ac:chgData name="LOUKIL, Zainab" userId="bab9806c-efc5-4e65-9b68-3e033ff096a8" providerId="ADAL" clId="{16808E78-A0D7-4B09-B69A-B660F942E65A}" dt="2021-09-22T14:14:13.558" v="1983" actId="14100"/>
          <ac:spMkLst>
            <pc:docMk/>
            <pc:sldMk cId="270486030" sldId="293"/>
            <ac:spMk id="3" creationId="{00000000-0000-0000-0000-000000000000}"/>
          </ac:spMkLst>
        </pc:spChg>
        <pc:spChg chg="mod">
          <ac:chgData name="LOUKIL, Zainab" userId="bab9806c-efc5-4e65-9b68-3e033ff096a8" providerId="ADAL" clId="{16808E78-A0D7-4B09-B69A-B660F942E65A}" dt="2021-09-22T14:14:01.848" v="1979" actId="1076"/>
          <ac:spMkLst>
            <pc:docMk/>
            <pc:sldMk cId="270486030" sldId="293"/>
            <ac:spMk id="4" creationId="{00000000-0000-0000-0000-000000000000}"/>
          </ac:spMkLst>
        </pc:spChg>
        <pc:spChg chg="mod">
          <ac:chgData name="LOUKIL, Zainab" userId="bab9806c-efc5-4e65-9b68-3e033ff096a8" providerId="ADAL" clId="{16808E78-A0D7-4B09-B69A-B660F942E65A}" dt="2021-09-22T14:14:16.246" v="1984" actId="1076"/>
          <ac:spMkLst>
            <pc:docMk/>
            <pc:sldMk cId="270486030" sldId="293"/>
            <ac:spMk id="5" creationId="{00000000-0000-0000-0000-000000000000}"/>
          </ac:spMkLst>
        </pc:spChg>
        <pc:spChg chg="add mod">
          <ac:chgData name="LOUKIL, Zainab" userId="bab9806c-efc5-4e65-9b68-3e033ff096a8" providerId="ADAL" clId="{16808E78-A0D7-4B09-B69A-B660F942E65A}" dt="2021-09-22T14:14:34.766" v="1987" actId="108"/>
          <ac:spMkLst>
            <pc:docMk/>
            <pc:sldMk cId="270486030" sldId="293"/>
            <ac:spMk id="6" creationId="{1335B746-9433-499E-A24E-D0E62BC6DEF5}"/>
          </ac:spMkLst>
        </pc:spChg>
        <pc:spChg chg="add del mod">
          <ac:chgData name="LOUKIL, Zainab" userId="bab9806c-efc5-4e65-9b68-3e033ff096a8" providerId="ADAL" clId="{16808E78-A0D7-4B09-B69A-B660F942E65A}" dt="2021-09-22T14:13:24.809" v="1966" actId="478"/>
          <ac:spMkLst>
            <pc:docMk/>
            <pc:sldMk cId="270486030" sldId="293"/>
            <ac:spMk id="8" creationId="{59A90E01-C785-4B8D-92C4-CFFA0CF30964}"/>
          </ac:spMkLst>
        </pc:spChg>
        <pc:spChg chg="add mod">
          <ac:chgData name="LOUKIL, Zainab" userId="bab9806c-efc5-4e65-9b68-3e033ff096a8" providerId="ADAL" clId="{16808E78-A0D7-4B09-B69A-B660F942E65A}" dt="2021-09-22T14:13:28.056" v="1969" actId="20577"/>
          <ac:spMkLst>
            <pc:docMk/>
            <pc:sldMk cId="270486030" sldId="293"/>
            <ac:spMk id="9" creationId="{F1349DD0-18E4-4BE2-96F7-B1A5AA03A34C}"/>
          </ac:spMkLst>
        </pc:spChg>
      </pc:sldChg>
      <pc:sldChg chg="addSp delSp modSp add">
        <pc:chgData name="LOUKIL, Zainab" userId="bab9806c-efc5-4e65-9b68-3e033ff096a8" providerId="ADAL" clId="{16808E78-A0D7-4B09-B69A-B660F942E65A}" dt="2021-09-22T14:19:59.316" v="2145" actId="14100"/>
        <pc:sldMkLst>
          <pc:docMk/>
          <pc:sldMk cId="178779645" sldId="295"/>
        </pc:sldMkLst>
        <pc:spChg chg="mod">
          <ac:chgData name="LOUKIL, Zainab" userId="bab9806c-efc5-4e65-9b68-3e033ff096a8" providerId="ADAL" clId="{16808E78-A0D7-4B09-B69A-B660F942E65A}" dt="2021-09-22T14:15:33.644" v="2004" actId="1076"/>
          <ac:spMkLst>
            <pc:docMk/>
            <pc:sldMk cId="178779645" sldId="295"/>
            <ac:spMk id="2" creationId="{00000000-0000-0000-0000-000000000000}"/>
          </ac:spMkLst>
        </pc:spChg>
        <pc:spChg chg="mod">
          <ac:chgData name="LOUKIL, Zainab" userId="bab9806c-efc5-4e65-9b68-3e033ff096a8" providerId="ADAL" clId="{16808E78-A0D7-4B09-B69A-B660F942E65A}" dt="2021-09-22T14:19:59.316" v="2145" actId="14100"/>
          <ac:spMkLst>
            <pc:docMk/>
            <pc:sldMk cId="178779645" sldId="295"/>
            <ac:spMk id="3" creationId="{00000000-0000-0000-0000-000000000000}"/>
          </ac:spMkLst>
        </pc:spChg>
        <pc:spChg chg="add mod">
          <ac:chgData name="LOUKIL, Zainab" userId="bab9806c-efc5-4e65-9b68-3e033ff096a8" providerId="ADAL" clId="{16808E78-A0D7-4B09-B69A-B660F942E65A}" dt="2021-09-22T14:19:30.389" v="2012" actId="2710"/>
          <ac:spMkLst>
            <pc:docMk/>
            <pc:sldMk cId="178779645" sldId="295"/>
            <ac:spMk id="4" creationId="{9C0402A0-E100-4599-87D3-97219049DEAD}"/>
          </ac:spMkLst>
        </pc:spChg>
        <pc:spChg chg="del mod">
          <ac:chgData name="LOUKIL, Zainab" userId="bab9806c-efc5-4e65-9b68-3e033ff096a8" providerId="ADAL" clId="{16808E78-A0D7-4B09-B69A-B660F942E65A}" dt="2021-09-22T14:19:11.949" v="2006" actId="478"/>
          <ac:spMkLst>
            <pc:docMk/>
            <pc:sldMk cId="178779645" sldId="295"/>
            <ac:spMk id="5" creationId="{00000000-0000-0000-0000-000000000000}"/>
          </ac:spMkLst>
        </pc:spChg>
        <pc:spChg chg="mod">
          <ac:chgData name="LOUKIL, Zainab" userId="bab9806c-efc5-4e65-9b68-3e033ff096a8" providerId="ADAL" clId="{16808E78-A0D7-4B09-B69A-B660F942E65A}" dt="2021-09-22T14:19:55.661" v="2144" actId="1035"/>
          <ac:spMkLst>
            <pc:docMk/>
            <pc:sldMk cId="178779645" sldId="295"/>
            <ac:spMk id="6" creationId="{00000000-0000-0000-0000-000000000000}"/>
          </ac:spMkLst>
        </pc:spChg>
        <pc:spChg chg="mod">
          <ac:chgData name="LOUKIL, Zainab" userId="bab9806c-efc5-4e65-9b68-3e033ff096a8" providerId="ADAL" clId="{16808E78-A0D7-4B09-B69A-B660F942E65A}" dt="2021-09-22T14:19:55.661" v="2144" actId="1035"/>
          <ac:spMkLst>
            <pc:docMk/>
            <pc:sldMk cId="178779645" sldId="295"/>
            <ac:spMk id="7" creationId="{00000000-0000-0000-0000-000000000000}"/>
          </ac:spMkLst>
        </pc:spChg>
        <pc:spChg chg="mod">
          <ac:chgData name="LOUKIL, Zainab" userId="bab9806c-efc5-4e65-9b68-3e033ff096a8" providerId="ADAL" clId="{16808E78-A0D7-4B09-B69A-B660F942E65A}" dt="2021-09-22T14:19:55.661" v="2144" actId="1035"/>
          <ac:spMkLst>
            <pc:docMk/>
            <pc:sldMk cId="178779645" sldId="295"/>
            <ac:spMk id="8" creationId="{00000000-0000-0000-0000-000000000000}"/>
          </ac:spMkLst>
        </pc:spChg>
        <pc:spChg chg="mod">
          <ac:chgData name="LOUKIL, Zainab" userId="bab9806c-efc5-4e65-9b68-3e033ff096a8" providerId="ADAL" clId="{16808E78-A0D7-4B09-B69A-B660F942E65A}" dt="2021-09-22T14:19:55.661" v="2144" actId="1035"/>
          <ac:spMkLst>
            <pc:docMk/>
            <pc:sldMk cId="178779645" sldId="295"/>
            <ac:spMk id="9" creationId="{00000000-0000-0000-0000-000000000000}"/>
          </ac:spMkLst>
        </pc:spChg>
        <pc:spChg chg="mod">
          <ac:chgData name="LOUKIL, Zainab" userId="bab9806c-efc5-4e65-9b68-3e033ff096a8" providerId="ADAL" clId="{16808E78-A0D7-4B09-B69A-B660F942E65A}" dt="2021-09-22T14:19:55.661" v="2144" actId="1035"/>
          <ac:spMkLst>
            <pc:docMk/>
            <pc:sldMk cId="178779645" sldId="295"/>
            <ac:spMk id="10" creationId="{00000000-0000-0000-0000-000000000000}"/>
          </ac:spMkLst>
        </pc:spChg>
      </pc:sldChg>
      <pc:sldChg chg="addSp delSp modSp add">
        <pc:chgData name="LOUKIL, Zainab" userId="bab9806c-efc5-4e65-9b68-3e033ff096a8" providerId="ADAL" clId="{16808E78-A0D7-4B09-B69A-B660F942E65A}" dt="2021-09-22T14:22:49.717" v="2311" actId="20577"/>
        <pc:sldMkLst>
          <pc:docMk/>
          <pc:sldMk cId="515524069" sldId="296"/>
        </pc:sldMkLst>
        <pc:spChg chg="mod">
          <ac:chgData name="LOUKIL, Zainab" userId="bab9806c-efc5-4e65-9b68-3e033ff096a8" providerId="ADAL" clId="{16808E78-A0D7-4B09-B69A-B660F942E65A}" dt="2021-09-22T14:22:49.717" v="2311" actId="20577"/>
          <ac:spMkLst>
            <pc:docMk/>
            <pc:sldMk cId="515524069" sldId="296"/>
            <ac:spMk id="2" creationId="{00000000-0000-0000-0000-000000000000}"/>
          </ac:spMkLst>
        </pc:spChg>
        <pc:spChg chg="del mod">
          <ac:chgData name="LOUKIL, Zainab" userId="bab9806c-efc5-4e65-9b68-3e033ff096a8" providerId="ADAL" clId="{16808E78-A0D7-4B09-B69A-B660F942E65A}" dt="2021-09-22T14:20:50.492" v="2149" actId="478"/>
          <ac:spMkLst>
            <pc:docMk/>
            <pc:sldMk cId="515524069" sldId="296"/>
            <ac:spMk id="4" creationId="{00000000-0000-0000-0000-000000000000}"/>
          </ac:spMkLst>
        </pc:spChg>
        <pc:spChg chg="mod">
          <ac:chgData name="LOUKIL, Zainab" userId="bab9806c-efc5-4e65-9b68-3e033ff096a8" providerId="ADAL" clId="{16808E78-A0D7-4B09-B69A-B660F942E65A}" dt="2021-09-22T14:21:50.334" v="2194" actId="1036"/>
          <ac:spMkLst>
            <pc:docMk/>
            <pc:sldMk cId="515524069" sldId="296"/>
            <ac:spMk id="8" creationId="{00000000-0000-0000-0000-000000000000}"/>
          </ac:spMkLst>
        </pc:spChg>
        <pc:spChg chg="mod">
          <ac:chgData name="LOUKIL, Zainab" userId="bab9806c-efc5-4e65-9b68-3e033ff096a8" providerId="ADAL" clId="{16808E78-A0D7-4B09-B69A-B660F942E65A}" dt="2021-09-22T14:21:50.334" v="2194" actId="1036"/>
          <ac:spMkLst>
            <pc:docMk/>
            <pc:sldMk cId="515524069" sldId="296"/>
            <ac:spMk id="9" creationId="{00000000-0000-0000-0000-000000000000}"/>
          </ac:spMkLst>
        </pc:spChg>
        <pc:spChg chg="mod">
          <ac:chgData name="LOUKIL, Zainab" userId="bab9806c-efc5-4e65-9b68-3e033ff096a8" providerId="ADAL" clId="{16808E78-A0D7-4B09-B69A-B660F942E65A}" dt="2021-09-22T14:21:50.334" v="2194" actId="1036"/>
          <ac:spMkLst>
            <pc:docMk/>
            <pc:sldMk cId="515524069" sldId="296"/>
            <ac:spMk id="10" creationId="{00000000-0000-0000-0000-000000000000}"/>
          </ac:spMkLst>
        </pc:spChg>
        <pc:spChg chg="mod">
          <ac:chgData name="LOUKIL, Zainab" userId="bab9806c-efc5-4e65-9b68-3e033ff096a8" providerId="ADAL" clId="{16808E78-A0D7-4B09-B69A-B660F942E65A}" dt="2021-09-22T14:21:50.334" v="2194" actId="1036"/>
          <ac:spMkLst>
            <pc:docMk/>
            <pc:sldMk cId="515524069" sldId="296"/>
            <ac:spMk id="11" creationId="{00000000-0000-0000-0000-000000000000}"/>
          </ac:spMkLst>
        </pc:spChg>
        <pc:spChg chg="mod">
          <ac:chgData name="LOUKIL, Zainab" userId="bab9806c-efc5-4e65-9b68-3e033ff096a8" providerId="ADAL" clId="{16808E78-A0D7-4B09-B69A-B660F942E65A}" dt="2021-09-22T14:21:50.334" v="2194" actId="1036"/>
          <ac:spMkLst>
            <pc:docMk/>
            <pc:sldMk cId="515524069" sldId="296"/>
            <ac:spMk id="12" creationId="{00000000-0000-0000-0000-000000000000}"/>
          </ac:spMkLst>
        </pc:spChg>
        <pc:spChg chg="mod">
          <ac:chgData name="LOUKIL, Zainab" userId="bab9806c-efc5-4e65-9b68-3e033ff096a8" providerId="ADAL" clId="{16808E78-A0D7-4B09-B69A-B660F942E65A}" dt="2021-09-22T14:21:50.334" v="2194" actId="1036"/>
          <ac:spMkLst>
            <pc:docMk/>
            <pc:sldMk cId="515524069" sldId="296"/>
            <ac:spMk id="13" creationId="{00000000-0000-0000-0000-000000000000}"/>
          </ac:spMkLst>
        </pc:spChg>
        <pc:spChg chg="mod">
          <ac:chgData name="LOUKIL, Zainab" userId="bab9806c-efc5-4e65-9b68-3e033ff096a8" providerId="ADAL" clId="{16808E78-A0D7-4B09-B69A-B660F942E65A}" dt="2021-09-22T14:21:50.334" v="2194" actId="1036"/>
          <ac:spMkLst>
            <pc:docMk/>
            <pc:sldMk cId="515524069" sldId="296"/>
            <ac:spMk id="14" creationId="{00000000-0000-0000-0000-000000000000}"/>
          </ac:spMkLst>
        </pc:spChg>
        <pc:spChg chg="mod">
          <ac:chgData name="LOUKIL, Zainab" userId="bab9806c-efc5-4e65-9b68-3e033ff096a8" providerId="ADAL" clId="{16808E78-A0D7-4B09-B69A-B660F942E65A}" dt="2021-09-22T14:21:50.334" v="2194" actId="1036"/>
          <ac:spMkLst>
            <pc:docMk/>
            <pc:sldMk cId="515524069" sldId="296"/>
            <ac:spMk id="15" creationId="{00000000-0000-0000-0000-000000000000}"/>
          </ac:spMkLst>
        </pc:spChg>
        <pc:spChg chg="mod">
          <ac:chgData name="LOUKIL, Zainab" userId="bab9806c-efc5-4e65-9b68-3e033ff096a8" providerId="ADAL" clId="{16808E78-A0D7-4B09-B69A-B660F942E65A}" dt="2021-09-22T14:21:50.334" v="2194" actId="1036"/>
          <ac:spMkLst>
            <pc:docMk/>
            <pc:sldMk cId="515524069" sldId="296"/>
            <ac:spMk id="16" creationId="{00000000-0000-0000-0000-000000000000}"/>
          </ac:spMkLst>
        </pc:spChg>
        <pc:spChg chg="mod">
          <ac:chgData name="LOUKIL, Zainab" userId="bab9806c-efc5-4e65-9b68-3e033ff096a8" providerId="ADAL" clId="{16808E78-A0D7-4B09-B69A-B660F942E65A}" dt="2021-09-22T14:21:50.334" v="2194" actId="1036"/>
          <ac:spMkLst>
            <pc:docMk/>
            <pc:sldMk cId="515524069" sldId="296"/>
            <ac:spMk id="17" creationId="{00000000-0000-0000-0000-000000000000}"/>
          </ac:spMkLst>
        </pc:spChg>
        <pc:spChg chg="mod">
          <ac:chgData name="LOUKIL, Zainab" userId="bab9806c-efc5-4e65-9b68-3e033ff096a8" providerId="ADAL" clId="{16808E78-A0D7-4B09-B69A-B660F942E65A}" dt="2021-09-22T14:21:50.334" v="2194" actId="1036"/>
          <ac:spMkLst>
            <pc:docMk/>
            <pc:sldMk cId="515524069" sldId="296"/>
            <ac:spMk id="18" creationId="{00000000-0000-0000-0000-000000000000}"/>
          </ac:spMkLst>
        </pc:spChg>
        <pc:spChg chg="mod">
          <ac:chgData name="LOUKIL, Zainab" userId="bab9806c-efc5-4e65-9b68-3e033ff096a8" providerId="ADAL" clId="{16808E78-A0D7-4B09-B69A-B660F942E65A}" dt="2021-09-22T14:21:50.334" v="2194" actId="1036"/>
          <ac:spMkLst>
            <pc:docMk/>
            <pc:sldMk cId="515524069" sldId="296"/>
            <ac:spMk id="19" creationId="{00000000-0000-0000-0000-000000000000}"/>
          </ac:spMkLst>
        </pc:spChg>
        <pc:spChg chg="mod">
          <ac:chgData name="LOUKIL, Zainab" userId="bab9806c-efc5-4e65-9b68-3e033ff096a8" providerId="ADAL" clId="{16808E78-A0D7-4B09-B69A-B660F942E65A}" dt="2021-09-22T14:21:50.334" v="2194" actId="1036"/>
          <ac:spMkLst>
            <pc:docMk/>
            <pc:sldMk cId="515524069" sldId="296"/>
            <ac:spMk id="20" creationId="{00000000-0000-0000-0000-000000000000}"/>
          </ac:spMkLst>
        </pc:spChg>
        <pc:spChg chg="mod">
          <ac:chgData name="LOUKIL, Zainab" userId="bab9806c-efc5-4e65-9b68-3e033ff096a8" providerId="ADAL" clId="{16808E78-A0D7-4B09-B69A-B660F942E65A}" dt="2021-09-22T14:21:50.334" v="2194" actId="1036"/>
          <ac:spMkLst>
            <pc:docMk/>
            <pc:sldMk cId="515524069" sldId="296"/>
            <ac:spMk id="21" creationId="{00000000-0000-0000-0000-000000000000}"/>
          </ac:spMkLst>
        </pc:spChg>
        <pc:spChg chg="mod">
          <ac:chgData name="LOUKIL, Zainab" userId="bab9806c-efc5-4e65-9b68-3e033ff096a8" providerId="ADAL" clId="{16808E78-A0D7-4B09-B69A-B660F942E65A}" dt="2021-09-22T14:21:50.334" v="2194" actId="1036"/>
          <ac:spMkLst>
            <pc:docMk/>
            <pc:sldMk cId="515524069" sldId="296"/>
            <ac:spMk id="22" creationId="{00000000-0000-0000-0000-000000000000}"/>
          </ac:spMkLst>
        </pc:spChg>
        <pc:spChg chg="mod">
          <ac:chgData name="LOUKIL, Zainab" userId="bab9806c-efc5-4e65-9b68-3e033ff096a8" providerId="ADAL" clId="{16808E78-A0D7-4B09-B69A-B660F942E65A}" dt="2021-09-22T14:21:50.334" v="2194" actId="1036"/>
          <ac:spMkLst>
            <pc:docMk/>
            <pc:sldMk cId="515524069" sldId="296"/>
            <ac:spMk id="23" creationId="{00000000-0000-0000-0000-000000000000}"/>
          </ac:spMkLst>
        </pc:spChg>
        <pc:spChg chg="add mod">
          <ac:chgData name="LOUKIL, Zainab" userId="bab9806c-efc5-4e65-9b68-3e033ff096a8" providerId="ADAL" clId="{16808E78-A0D7-4B09-B69A-B660F942E65A}" dt="2021-09-22T14:22:00.501" v="2219" actId="1035"/>
          <ac:spMkLst>
            <pc:docMk/>
            <pc:sldMk cId="515524069" sldId="296"/>
            <ac:spMk id="24" creationId="{08396986-9061-4069-B379-C1B1AAF9270E}"/>
          </ac:spMkLst>
        </pc:spChg>
      </pc:sldChg>
      <pc:sldChg chg="addSp delSp modSp add">
        <pc:chgData name="LOUKIL, Zainab" userId="bab9806c-efc5-4e65-9b68-3e033ff096a8" providerId="ADAL" clId="{16808E78-A0D7-4B09-B69A-B660F942E65A}" dt="2021-09-22T14:23:07.316" v="2316" actId="20577"/>
        <pc:sldMkLst>
          <pc:docMk/>
          <pc:sldMk cId="3635267013" sldId="297"/>
        </pc:sldMkLst>
        <pc:spChg chg="del">
          <ac:chgData name="LOUKIL, Zainab" userId="bab9806c-efc5-4e65-9b68-3e033ff096a8" providerId="ADAL" clId="{16808E78-A0D7-4B09-B69A-B660F942E65A}" dt="2021-09-22T14:23:02.646" v="2312" actId="478"/>
          <ac:spMkLst>
            <pc:docMk/>
            <pc:sldMk cId="3635267013" sldId="297"/>
            <ac:spMk id="2" creationId="{00000000-0000-0000-0000-000000000000}"/>
          </ac:spMkLst>
        </pc:spChg>
        <pc:spChg chg="add mod">
          <ac:chgData name="LOUKIL, Zainab" userId="bab9806c-efc5-4e65-9b68-3e033ff096a8" providerId="ADAL" clId="{16808E78-A0D7-4B09-B69A-B660F942E65A}" dt="2021-09-22T10:07:10.807" v="995"/>
          <ac:spMkLst>
            <pc:docMk/>
            <pc:sldMk cId="3635267013" sldId="297"/>
            <ac:spMk id="5" creationId="{82631904-C952-47C6-AD2D-DC2402357197}"/>
          </ac:spMkLst>
        </pc:spChg>
        <pc:spChg chg="add del mod">
          <ac:chgData name="LOUKIL, Zainab" userId="bab9806c-efc5-4e65-9b68-3e033ff096a8" providerId="ADAL" clId="{16808E78-A0D7-4B09-B69A-B660F942E65A}" dt="2021-09-22T14:23:03.716" v="2313" actId="478"/>
          <ac:spMkLst>
            <pc:docMk/>
            <pc:sldMk cId="3635267013" sldId="297"/>
            <ac:spMk id="7" creationId="{8101B894-24E7-4F04-9A6D-DAE91F8620B7}"/>
          </ac:spMkLst>
        </pc:spChg>
        <pc:spChg chg="add mod">
          <ac:chgData name="LOUKIL, Zainab" userId="bab9806c-efc5-4e65-9b68-3e033ff096a8" providerId="ADAL" clId="{16808E78-A0D7-4B09-B69A-B660F942E65A}" dt="2021-09-22T14:23:07.316" v="2316" actId="20577"/>
          <ac:spMkLst>
            <pc:docMk/>
            <pc:sldMk cId="3635267013" sldId="297"/>
            <ac:spMk id="9" creationId="{AFE2179D-4B7F-4158-B1E9-0FED1C1597AA}"/>
          </ac:spMkLst>
        </pc:spChg>
      </pc:sldChg>
      <pc:sldChg chg="addSp delSp modSp add">
        <pc:chgData name="LOUKIL, Zainab" userId="bab9806c-efc5-4e65-9b68-3e033ff096a8" providerId="ADAL" clId="{16808E78-A0D7-4B09-B69A-B660F942E65A}" dt="2021-09-22T14:29:09.718" v="2402" actId="115"/>
        <pc:sldMkLst>
          <pc:docMk/>
          <pc:sldMk cId="4221616906" sldId="298"/>
        </pc:sldMkLst>
        <pc:spChg chg="del">
          <ac:chgData name="LOUKIL, Zainab" userId="bab9806c-efc5-4e65-9b68-3e033ff096a8" providerId="ADAL" clId="{16808E78-A0D7-4B09-B69A-B660F942E65A}" dt="2021-09-22T14:24:19.029" v="2329" actId="478"/>
          <ac:spMkLst>
            <pc:docMk/>
            <pc:sldMk cId="4221616906" sldId="298"/>
            <ac:spMk id="2" creationId="{00000000-0000-0000-0000-000000000000}"/>
          </ac:spMkLst>
        </pc:spChg>
        <pc:spChg chg="mod">
          <ac:chgData name="LOUKIL, Zainab" userId="bab9806c-efc5-4e65-9b68-3e033ff096a8" providerId="ADAL" clId="{16808E78-A0D7-4B09-B69A-B660F942E65A}" dt="2021-09-22T14:23:28.476" v="2318" actId="1076"/>
          <ac:spMkLst>
            <pc:docMk/>
            <pc:sldMk cId="4221616906" sldId="298"/>
            <ac:spMk id="3" creationId="{00000000-0000-0000-0000-000000000000}"/>
          </ac:spMkLst>
        </pc:spChg>
        <pc:spChg chg="del mod">
          <ac:chgData name="LOUKIL, Zainab" userId="bab9806c-efc5-4e65-9b68-3e033ff096a8" providerId="ADAL" clId="{16808E78-A0D7-4B09-B69A-B660F942E65A}" dt="2021-09-22T14:23:33.661" v="2320" actId="478"/>
          <ac:spMkLst>
            <pc:docMk/>
            <pc:sldMk cId="4221616906" sldId="298"/>
            <ac:spMk id="4" creationId="{00000000-0000-0000-0000-000000000000}"/>
          </ac:spMkLst>
        </pc:spChg>
        <pc:spChg chg="del">
          <ac:chgData name="LOUKIL, Zainab" userId="bab9806c-efc5-4e65-9b68-3e033ff096a8" providerId="ADAL" clId="{16808E78-A0D7-4B09-B69A-B660F942E65A}" dt="2021-09-22T14:24:28.909" v="2333" actId="478"/>
          <ac:spMkLst>
            <pc:docMk/>
            <pc:sldMk cId="4221616906" sldId="298"/>
            <ac:spMk id="5" creationId="{00000000-0000-0000-0000-000000000000}"/>
          </ac:spMkLst>
        </pc:spChg>
        <pc:spChg chg="del">
          <ac:chgData name="LOUKIL, Zainab" userId="bab9806c-efc5-4e65-9b68-3e033ff096a8" providerId="ADAL" clId="{16808E78-A0D7-4B09-B69A-B660F942E65A}" dt="2021-09-22T14:24:28.101" v="2332" actId="478"/>
          <ac:spMkLst>
            <pc:docMk/>
            <pc:sldMk cId="4221616906" sldId="298"/>
            <ac:spMk id="6" creationId="{00000000-0000-0000-0000-000000000000}"/>
          </ac:spMkLst>
        </pc:spChg>
        <pc:spChg chg="del">
          <ac:chgData name="LOUKIL, Zainab" userId="bab9806c-efc5-4e65-9b68-3e033ff096a8" providerId="ADAL" clId="{16808E78-A0D7-4B09-B69A-B660F942E65A}" dt="2021-09-22T14:24:27.533" v="2331" actId="478"/>
          <ac:spMkLst>
            <pc:docMk/>
            <pc:sldMk cId="4221616906" sldId="298"/>
            <ac:spMk id="7" creationId="{00000000-0000-0000-0000-000000000000}"/>
          </ac:spMkLst>
        </pc:spChg>
        <pc:spChg chg="del">
          <ac:chgData name="LOUKIL, Zainab" userId="bab9806c-efc5-4e65-9b68-3e033ff096a8" providerId="ADAL" clId="{16808E78-A0D7-4B09-B69A-B660F942E65A}" dt="2021-09-22T14:24:29.564" v="2334" actId="478"/>
          <ac:spMkLst>
            <pc:docMk/>
            <pc:sldMk cId="4221616906" sldId="298"/>
            <ac:spMk id="8" creationId="{00000000-0000-0000-0000-000000000000}"/>
          </ac:spMkLst>
        </pc:spChg>
        <pc:spChg chg="add mod">
          <ac:chgData name="LOUKIL, Zainab" userId="bab9806c-efc5-4e65-9b68-3e033ff096a8" providerId="ADAL" clId="{16808E78-A0D7-4B09-B69A-B660F942E65A}" dt="2021-09-22T14:29:09.718" v="2402" actId="115"/>
          <ac:spMkLst>
            <pc:docMk/>
            <pc:sldMk cId="4221616906" sldId="298"/>
            <ac:spMk id="10" creationId="{65DFA1D0-F089-458B-B5A4-06FBB3E2D993}"/>
          </ac:spMkLst>
        </pc:spChg>
        <pc:graphicFrameChg chg="del mod modGraphic">
          <ac:chgData name="LOUKIL, Zainab" userId="bab9806c-efc5-4e65-9b68-3e033ff096a8" providerId="ADAL" clId="{16808E78-A0D7-4B09-B69A-B660F942E65A}" dt="2021-09-22T14:24:54.549" v="2340" actId="478"/>
          <ac:graphicFrameMkLst>
            <pc:docMk/>
            <pc:sldMk cId="4221616906" sldId="298"/>
            <ac:graphicFrameMk id="9" creationId="{00000000-0000-0000-0000-000000000000}"/>
          </ac:graphicFrameMkLst>
        </pc:graphicFrameChg>
        <pc:graphicFrameChg chg="add del mod modGraphic">
          <ac:chgData name="LOUKIL, Zainab" userId="bab9806c-efc5-4e65-9b68-3e033ff096a8" providerId="ADAL" clId="{16808E78-A0D7-4B09-B69A-B660F942E65A}" dt="2021-09-22T14:27:53.380" v="2390" actId="478"/>
          <ac:graphicFrameMkLst>
            <pc:docMk/>
            <pc:sldMk cId="4221616906" sldId="298"/>
            <ac:graphicFrameMk id="11" creationId="{4A10D240-8BD5-4FAC-86E5-C9211120612A}"/>
          </ac:graphicFrameMkLst>
        </pc:graphicFrameChg>
        <pc:graphicFrameChg chg="add del mod">
          <ac:chgData name="LOUKIL, Zainab" userId="bab9806c-efc5-4e65-9b68-3e033ff096a8" providerId="ADAL" clId="{16808E78-A0D7-4B09-B69A-B660F942E65A}" dt="2021-09-22T14:25:39.645" v="2347" actId="3680"/>
          <ac:graphicFrameMkLst>
            <pc:docMk/>
            <pc:sldMk cId="4221616906" sldId="298"/>
            <ac:graphicFrameMk id="12" creationId="{8374B7CE-7224-4BB9-BE73-D4274F969ED1}"/>
          </ac:graphicFrameMkLst>
        </pc:graphicFrameChg>
        <pc:graphicFrameChg chg="add mod modGraphic">
          <ac:chgData name="LOUKIL, Zainab" userId="bab9806c-efc5-4e65-9b68-3e033ff096a8" providerId="ADAL" clId="{16808E78-A0D7-4B09-B69A-B660F942E65A}" dt="2021-09-22T14:29:04.558" v="2400" actId="1076"/>
          <ac:graphicFrameMkLst>
            <pc:docMk/>
            <pc:sldMk cId="4221616906" sldId="298"/>
            <ac:graphicFrameMk id="13" creationId="{BF2CD6EF-759E-4B2D-9D1E-2F461074270D}"/>
          </ac:graphicFrameMkLst>
        </pc:graphicFrameChg>
      </pc:sldChg>
      <pc:sldChg chg="addSp delSp modSp add">
        <pc:chgData name="LOUKIL, Zainab" userId="bab9806c-efc5-4e65-9b68-3e033ff096a8" providerId="ADAL" clId="{16808E78-A0D7-4B09-B69A-B660F942E65A}" dt="2021-09-22T14:29:27.689" v="2406" actId="1076"/>
        <pc:sldMkLst>
          <pc:docMk/>
          <pc:sldMk cId="978876833" sldId="299"/>
        </pc:sldMkLst>
        <pc:spChg chg="mod">
          <ac:chgData name="LOUKIL, Zainab" userId="bab9806c-efc5-4e65-9b68-3e033ff096a8" providerId="ADAL" clId="{16808E78-A0D7-4B09-B69A-B660F942E65A}" dt="2021-09-22T14:29:22.338" v="2404" actId="1076"/>
          <ac:spMkLst>
            <pc:docMk/>
            <pc:sldMk cId="978876833" sldId="299"/>
            <ac:spMk id="2" creationId="{00000000-0000-0000-0000-000000000000}"/>
          </ac:spMkLst>
        </pc:spChg>
        <pc:spChg chg="add del mod">
          <ac:chgData name="LOUKIL, Zainab" userId="bab9806c-efc5-4e65-9b68-3e033ff096a8" providerId="ADAL" clId="{16808E78-A0D7-4B09-B69A-B660F942E65A}" dt="2021-09-22T14:29:24.274" v="2405" actId="478"/>
          <ac:spMkLst>
            <pc:docMk/>
            <pc:sldMk cId="978876833" sldId="299"/>
            <ac:spMk id="5" creationId="{94791491-5C7D-48B3-9960-76C54D0AFF02}"/>
          </ac:spMkLst>
        </pc:spChg>
        <pc:picChg chg="mod">
          <ac:chgData name="LOUKIL, Zainab" userId="bab9806c-efc5-4e65-9b68-3e033ff096a8" providerId="ADAL" clId="{16808E78-A0D7-4B09-B69A-B660F942E65A}" dt="2021-09-22T14:29:27.689" v="2406" actId="1076"/>
          <ac:picMkLst>
            <pc:docMk/>
            <pc:sldMk cId="978876833" sldId="299"/>
            <ac:picMk id="12" creationId="{F0C13261-3381-F049-B6F1-B306E22A21E8}"/>
          </ac:picMkLst>
        </pc:picChg>
      </pc:sldChg>
      <pc:sldChg chg="addSp delSp modSp add">
        <pc:chgData name="LOUKIL, Zainab" userId="bab9806c-efc5-4e65-9b68-3e033ff096a8" providerId="ADAL" clId="{16808E78-A0D7-4B09-B69A-B660F942E65A}" dt="2021-09-22T14:35:47.212" v="2595" actId="1076"/>
        <pc:sldMkLst>
          <pc:docMk/>
          <pc:sldMk cId="3962583764" sldId="300"/>
        </pc:sldMkLst>
        <pc:spChg chg="mod">
          <ac:chgData name="LOUKIL, Zainab" userId="bab9806c-efc5-4e65-9b68-3e033ff096a8" providerId="ADAL" clId="{16808E78-A0D7-4B09-B69A-B660F942E65A}" dt="2021-09-22T14:35:47.212" v="2595" actId="1076"/>
          <ac:spMkLst>
            <pc:docMk/>
            <pc:sldMk cId="3962583764" sldId="300"/>
            <ac:spMk id="2" creationId="{00000000-0000-0000-0000-000000000000}"/>
          </ac:spMkLst>
        </pc:spChg>
        <pc:spChg chg="del mod">
          <ac:chgData name="LOUKIL, Zainab" userId="bab9806c-efc5-4e65-9b68-3e033ff096a8" providerId="ADAL" clId="{16808E78-A0D7-4B09-B69A-B660F942E65A}" dt="2021-09-22T14:29:41.279" v="2410" actId="478"/>
          <ac:spMkLst>
            <pc:docMk/>
            <pc:sldMk cId="3962583764" sldId="300"/>
            <ac:spMk id="3" creationId="{00000000-0000-0000-0000-000000000000}"/>
          </ac:spMkLst>
        </pc:spChg>
        <pc:spChg chg="add mod">
          <ac:chgData name="LOUKIL, Zainab" userId="bab9806c-efc5-4e65-9b68-3e033ff096a8" providerId="ADAL" clId="{16808E78-A0D7-4B09-B69A-B660F942E65A}" dt="2021-09-22T14:29:56.463" v="2414" actId="123"/>
          <ac:spMkLst>
            <pc:docMk/>
            <pc:sldMk cId="3962583764" sldId="300"/>
            <ac:spMk id="4" creationId="{A3068CEE-68FF-42E0-81CF-5FE984F4B2E6}"/>
          </ac:spMkLst>
        </pc:spChg>
      </pc:sldChg>
      <pc:sldChg chg="addSp delSp modSp add">
        <pc:chgData name="LOUKIL, Zainab" userId="bab9806c-efc5-4e65-9b68-3e033ff096a8" providerId="ADAL" clId="{16808E78-A0D7-4B09-B69A-B660F942E65A}" dt="2021-09-22T14:30:38.788" v="2488" actId="478"/>
        <pc:sldMkLst>
          <pc:docMk/>
          <pc:sldMk cId="402078476" sldId="301"/>
        </pc:sldMkLst>
        <pc:spChg chg="mod">
          <ac:chgData name="LOUKIL, Zainab" userId="bab9806c-efc5-4e65-9b68-3e033ff096a8" providerId="ADAL" clId="{16808E78-A0D7-4B09-B69A-B660F942E65A}" dt="2021-09-22T14:30:33.429" v="2487" actId="20577"/>
          <ac:spMkLst>
            <pc:docMk/>
            <pc:sldMk cId="402078476" sldId="301"/>
            <ac:spMk id="2" creationId="{00000000-0000-0000-0000-000000000000}"/>
          </ac:spMkLst>
        </pc:spChg>
        <pc:spChg chg="add del mod">
          <ac:chgData name="LOUKIL, Zainab" userId="bab9806c-efc5-4e65-9b68-3e033ff096a8" providerId="ADAL" clId="{16808E78-A0D7-4B09-B69A-B660F942E65A}" dt="2021-09-22T14:30:38.788" v="2488" actId="478"/>
          <ac:spMkLst>
            <pc:docMk/>
            <pc:sldMk cId="402078476" sldId="301"/>
            <ac:spMk id="3" creationId="{5947DEA9-7617-4C7D-BA15-0ED6389B9738}"/>
          </ac:spMkLst>
        </pc:spChg>
      </pc:sldChg>
      <pc:sldChg chg="addSp delSp modSp add">
        <pc:chgData name="LOUKIL, Zainab" userId="bab9806c-efc5-4e65-9b68-3e033ff096a8" providerId="ADAL" clId="{16808E78-A0D7-4B09-B69A-B660F942E65A}" dt="2021-09-22T14:32:39.909" v="2494" actId="478"/>
        <pc:sldMkLst>
          <pc:docMk/>
          <pc:sldMk cId="751617712" sldId="302"/>
        </pc:sldMkLst>
        <pc:spChg chg="add del mod">
          <ac:chgData name="LOUKIL, Zainab" userId="bab9806c-efc5-4e65-9b68-3e033ff096a8" providerId="ADAL" clId="{16808E78-A0D7-4B09-B69A-B660F942E65A}" dt="2021-09-22T14:32:39.909" v="2494" actId="478"/>
          <ac:spMkLst>
            <pc:docMk/>
            <pc:sldMk cId="751617712" sldId="302"/>
            <ac:spMk id="2" creationId="{E3B6ED41-93BB-47D0-98B9-7616878745EC}"/>
          </ac:spMkLst>
        </pc:spChg>
        <pc:spChg chg="add del mod">
          <ac:chgData name="LOUKIL, Zainab" userId="bab9806c-efc5-4e65-9b68-3e033ff096a8" providerId="ADAL" clId="{16808E78-A0D7-4B09-B69A-B660F942E65A}" dt="2021-09-22T14:30:43.924" v="2490" actId="478"/>
          <ac:spMkLst>
            <pc:docMk/>
            <pc:sldMk cId="751617712" sldId="302"/>
            <ac:spMk id="10" creationId="{4C7A47D3-B211-4F5E-9DC6-4519E6F707E0}"/>
          </ac:spMkLst>
        </pc:spChg>
        <pc:spChg chg="del">
          <ac:chgData name="LOUKIL, Zainab" userId="bab9806c-efc5-4e65-9b68-3e033ff096a8" providerId="ADAL" clId="{16808E78-A0D7-4B09-B69A-B660F942E65A}" dt="2021-09-22T14:30:42.062" v="2489" actId="478"/>
          <ac:spMkLst>
            <pc:docMk/>
            <pc:sldMk cId="751617712" sldId="302"/>
            <ac:spMk id="13" creationId="{00000000-0000-0000-0000-000000000000}"/>
          </ac:spMkLst>
        </pc:spChg>
        <pc:spChg chg="add mod">
          <ac:chgData name="LOUKIL, Zainab" userId="bab9806c-efc5-4e65-9b68-3e033ff096a8" providerId="ADAL" clId="{16808E78-A0D7-4B09-B69A-B660F942E65A}" dt="2021-09-22T14:30:50.194" v="2493" actId="20577"/>
          <ac:spMkLst>
            <pc:docMk/>
            <pc:sldMk cId="751617712" sldId="302"/>
            <ac:spMk id="14" creationId="{AF203042-BFB2-41FD-91CF-A697C9220A16}"/>
          </ac:spMkLst>
        </pc:spChg>
      </pc:sldChg>
      <pc:sldChg chg="addSp delSp modSp add">
        <pc:chgData name="LOUKIL, Zainab" userId="bab9806c-efc5-4e65-9b68-3e033ff096a8" providerId="ADAL" clId="{16808E78-A0D7-4B09-B69A-B660F942E65A}" dt="2021-09-22T14:33:16.148" v="2569" actId="478"/>
        <pc:sldMkLst>
          <pc:docMk/>
          <pc:sldMk cId="3060576659" sldId="303"/>
        </pc:sldMkLst>
        <pc:spChg chg="mod">
          <ac:chgData name="LOUKIL, Zainab" userId="bab9806c-efc5-4e65-9b68-3e033ff096a8" providerId="ADAL" clId="{16808E78-A0D7-4B09-B69A-B660F942E65A}" dt="2021-09-22T14:33:11.837" v="2568" actId="20577"/>
          <ac:spMkLst>
            <pc:docMk/>
            <pc:sldMk cId="3060576659" sldId="303"/>
            <ac:spMk id="2" creationId="{00000000-0000-0000-0000-000000000000}"/>
          </ac:spMkLst>
        </pc:spChg>
        <pc:spChg chg="add del mod">
          <ac:chgData name="LOUKIL, Zainab" userId="bab9806c-efc5-4e65-9b68-3e033ff096a8" providerId="ADAL" clId="{16808E78-A0D7-4B09-B69A-B660F942E65A}" dt="2021-09-22T14:33:16.148" v="2569" actId="478"/>
          <ac:spMkLst>
            <pc:docMk/>
            <pc:sldMk cId="3060576659" sldId="303"/>
            <ac:spMk id="3" creationId="{69DC5BA9-86B3-48B8-BE6E-D21C85E22C41}"/>
          </ac:spMkLst>
        </pc:spChg>
      </pc:sldChg>
      <pc:sldChg chg="addSp delSp modSp add">
        <pc:chgData name="LOUKIL, Zainab" userId="bab9806c-efc5-4e65-9b68-3e033ff096a8" providerId="ADAL" clId="{16808E78-A0D7-4B09-B69A-B660F942E65A}" dt="2021-09-22T14:33:23.909" v="2574" actId="20577"/>
        <pc:sldMkLst>
          <pc:docMk/>
          <pc:sldMk cId="2307916498" sldId="304"/>
        </pc:sldMkLst>
        <pc:spChg chg="del">
          <ac:chgData name="LOUKIL, Zainab" userId="bab9806c-efc5-4e65-9b68-3e033ff096a8" providerId="ADAL" clId="{16808E78-A0D7-4B09-B69A-B660F942E65A}" dt="2021-09-22T14:33:19.462" v="2570" actId="478"/>
          <ac:spMkLst>
            <pc:docMk/>
            <pc:sldMk cId="2307916498" sldId="304"/>
            <ac:spMk id="2" creationId="{00000000-0000-0000-0000-000000000000}"/>
          </ac:spMkLst>
        </pc:spChg>
        <pc:spChg chg="add mod">
          <ac:chgData name="LOUKIL, Zainab" userId="bab9806c-efc5-4e65-9b68-3e033ff096a8" providerId="ADAL" clId="{16808E78-A0D7-4B09-B69A-B660F942E65A}" dt="2021-09-22T10:07:10.807" v="995"/>
          <ac:spMkLst>
            <pc:docMk/>
            <pc:sldMk cId="2307916498" sldId="304"/>
            <ac:spMk id="3" creationId="{26E00A41-C17B-4C64-9665-5C3568FAFB09}"/>
          </ac:spMkLst>
        </pc:spChg>
        <pc:spChg chg="add del mod">
          <ac:chgData name="LOUKIL, Zainab" userId="bab9806c-efc5-4e65-9b68-3e033ff096a8" providerId="ADAL" clId="{16808E78-A0D7-4B09-B69A-B660F942E65A}" dt="2021-09-22T14:33:21.421" v="2571" actId="478"/>
          <ac:spMkLst>
            <pc:docMk/>
            <pc:sldMk cId="2307916498" sldId="304"/>
            <ac:spMk id="8" creationId="{5362A431-8DDD-4377-8852-1ED58D7117C5}"/>
          </ac:spMkLst>
        </pc:spChg>
        <pc:spChg chg="add mod">
          <ac:chgData name="LOUKIL, Zainab" userId="bab9806c-efc5-4e65-9b68-3e033ff096a8" providerId="ADAL" clId="{16808E78-A0D7-4B09-B69A-B660F942E65A}" dt="2021-09-22T14:33:23.909" v="2574" actId="20577"/>
          <ac:spMkLst>
            <pc:docMk/>
            <pc:sldMk cId="2307916498" sldId="304"/>
            <ac:spMk id="9" creationId="{BF700FB0-96AE-41CA-8FC3-FA0660BC1539}"/>
          </ac:spMkLst>
        </pc:spChg>
      </pc:sldChg>
      <pc:sldChg chg="addSp delSp modSp add">
        <pc:chgData name="LOUKIL, Zainab" userId="bab9806c-efc5-4e65-9b68-3e033ff096a8" providerId="ADAL" clId="{16808E78-A0D7-4B09-B69A-B660F942E65A}" dt="2021-09-22T14:33:58.844" v="2588" actId="27636"/>
        <pc:sldMkLst>
          <pc:docMk/>
          <pc:sldMk cId="2480901934" sldId="305"/>
        </pc:sldMkLst>
        <pc:spChg chg="mod">
          <ac:chgData name="LOUKIL, Zainab" userId="bab9806c-efc5-4e65-9b68-3e033ff096a8" providerId="ADAL" clId="{16808E78-A0D7-4B09-B69A-B660F942E65A}" dt="2021-09-22T14:33:33.468" v="2576" actId="1076"/>
          <ac:spMkLst>
            <pc:docMk/>
            <pc:sldMk cId="2480901934" sldId="305"/>
            <ac:spMk id="2" creationId="{00000000-0000-0000-0000-000000000000}"/>
          </ac:spMkLst>
        </pc:spChg>
        <pc:spChg chg="del mod">
          <ac:chgData name="LOUKIL, Zainab" userId="bab9806c-efc5-4e65-9b68-3e033ff096a8" providerId="ADAL" clId="{16808E78-A0D7-4B09-B69A-B660F942E65A}" dt="2021-09-22T14:33:37.116" v="2578" actId="478"/>
          <ac:spMkLst>
            <pc:docMk/>
            <pc:sldMk cId="2480901934" sldId="305"/>
            <ac:spMk id="3" creationId="{00000000-0000-0000-0000-000000000000}"/>
          </ac:spMkLst>
        </pc:spChg>
        <pc:spChg chg="add mod">
          <ac:chgData name="LOUKIL, Zainab" userId="bab9806c-efc5-4e65-9b68-3e033ff096a8" providerId="ADAL" clId="{16808E78-A0D7-4B09-B69A-B660F942E65A}" dt="2021-09-22T14:33:58.844" v="2588" actId="27636"/>
          <ac:spMkLst>
            <pc:docMk/>
            <pc:sldMk cId="2480901934" sldId="305"/>
            <ac:spMk id="4" creationId="{6FE9BE66-D139-427A-8A6A-59FBDB24242B}"/>
          </ac:spMkLst>
        </pc:spChg>
      </pc:sldChg>
      <pc:sldChg chg="addSp delSp modSp add">
        <pc:chgData name="LOUKIL, Zainab" userId="bab9806c-efc5-4e65-9b68-3e033ff096a8" providerId="ADAL" clId="{16808E78-A0D7-4B09-B69A-B660F942E65A}" dt="2021-09-22T14:34:09.804" v="2591" actId="478"/>
        <pc:sldMkLst>
          <pc:docMk/>
          <pc:sldMk cId="589292086" sldId="306"/>
        </pc:sldMkLst>
        <pc:spChg chg="mod">
          <ac:chgData name="LOUKIL, Zainab" userId="bab9806c-efc5-4e65-9b68-3e033ff096a8" providerId="ADAL" clId="{16808E78-A0D7-4B09-B69A-B660F942E65A}" dt="2021-09-22T14:34:07.988" v="2590" actId="1076"/>
          <ac:spMkLst>
            <pc:docMk/>
            <pc:sldMk cId="589292086" sldId="306"/>
            <ac:spMk id="2" creationId="{00000000-0000-0000-0000-000000000000}"/>
          </ac:spMkLst>
        </pc:spChg>
        <pc:spChg chg="add del mod">
          <ac:chgData name="LOUKIL, Zainab" userId="bab9806c-efc5-4e65-9b68-3e033ff096a8" providerId="ADAL" clId="{16808E78-A0D7-4B09-B69A-B660F942E65A}" dt="2021-09-22T14:34:09.804" v="2591" actId="478"/>
          <ac:spMkLst>
            <pc:docMk/>
            <pc:sldMk cId="589292086" sldId="306"/>
            <ac:spMk id="3" creationId="{6E0832FF-07D2-4507-A1AE-BC224284967C}"/>
          </ac:spMkLst>
        </pc:spChg>
      </pc:sldChg>
      <pc:sldChg chg="addSp delSp modSp add">
        <pc:chgData name="LOUKIL, Zainab" userId="bab9806c-efc5-4e65-9b68-3e033ff096a8" providerId="ADAL" clId="{16808E78-A0D7-4B09-B69A-B660F942E65A}" dt="2021-09-22T14:36:04.356" v="2596" actId="1076"/>
        <pc:sldMkLst>
          <pc:docMk/>
          <pc:sldMk cId="130251359" sldId="308"/>
        </pc:sldMkLst>
        <pc:spChg chg="mod">
          <ac:chgData name="LOUKIL, Zainab" userId="bab9806c-efc5-4e65-9b68-3e033ff096a8" providerId="ADAL" clId="{16808E78-A0D7-4B09-B69A-B660F942E65A}" dt="2021-09-22T14:36:04.356" v="2596" actId="1076"/>
          <ac:spMkLst>
            <pc:docMk/>
            <pc:sldMk cId="130251359" sldId="308"/>
            <ac:spMk id="2" creationId="{00000000-0000-0000-0000-000000000000}"/>
          </ac:spMkLst>
        </pc:spChg>
        <pc:spChg chg="add del mod">
          <ac:chgData name="LOUKIL, Zainab" userId="bab9806c-efc5-4e65-9b68-3e033ff096a8" providerId="ADAL" clId="{16808E78-A0D7-4B09-B69A-B660F942E65A}" dt="2021-09-22T14:34:21.197" v="2594" actId="478"/>
          <ac:spMkLst>
            <pc:docMk/>
            <pc:sldMk cId="130251359" sldId="308"/>
            <ac:spMk id="5" creationId="{5DC46090-154F-4D92-8E77-E22EE6FBF0D0}"/>
          </ac:spMkLst>
        </pc:spChg>
      </pc:sldChg>
      <pc:sldChg chg="modSp">
        <pc:chgData name="LOUKIL, Zainab" userId="bab9806c-efc5-4e65-9b68-3e033ff096a8" providerId="ADAL" clId="{16808E78-A0D7-4B09-B69A-B660F942E65A}" dt="2021-09-22T08:56:26.915" v="31" actId="20577"/>
        <pc:sldMkLst>
          <pc:docMk/>
          <pc:sldMk cId="1698472972" sldId="456"/>
        </pc:sldMkLst>
        <pc:spChg chg="mod">
          <ac:chgData name="LOUKIL, Zainab" userId="bab9806c-efc5-4e65-9b68-3e033ff096a8" providerId="ADAL" clId="{16808E78-A0D7-4B09-B69A-B660F942E65A}" dt="2021-09-22T08:56:26.915" v="31" actId="20577"/>
          <ac:spMkLst>
            <pc:docMk/>
            <pc:sldMk cId="1698472972" sldId="456"/>
            <ac:spMk id="2" creationId="{47470EF6-90CE-4E6F-90B3-F04FF0A53CA3}"/>
          </ac:spMkLst>
        </pc:spChg>
      </pc:sldChg>
      <pc:sldChg chg="modSp">
        <pc:chgData name="LOUKIL, Zainab" userId="bab9806c-efc5-4e65-9b68-3e033ff096a8" providerId="ADAL" clId="{16808E78-A0D7-4B09-B69A-B660F942E65A}" dt="2021-09-22T09:03:25.114" v="290" actId="20577"/>
        <pc:sldMkLst>
          <pc:docMk/>
          <pc:sldMk cId="1120716882" sldId="473"/>
        </pc:sldMkLst>
        <pc:spChg chg="mod">
          <ac:chgData name="LOUKIL, Zainab" userId="bab9806c-efc5-4e65-9b68-3e033ff096a8" providerId="ADAL" clId="{16808E78-A0D7-4B09-B69A-B660F942E65A}" dt="2021-09-22T09:03:25.114" v="290" actId="20577"/>
          <ac:spMkLst>
            <pc:docMk/>
            <pc:sldMk cId="1120716882" sldId="473"/>
            <ac:spMk id="3" creationId="{5C1B6D89-1622-4A44-BAA5-F0473FB8AA84}"/>
          </ac:spMkLst>
        </pc:spChg>
      </pc:sldChg>
      <pc:sldChg chg="modSp">
        <pc:chgData name="LOUKIL, Zainab" userId="bab9806c-efc5-4e65-9b68-3e033ff096a8" providerId="ADAL" clId="{16808E78-A0D7-4B09-B69A-B660F942E65A}" dt="2021-09-22T08:57:04.754" v="62" actId="2710"/>
        <pc:sldMkLst>
          <pc:docMk/>
          <pc:sldMk cId="2313951906" sldId="474"/>
        </pc:sldMkLst>
        <pc:spChg chg="mod">
          <ac:chgData name="LOUKIL, Zainab" userId="bab9806c-efc5-4e65-9b68-3e033ff096a8" providerId="ADAL" clId="{16808E78-A0D7-4B09-B69A-B660F942E65A}" dt="2021-09-22T08:57:04.754" v="62" actId="2710"/>
          <ac:spMkLst>
            <pc:docMk/>
            <pc:sldMk cId="2313951906" sldId="474"/>
            <ac:spMk id="3" creationId="{9891C6A7-D852-48CD-967A-DD29F66F4B3E}"/>
          </ac:spMkLst>
        </pc:spChg>
      </pc:sldChg>
      <pc:sldChg chg="addSp delSp modSp">
        <pc:chgData name="LOUKIL, Zainab" userId="bab9806c-efc5-4e65-9b68-3e033ff096a8" providerId="ADAL" clId="{16808E78-A0D7-4B09-B69A-B660F942E65A}" dt="2021-09-22T09:07:50.310" v="373" actId="20577"/>
        <pc:sldMkLst>
          <pc:docMk/>
          <pc:sldMk cId="925403563" sldId="475"/>
        </pc:sldMkLst>
        <pc:spChg chg="del">
          <ac:chgData name="LOUKIL, Zainab" userId="bab9806c-efc5-4e65-9b68-3e033ff096a8" providerId="ADAL" clId="{16808E78-A0D7-4B09-B69A-B660F942E65A}" dt="2021-09-22T09:03:42.089" v="292" actId="478"/>
          <ac:spMkLst>
            <pc:docMk/>
            <pc:sldMk cId="925403563" sldId="475"/>
            <ac:spMk id="3" creationId="{F5529E97-7BFB-4982-99CC-104339A0CDCF}"/>
          </ac:spMkLst>
        </pc:spChg>
        <pc:spChg chg="mod">
          <ac:chgData name="LOUKIL, Zainab" userId="bab9806c-efc5-4e65-9b68-3e033ff096a8" providerId="ADAL" clId="{16808E78-A0D7-4B09-B69A-B660F942E65A}" dt="2021-09-22T09:07:50.310" v="373" actId="20577"/>
          <ac:spMkLst>
            <pc:docMk/>
            <pc:sldMk cId="925403563" sldId="475"/>
            <ac:spMk id="4" creationId="{7C389592-D5A7-41BD-B946-51CDFCF36EDE}"/>
          </ac:spMkLst>
        </pc:spChg>
        <pc:picChg chg="del">
          <ac:chgData name="LOUKIL, Zainab" userId="bab9806c-efc5-4e65-9b68-3e033ff096a8" providerId="ADAL" clId="{16808E78-A0D7-4B09-B69A-B660F942E65A}" dt="2021-09-22T09:03:41.436" v="291" actId="478"/>
          <ac:picMkLst>
            <pc:docMk/>
            <pc:sldMk cId="925403563" sldId="475"/>
            <ac:picMk id="2" creationId="{B53F6B85-9DEB-41B9-AE55-A3240D05FCB9}"/>
          </ac:picMkLst>
        </pc:picChg>
        <pc:picChg chg="add del mod modCrop">
          <ac:chgData name="LOUKIL, Zainab" userId="bab9806c-efc5-4e65-9b68-3e033ff096a8" providerId="ADAL" clId="{16808E78-A0D7-4B09-B69A-B660F942E65A}" dt="2021-09-22T09:06:38.195" v="350" actId="478"/>
          <ac:picMkLst>
            <pc:docMk/>
            <pc:sldMk cId="925403563" sldId="475"/>
            <ac:picMk id="1026" creationId="{0CB68D33-CC36-4627-BE55-D6934F933EB0}"/>
          </ac:picMkLst>
        </pc:picChg>
        <pc:picChg chg="add mod">
          <ac:chgData name="LOUKIL, Zainab" userId="bab9806c-efc5-4e65-9b68-3e033ff096a8" providerId="ADAL" clId="{16808E78-A0D7-4B09-B69A-B660F942E65A}" dt="2021-09-22T09:07:14.377" v="354" actId="1076"/>
          <ac:picMkLst>
            <pc:docMk/>
            <pc:sldMk cId="925403563" sldId="475"/>
            <ac:picMk id="1028" creationId="{399959A4-2E7A-43FF-99DB-2B3A38DFEE28}"/>
          </ac:picMkLst>
        </pc:picChg>
      </pc:sldChg>
      <pc:sldChg chg="modSp">
        <pc:chgData name="LOUKIL, Zainab" userId="bab9806c-efc5-4e65-9b68-3e033ff096a8" providerId="ADAL" clId="{16808E78-A0D7-4B09-B69A-B660F942E65A}" dt="2021-09-22T09:08:36.328" v="443" actId="20577"/>
        <pc:sldMkLst>
          <pc:docMk/>
          <pc:sldMk cId="3743674796" sldId="487"/>
        </pc:sldMkLst>
        <pc:spChg chg="mod">
          <ac:chgData name="LOUKIL, Zainab" userId="bab9806c-efc5-4e65-9b68-3e033ff096a8" providerId="ADAL" clId="{16808E78-A0D7-4B09-B69A-B660F942E65A}" dt="2021-09-22T09:08:36.328" v="443" actId="20577"/>
          <ac:spMkLst>
            <pc:docMk/>
            <pc:sldMk cId="3743674796" sldId="487"/>
            <ac:spMk id="3" creationId="{C3C241C2-C5B2-4ECA-B4D1-FD10D58EAB8A}"/>
          </ac:spMkLst>
        </pc:spChg>
      </pc:sldChg>
      <pc:sldChg chg="addSp delSp modSp add">
        <pc:chgData name="LOUKIL, Zainab" userId="bab9806c-efc5-4e65-9b68-3e033ff096a8" providerId="ADAL" clId="{16808E78-A0D7-4B09-B69A-B660F942E65A}" dt="2021-09-22T09:19:40.881" v="816" actId="1076"/>
        <pc:sldMkLst>
          <pc:docMk/>
          <pc:sldMk cId="3274439547" sldId="488"/>
        </pc:sldMkLst>
        <pc:spChg chg="mod">
          <ac:chgData name="LOUKIL, Zainab" userId="bab9806c-efc5-4e65-9b68-3e033ff096a8" providerId="ADAL" clId="{16808E78-A0D7-4B09-B69A-B660F942E65A}" dt="2021-09-22T09:14:13.819" v="502" actId="20577"/>
          <ac:spMkLst>
            <pc:docMk/>
            <pc:sldMk cId="3274439547" sldId="488"/>
            <ac:spMk id="4" creationId="{7C389592-D5A7-41BD-B946-51CDFCF36EDE}"/>
          </ac:spMkLst>
        </pc:spChg>
        <pc:picChg chg="del">
          <ac:chgData name="LOUKIL, Zainab" userId="bab9806c-efc5-4e65-9b68-3e033ff096a8" providerId="ADAL" clId="{16808E78-A0D7-4B09-B69A-B660F942E65A}" dt="2021-09-22T09:19:15.217" v="808" actId="478"/>
          <ac:picMkLst>
            <pc:docMk/>
            <pc:sldMk cId="3274439547" sldId="488"/>
            <ac:picMk id="1028" creationId="{399959A4-2E7A-43FF-99DB-2B3A38DFEE28}"/>
          </ac:picMkLst>
        </pc:picChg>
        <pc:picChg chg="add mod modCrop">
          <ac:chgData name="LOUKIL, Zainab" userId="bab9806c-efc5-4e65-9b68-3e033ff096a8" providerId="ADAL" clId="{16808E78-A0D7-4B09-B69A-B660F942E65A}" dt="2021-09-22T09:19:40.881" v="816" actId="1076"/>
          <ac:picMkLst>
            <pc:docMk/>
            <pc:sldMk cId="3274439547" sldId="488"/>
            <ac:picMk id="2050" creationId="{0284A6CC-CD31-4FBA-B1CD-DEBC8E5E9A93}"/>
          </ac:picMkLst>
        </pc:picChg>
      </pc:sldChg>
      <pc:sldChg chg="addSp delSp modSp add">
        <pc:chgData name="LOUKIL, Zainab" userId="bab9806c-efc5-4e65-9b68-3e033ff096a8" providerId="ADAL" clId="{16808E78-A0D7-4B09-B69A-B660F942E65A}" dt="2021-09-22T10:07:59.043" v="1008" actId="20577"/>
        <pc:sldMkLst>
          <pc:docMk/>
          <pc:sldMk cId="283142467" sldId="489"/>
        </pc:sldMkLst>
        <pc:spChg chg="del">
          <ac:chgData name="LOUKIL, Zainab" userId="bab9806c-efc5-4e65-9b68-3e033ff096a8" providerId="ADAL" clId="{16808E78-A0D7-4B09-B69A-B660F942E65A}" dt="2021-09-22T09:14:33.434" v="511" actId="478"/>
          <ac:spMkLst>
            <pc:docMk/>
            <pc:sldMk cId="283142467" sldId="489"/>
            <ac:spMk id="2" creationId="{31DA63A6-09AB-4F90-8528-A862AC14028F}"/>
          </ac:spMkLst>
        </pc:spChg>
        <pc:spChg chg="mod">
          <ac:chgData name="LOUKIL, Zainab" userId="bab9806c-efc5-4e65-9b68-3e033ff096a8" providerId="ADAL" clId="{16808E78-A0D7-4B09-B69A-B660F942E65A}" dt="2021-09-22T09:17:56.121" v="800" actId="2710"/>
          <ac:spMkLst>
            <pc:docMk/>
            <pc:sldMk cId="283142467" sldId="489"/>
            <ac:spMk id="3" creationId="{46BAE51C-2818-4F02-A2BD-D9305CE77E8D}"/>
          </ac:spMkLst>
        </pc:spChg>
        <pc:spChg chg="add del mod">
          <ac:chgData name="LOUKIL, Zainab" userId="bab9806c-efc5-4e65-9b68-3e033ff096a8" providerId="ADAL" clId="{16808E78-A0D7-4B09-B69A-B660F942E65A}" dt="2021-09-22T09:15:08.886" v="588" actId="478"/>
          <ac:spMkLst>
            <pc:docMk/>
            <pc:sldMk cId="283142467" sldId="489"/>
            <ac:spMk id="4" creationId="{55CFFE62-E7B4-4916-A130-6BBFECBA7ABF}"/>
          </ac:spMkLst>
        </pc:spChg>
        <pc:spChg chg="add del mod">
          <ac:chgData name="LOUKIL, Zainab" userId="bab9806c-efc5-4e65-9b68-3e033ff096a8" providerId="ADAL" clId="{16808E78-A0D7-4B09-B69A-B660F942E65A}" dt="2021-09-22T09:15:11.481" v="590" actId="478"/>
          <ac:spMkLst>
            <pc:docMk/>
            <pc:sldMk cId="283142467" sldId="489"/>
            <ac:spMk id="6" creationId="{3F0E1023-C0F8-43B1-AFBB-BB9E573C0F42}"/>
          </ac:spMkLst>
        </pc:spChg>
        <pc:spChg chg="add del mod">
          <ac:chgData name="LOUKIL, Zainab" userId="bab9806c-efc5-4e65-9b68-3e033ff096a8" providerId="ADAL" clId="{16808E78-A0D7-4B09-B69A-B660F942E65A}" dt="2021-09-22T10:07:55.230" v="1005" actId="478"/>
          <ac:spMkLst>
            <pc:docMk/>
            <pc:sldMk cId="283142467" sldId="489"/>
            <ac:spMk id="7" creationId="{1A788E66-3B5F-4473-8034-B8B0418F6EC6}"/>
          </ac:spMkLst>
        </pc:spChg>
        <pc:spChg chg="add del">
          <ac:chgData name="LOUKIL, Zainab" userId="bab9806c-efc5-4e65-9b68-3e033ff096a8" providerId="ADAL" clId="{16808E78-A0D7-4B09-B69A-B660F942E65A}" dt="2021-09-22T10:07:53.565" v="1004"/>
          <ac:spMkLst>
            <pc:docMk/>
            <pc:sldMk cId="283142467" sldId="489"/>
            <ac:spMk id="8" creationId="{C5684A10-7100-44C4-BFF0-2C3327DCC410}"/>
          </ac:spMkLst>
        </pc:spChg>
        <pc:spChg chg="add mod">
          <ac:chgData name="LOUKIL, Zainab" userId="bab9806c-efc5-4e65-9b68-3e033ff096a8" providerId="ADAL" clId="{16808E78-A0D7-4B09-B69A-B660F942E65A}" dt="2021-09-22T10:07:59.043" v="1008" actId="20577"/>
          <ac:spMkLst>
            <pc:docMk/>
            <pc:sldMk cId="283142467" sldId="489"/>
            <ac:spMk id="9" creationId="{611A636E-DD34-42E0-AD4A-C6E29087CBA6}"/>
          </ac:spMkLst>
        </pc:spChg>
      </pc:sldChg>
      <pc:sldChg chg="addSp delSp modSp add">
        <pc:chgData name="LOUKIL, Zainab" userId="bab9806c-efc5-4e65-9b68-3e033ff096a8" providerId="ADAL" clId="{16808E78-A0D7-4B09-B69A-B660F942E65A}" dt="2021-09-22T10:04:26.072" v="993" actId="1076"/>
        <pc:sldMkLst>
          <pc:docMk/>
          <pc:sldMk cId="2885970752" sldId="490"/>
        </pc:sldMkLst>
        <pc:spChg chg="mod">
          <ac:chgData name="LOUKIL, Zainab" userId="bab9806c-efc5-4e65-9b68-3e033ff096a8" providerId="ADAL" clId="{16808E78-A0D7-4B09-B69A-B660F942E65A}" dt="2021-09-22T09:25:55.737" v="986" actId="20577"/>
          <ac:spMkLst>
            <pc:docMk/>
            <pc:sldMk cId="2885970752" sldId="490"/>
            <ac:spMk id="4" creationId="{7C389592-D5A7-41BD-B946-51CDFCF36EDE}"/>
          </ac:spMkLst>
        </pc:spChg>
        <pc:picChg chg="del">
          <ac:chgData name="LOUKIL, Zainab" userId="bab9806c-efc5-4e65-9b68-3e033ff096a8" providerId="ADAL" clId="{16808E78-A0D7-4B09-B69A-B660F942E65A}" dt="2021-09-22T09:25:45.152" v="952" actId="478"/>
          <ac:picMkLst>
            <pc:docMk/>
            <pc:sldMk cId="2885970752" sldId="490"/>
            <ac:picMk id="2050" creationId="{0284A6CC-CD31-4FBA-B1CD-DEBC8E5E9A93}"/>
          </ac:picMkLst>
        </pc:picChg>
        <pc:picChg chg="add mod modCrop">
          <ac:chgData name="LOUKIL, Zainab" userId="bab9806c-efc5-4e65-9b68-3e033ff096a8" providerId="ADAL" clId="{16808E78-A0D7-4B09-B69A-B660F942E65A}" dt="2021-09-22T10:04:26.072" v="993" actId="1076"/>
          <ac:picMkLst>
            <pc:docMk/>
            <pc:sldMk cId="2885970752" sldId="490"/>
            <ac:picMk id="3074" creationId="{304A71CB-9434-4FB4-B5BF-323FCC987961}"/>
          </ac:picMkLst>
        </pc:picChg>
      </pc:sldChg>
      <pc:sldChg chg="addSp delSp modSp add">
        <pc:chgData name="LOUKIL, Zainab" userId="bab9806c-efc5-4e65-9b68-3e033ff096a8" providerId="ADAL" clId="{16808E78-A0D7-4B09-B69A-B660F942E65A}" dt="2021-09-22T13:58:30.572" v="1638" actId="1076"/>
        <pc:sldMkLst>
          <pc:docMk/>
          <pc:sldMk cId="2129176925" sldId="491"/>
        </pc:sldMkLst>
        <pc:spChg chg="mod">
          <ac:chgData name="LOUKIL, Zainab" userId="bab9806c-efc5-4e65-9b68-3e033ff096a8" providerId="ADAL" clId="{16808E78-A0D7-4B09-B69A-B660F942E65A}" dt="2021-09-22T13:56:55.564" v="1634" actId="20577"/>
          <ac:spMkLst>
            <pc:docMk/>
            <pc:sldMk cId="2129176925" sldId="491"/>
            <ac:spMk id="4" creationId="{7C389592-D5A7-41BD-B946-51CDFCF36EDE}"/>
          </ac:spMkLst>
        </pc:spChg>
        <pc:picChg chg="del">
          <ac:chgData name="LOUKIL, Zainab" userId="bab9806c-efc5-4e65-9b68-3e033ff096a8" providerId="ADAL" clId="{16808E78-A0D7-4B09-B69A-B660F942E65A}" dt="2021-09-22T13:57:03.430" v="1635" actId="478"/>
          <ac:picMkLst>
            <pc:docMk/>
            <pc:sldMk cId="2129176925" sldId="491"/>
            <ac:picMk id="3074" creationId="{304A71CB-9434-4FB4-B5BF-323FCC987961}"/>
          </ac:picMkLst>
        </pc:picChg>
        <pc:picChg chg="add mod">
          <ac:chgData name="LOUKIL, Zainab" userId="bab9806c-efc5-4e65-9b68-3e033ff096a8" providerId="ADAL" clId="{16808E78-A0D7-4B09-B69A-B660F942E65A}" dt="2021-09-22T13:58:30.572" v="1638" actId="1076"/>
          <ac:picMkLst>
            <pc:docMk/>
            <pc:sldMk cId="2129176925" sldId="491"/>
            <ac:picMk id="4098" creationId="{5670E16E-F784-499B-BA3F-650B4AADF662}"/>
          </ac:picMkLst>
        </pc:picChg>
      </pc:sldChg>
      <pc:sldChg chg="modSp add">
        <pc:chgData name="LOUKIL, Zainab" userId="bab9806c-efc5-4e65-9b68-3e033ff096a8" providerId="ADAL" clId="{16808E78-A0D7-4B09-B69A-B660F942E65A}" dt="2021-09-22T14:15:20.046" v="2002" actId="404"/>
        <pc:sldMkLst>
          <pc:docMk/>
          <pc:sldMk cId="3647440054" sldId="492"/>
        </pc:sldMkLst>
        <pc:spChg chg="mod">
          <ac:chgData name="LOUKIL, Zainab" userId="bab9806c-efc5-4e65-9b68-3e033ff096a8" providerId="ADAL" clId="{16808E78-A0D7-4B09-B69A-B660F942E65A}" dt="2021-09-22T14:15:20.046" v="2002" actId="404"/>
          <ac:spMkLst>
            <pc:docMk/>
            <pc:sldMk cId="3647440054" sldId="492"/>
            <ac:spMk id="4" creationId="{7C389592-D5A7-41BD-B946-51CDFCF36EDE}"/>
          </ac:spMkLst>
        </pc:spChg>
      </pc:sldChg>
    </pc:docChg>
  </pc:docChgLst>
  <pc:docChgLst>
    <pc:chgData name="LOUKIL, Zainab" userId="bab9806c-efc5-4e65-9b68-3e033ff096a8" providerId="ADAL" clId="{F5089C3F-9ADD-9747-9F09-FD91BF50AF74}"/>
    <pc:docChg chg="modSld">
      <pc:chgData name="LOUKIL, Zainab" userId="bab9806c-efc5-4e65-9b68-3e033ff096a8" providerId="ADAL" clId="{F5089C3F-9ADD-9747-9F09-FD91BF50AF74}" dt="2022-09-22T09:53:11.201" v="1" actId="20577"/>
      <pc:docMkLst>
        <pc:docMk/>
      </pc:docMkLst>
      <pc:sldChg chg="modSp mod">
        <pc:chgData name="LOUKIL, Zainab" userId="bab9806c-efc5-4e65-9b68-3e033ff096a8" providerId="ADAL" clId="{F5089C3F-9ADD-9747-9F09-FD91BF50AF74}" dt="2022-09-22T09:53:11.201" v="1" actId="20577"/>
        <pc:sldMkLst>
          <pc:docMk/>
          <pc:sldMk cId="1698472972" sldId="456"/>
        </pc:sldMkLst>
        <pc:spChg chg="mod">
          <ac:chgData name="LOUKIL, Zainab" userId="bab9806c-efc5-4e65-9b68-3e033ff096a8" providerId="ADAL" clId="{F5089C3F-9ADD-9747-9F09-FD91BF50AF74}" dt="2022-09-22T09:53:11.201" v="1" actId="20577"/>
          <ac:spMkLst>
            <pc:docMk/>
            <pc:sldMk cId="1698472972" sldId="456"/>
            <ac:spMk id="2" creationId="{47470EF6-90CE-4E6F-90B3-F04FF0A53CA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22FA00-914B-D048-9851-104E7310B307}" type="datetimeFigureOut">
              <a:rPr lang="en-US" smtClean="0"/>
              <a:t>10/16/22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32700E-F836-F843-9466-8C65D46A26AD}" type="slidenum">
              <a:rPr lang="en-US" smtClean="0"/>
              <a:t>‹#›</a:t>
            </a:fld>
            <a:endParaRPr lang="en-US"/>
          </a:p>
        </p:txBody>
      </p:sp>
    </p:spTree>
    <p:extLst>
      <p:ext uri="{BB962C8B-B14F-4D97-AF65-F5344CB8AC3E}">
        <p14:creationId xmlns:p14="http://schemas.microsoft.com/office/powerpoint/2010/main" val="1129085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7.png"/><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7.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7.png"/><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emf"/><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green whit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alphaModFix/>
          </a:blip>
          <a:stretch>
            <a:fillRect/>
          </a:stretch>
        </p:blipFill>
        <p:spPr>
          <a:xfrm>
            <a:off x="3060500" y="1168999"/>
            <a:ext cx="6065892" cy="4661159"/>
          </a:xfrm>
          <a:prstGeom prst="rect">
            <a:avLst/>
          </a:prstGeom>
        </p:spPr>
      </p:pic>
      <p:sp>
        <p:nvSpPr>
          <p:cNvPr id="2" name="Title 1">
            <a:extLst>
              <a:ext uri="{FF2B5EF4-FFF2-40B4-BE49-F238E27FC236}">
                <a16:creationId xmlns:a16="http://schemas.microsoft.com/office/drawing/2014/main" id="{1E61A368-DB83-47C7-AA38-434AB4A82A88}"/>
              </a:ext>
            </a:extLst>
          </p:cNvPr>
          <p:cNvSpPr>
            <a:spLocks noGrp="1"/>
          </p:cNvSpPr>
          <p:nvPr>
            <p:ph type="title"/>
          </p:nvPr>
        </p:nvSpPr>
        <p:spPr>
          <a:xfrm>
            <a:off x="514800" y="2602800"/>
            <a:ext cx="11228400" cy="1519200"/>
          </a:xfrm>
          <a:prstGeom prst="rect">
            <a:avLst/>
          </a:prstGeom>
        </p:spPr>
        <p:txBody>
          <a:bodyPr anchor="ctr" anchorCtr="0"/>
          <a:lstStyle>
            <a:lvl1pPr algn="ctr">
              <a:lnSpc>
                <a:spcPct val="100000"/>
              </a:lnSpc>
              <a:defRPr sz="14950"/>
            </a:lvl1pPr>
          </a:lstStyle>
          <a:p>
            <a:r>
              <a:rPr lang="en-US"/>
              <a:t>Click to edit Master title style</a:t>
            </a:r>
            <a:endParaRPr lang="en-GB" dirty="0"/>
          </a:p>
        </p:txBody>
      </p:sp>
      <p:sp>
        <p:nvSpPr>
          <p:cNvPr id="4" name="Date Placeholder 3">
            <a:extLst>
              <a:ext uri="{FF2B5EF4-FFF2-40B4-BE49-F238E27FC236}">
                <a16:creationId xmlns:a16="http://schemas.microsoft.com/office/drawing/2014/main" id="{1D0EAB7C-A067-4E14-9993-05B3F8CCEFC4}"/>
              </a:ext>
            </a:extLst>
          </p:cNvPr>
          <p:cNvSpPr>
            <a:spLocks noGrp="1"/>
          </p:cNvSpPr>
          <p:nvPr>
            <p:ph type="dt" sz="half" idx="10"/>
          </p:nvPr>
        </p:nvSpPr>
        <p:spPr>
          <a:xfrm>
            <a:off x="514800" y="806400"/>
            <a:ext cx="2743200" cy="365125"/>
          </a:xfrm>
          <a:prstGeom prst="rect">
            <a:avLst/>
          </a:prstGeom>
        </p:spPr>
        <p:txBody>
          <a:bodyPr lIns="0" tIns="0" rIns="0" bIns="0"/>
          <a:lstStyle>
            <a:lvl1pPr>
              <a:defRPr sz="2070"/>
            </a:lvl1pPr>
          </a:lstStyle>
          <a:p>
            <a:fld id="{AB946FCE-CD33-40F3-99C8-62083596779E}" type="datetime4">
              <a:rPr lang="en-GB" smtClean="0"/>
              <a:pPr/>
              <a:t>16 October 2022</a:t>
            </a:fld>
            <a:endParaRPr lang="en-GB" dirty="0"/>
          </a:p>
        </p:txBody>
      </p:sp>
      <p:pic>
        <p:nvPicPr>
          <p:cNvPr id="10" name="Picture 9">
            <a:extLst>
              <a:ext uri="{FF2B5EF4-FFF2-40B4-BE49-F238E27FC236}">
                <a16:creationId xmlns:a16="http://schemas.microsoft.com/office/drawing/2014/main" id="{A721C32D-85C3-4AF9-B8D5-F12789CCC84E}"/>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66000" y="392400"/>
            <a:ext cx="3466800" cy="902130"/>
          </a:xfrm>
          <a:prstGeom prst="rect">
            <a:avLst/>
          </a:prstGeom>
        </p:spPr>
      </p:pic>
    </p:spTree>
    <p:extLst>
      <p:ext uri="{BB962C8B-B14F-4D97-AF65-F5344CB8AC3E}">
        <p14:creationId xmlns:p14="http://schemas.microsoft.com/office/powerpoint/2010/main" val="3865746080"/>
      </p:ext>
    </p:extLst>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 column - coral chevron">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461" y="1170972"/>
            <a:ext cx="6078914" cy="4666641"/>
          </a:xfrm>
          <a:prstGeom prst="rect">
            <a:avLst/>
          </a:prstGeom>
        </p:spPr>
      </p:pic>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
        <p:nvSpPr>
          <p:cNvPr id="16"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accent2"/>
                </a:solidFill>
              </a:defRPr>
            </a:lvl1pPr>
          </a:lstStyle>
          <a:p>
            <a:pPr lvl="0">
              <a:lnSpc>
                <a:spcPts val="3250"/>
              </a:lnSpc>
            </a:pPr>
            <a:r>
              <a:rPr lang="en-US"/>
              <a:t>Click to edit Master title style</a:t>
            </a:r>
            <a:endParaRPr lang="en-GB" dirty="0"/>
          </a:p>
        </p:txBody>
      </p:sp>
      <p:pic>
        <p:nvPicPr>
          <p:cNvPr id="3" name="Picture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20"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2"/>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2"/>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 column - blue chevron">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29990" y="1165136"/>
            <a:ext cx="6105467" cy="4687025"/>
          </a:xfrm>
          <a:prstGeom prst="rect">
            <a:avLst/>
          </a:prstGeom>
        </p:spPr>
      </p:pic>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0"/>
            <a:ext cx="12192000" cy="6336792"/>
          </a:xfrm>
          <a:prstGeom prst="rect">
            <a:avLst/>
          </a:prstGeom>
        </p:spPr>
      </p:pic>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accent3"/>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8"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3"/>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3"/>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7510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 column - yellow chevro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2F77D4D-E681-40D2-88A8-3771083787E0}"/>
              </a:ext>
            </a:extLst>
          </p:cNvPr>
          <p:cNvPicPr>
            <a:picLocks noChangeAspect="1"/>
          </p:cNvPicPr>
          <p:nvPr userDrawn="1"/>
        </p:nvPicPr>
        <p:blipFill>
          <a:blip r:embed="rId2" cstate="print">
            <a:alphaModFix amt="20000"/>
            <a:extLst>
              <a:ext uri="{28A0092B-C50C-407E-A947-70E740481C1C}">
                <a14:useLocalDpi xmlns:a14="http://schemas.microsoft.com/office/drawing/2010/main"/>
              </a:ext>
            </a:extLst>
          </a:blip>
          <a:stretch>
            <a:fillRect/>
          </a:stretch>
        </p:blipFill>
        <p:spPr>
          <a:xfrm>
            <a:off x="3031200" y="1166400"/>
            <a:ext cx="6098400" cy="4658373"/>
          </a:xfrm>
          <a:prstGeom prst="rect">
            <a:avLst/>
          </a:prstGeom>
        </p:spPr>
      </p:pic>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68898" cy="720000"/>
          </a:xfrm>
          <a:prstGeom prst="rect">
            <a:avLst/>
          </a:prstGeom>
        </p:spPr>
        <p:txBody>
          <a:bodyPr vert="horz" lIns="0" tIns="0" rIns="0" bIns="0" rtlCol="0" anchor="t" anchorCtr="0">
            <a:normAutofit/>
          </a:bodyPr>
          <a:lstStyle>
            <a:lvl1pPr>
              <a:defRPr lang="en-GB">
                <a:solidFill>
                  <a:schemeClr val="tx2"/>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7" name="Picture 1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8"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5"/>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5"/>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0203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 column gree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0"/>
            <a:ext cx="12192000" cy="6336792"/>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accent1"/>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0" name="Pictur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6"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1"/>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1"/>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827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 column cora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accent2"/>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FE49440F-96B3-4E68-A1BC-306E429322D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6"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2"/>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2"/>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1236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 column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accent3"/>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7"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3"/>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3"/>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762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 column yellow bulle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1999" y="842400"/>
            <a:ext cx="5468898" cy="720000"/>
          </a:xfrm>
          <a:prstGeom prst="rect">
            <a:avLst/>
          </a:prstGeom>
        </p:spPr>
        <p:txBody>
          <a:bodyPr vert="horz" lIns="0" tIns="0" rIns="0" bIns="0" rtlCol="0" anchor="t" anchorCtr="0">
            <a:normAutofit/>
          </a:bodyPr>
          <a:lstStyle>
            <a:lvl1pPr>
              <a:defRPr lang="en-GB">
                <a:solidFill>
                  <a:schemeClr val="tx2"/>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FE49440F-96B3-4E68-A1BC-306E429322D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6"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5"/>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5"/>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4442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 column blac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tx2"/>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6"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tx2"/>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tx2"/>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87332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 column - green backgroun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083DFD6-03BF-4A1B-9EE1-68F952476A90}"/>
              </a:ext>
            </a:extLst>
          </p:cNvPr>
          <p:cNvSpPr/>
          <p:nvPr userDrawn="1"/>
        </p:nvSpPr>
        <p:spPr>
          <a:xfrm>
            <a:off x="-1" y="-1"/>
            <a:ext cx="12192001" cy="63616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22" y="6343934"/>
            <a:ext cx="12192000" cy="524099"/>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dirty="0"/>
          </a:p>
        </p:txBody>
      </p:sp>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bg1"/>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6" name="Picture 1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7"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bg1"/>
                </a:solidFill>
                <a:latin typeface="+mn-lt"/>
              </a:defRPr>
            </a:lvl1pPr>
            <a:lvl2pPr marL="432000" indent="-288000">
              <a:lnSpc>
                <a:spcPct val="100000"/>
              </a:lnSpc>
              <a:buClr>
                <a:schemeClr val="bg1"/>
              </a:buClr>
              <a:buSzPct val="90000"/>
              <a:buFont typeface="Wingdings" panose="05000000000000000000" pitchFamily="2" charset="2"/>
              <a:buChar char="n"/>
              <a:defRPr lang="en-US" dirty="0" smtClean="0">
                <a:solidFill>
                  <a:schemeClr val="bg1"/>
                </a:solidFill>
                <a:latin typeface="+mn-lt"/>
              </a:defRPr>
            </a:lvl2pPr>
            <a:lvl3pPr marL="576000" indent="-216000">
              <a:lnSpc>
                <a:spcPct val="100000"/>
              </a:lnSpc>
              <a:buClr>
                <a:schemeClr val="bg1"/>
              </a:buClr>
              <a:buFont typeface="Wingdings" panose="05000000000000000000" pitchFamily="2" charset="2"/>
              <a:buChar char="§"/>
              <a:defRPr sz="2300">
                <a:solidFill>
                  <a:schemeClr val="bg1"/>
                </a:solidFill>
              </a:defRPr>
            </a:lvl3pPr>
            <a:lvl4pPr marL="720000" indent="-216000">
              <a:lnSpc>
                <a:spcPct val="100000"/>
              </a:lnSpc>
              <a:buFont typeface="Arial" panose="020B0604020202020204" pitchFamily="34" charset="0"/>
              <a:buChar char="▪"/>
              <a:defRPr sz="2200" u="none" baseline="0">
                <a:solidFill>
                  <a:schemeClr val="bg1"/>
                </a:solidFill>
              </a:defRPr>
            </a:lvl4pPr>
            <a:lvl5pPr marL="864000" indent="-216000">
              <a:lnSpc>
                <a:spcPct val="100000"/>
              </a:lnSpc>
              <a:buClrTx/>
              <a:buSzPct val="80000"/>
              <a:buFont typeface="Arial" panose="020B0604020202020204" pitchFamily="34" charset="0"/>
              <a:buChar char="▫"/>
              <a:defRPr lang="en-US" sz="2100" kern="1200" dirty="0">
                <a:solidFill>
                  <a:schemeClr val="bg1"/>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48376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 column - blue backgroun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083DFD6-03BF-4A1B-9EE1-68F952476A90}"/>
              </a:ext>
            </a:extLst>
          </p:cNvPr>
          <p:cNvSpPr/>
          <p:nvPr userDrawn="1"/>
        </p:nvSpPr>
        <p:spPr>
          <a:xfrm>
            <a:off x="-1" y="-1"/>
            <a:ext cx="12192001" cy="6361681"/>
          </a:xfrm>
          <a:prstGeom prst="rect">
            <a:avLst/>
          </a:prstGeom>
          <a:solidFill>
            <a:srgbClr val="488E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33618"/>
            <a:ext cx="12192000" cy="6336792"/>
          </a:xfrm>
          <a:prstGeom prst="rect">
            <a:avLst/>
          </a:prstGeom>
        </p:spPr>
      </p:pic>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22" y="6343934"/>
            <a:ext cx="12192000" cy="524099"/>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dirty="0"/>
          </a:p>
        </p:txBody>
      </p:sp>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bg1"/>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6" name="Picture 1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3"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bg1"/>
                </a:solidFill>
                <a:latin typeface="+mn-lt"/>
              </a:defRPr>
            </a:lvl1pPr>
            <a:lvl2pPr marL="432000" indent="-288000">
              <a:lnSpc>
                <a:spcPct val="100000"/>
              </a:lnSpc>
              <a:buClr>
                <a:schemeClr val="bg1"/>
              </a:buClr>
              <a:buSzPct val="90000"/>
              <a:buFont typeface="Wingdings" panose="05000000000000000000" pitchFamily="2" charset="2"/>
              <a:buChar char="n"/>
              <a:defRPr lang="en-US" dirty="0" smtClean="0">
                <a:solidFill>
                  <a:schemeClr val="bg1"/>
                </a:solidFill>
                <a:latin typeface="+mn-lt"/>
              </a:defRPr>
            </a:lvl2pPr>
            <a:lvl3pPr marL="576000" indent="-216000">
              <a:lnSpc>
                <a:spcPct val="100000"/>
              </a:lnSpc>
              <a:buClr>
                <a:schemeClr val="bg1"/>
              </a:buClr>
              <a:buFont typeface="Wingdings" panose="05000000000000000000" pitchFamily="2" charset="2"/>
              <a:buChar char="§"/>
              <a:defRPr sz="2300">
                <a:solidFill>
                  <a:schemeClr val="bg1"/>
                </a:solidFill>
              </a:defRPr>
            </a:lvl3pPr>
            <a:lvl4pPr marL="720000" indent="-216000">
              <a:lnSpc>
                <a:spcPct val="100000"/>
              </a:lnSpc>
              <a:buFont typeface="Arial" panose="020B0604020202020204" pitchFamily="34" charset="0"/>
              <a:buChar char="▪"/>
              <a:defRPr sz="2200" u="none" baseline="0">
                <a:solidFill>
                  <a:schemeClr val="bg1"/>
                </a:solidFill>
              </a:defRPr>
            </a:lvl4pPr>
            <a:lvl5pPr marL="864000" indent="-216000">
              <a:lnSpc>
                <a:spcPct val="100000"/>
              </a:lnSpc>
              <a:buClrTx/>
              <a:buSzPct val="80000"/>
              <a:buFont typeface="Arial" panose="020B0604020202020204" pitchFamily="34" charset="0"/>
              <a:buChar char="▫"/>
              <a:defRPr lang="en-US" sz="2100" kern="1200" dirty="0">
                <a:solidFill>
                  <a:schemeClr val="bg1"/>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coral white">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461" y="1170972"/>
            <a:ext cx="6078914" cy="4666641"/>
          </a:xfrm>
          <a:prstGeom prst="rect">
            <a:avLst/>
          </a:prstGeom>
        </p:spPr>
      </p:pic>
      <p:sp>
        <p:nvSpPr>
          <p:cNvPr id="9" name="Title 1">
            <a:extLst>
              <a:ext uri="{FF2B5EF4-FFF2-40B4-BE49-F238E27FC236}">
                <a16:creationId xmlns:a16="http://schemas.microsoft.com/office/drawing/2014/main" id="{1E61A368-DB83-47C7-AA38-434AB4A82A88}"/>
              </a:ext>
            </a:extLst>
          </p:cNvPr>
          <p:cNvSpPr>
            <a:spLocks noGrp="1"/>
          </p:cNvSpPr>
          <p:nvPr>
            <p:ph type="title"/>
          </p:nvPr>
        </p:nvSpPr>
        <p:spPr>
          <a:xfrm>
            <a:off x="514800" y="2602800"/>
            <a:ext cx="11228400" cy="1519200"/>
          </a:xfrm>
          <a:prstGeom prst="rect">
            <a:avLst/>
          </a:prstGeom>
        </p:spPr>
        <p:txBody>
          <a:bodyPr anchor="ctr" anchorCtr="0"/>
          <a:lstStyle>
            <a:lvl1pPr algn="ctr">
              <a:lnSpc>
                <a:spcPct val="100000"/>
              </a:lnSpc>
              <a:defRPr sz="14950">
                <a:solidFill>
                  <a:schemeClr val="tx1"/>
                </a:solidFill>
              </a:defRPr>
            </a:lvl1pPr>
          </a:lstStyle>
          <a:p>
            <a:r>
              <a:rPr lang="en-US"/>
              <a:t>Click to edit Master title style</a:t>
            </a:r>
            <a:endParaRPr lang="en-GB" dirty="0"/>
          </a:p>
        </p:txBody>
      </p:sp>
      <p:sp>
        <p:nvSpPr>
          <p:cNvPr id="11" name="Date Placeholder 3">
            <a:extLst>
              <a:ext uri="{FF2B5EF4-FFF2-40B4-BE49-F238E27FC236}">
                <a16:creationId xmlns:a16="http://schemas.microsoft.com/office/drawing/2014/main" id="{1D0EAB7C-A067-4E14-9993-05B3F8CCEFC4}"/>
              </a:ext>
            </a:extLst>
          </p:cNvPr>
          <p:cNvSpPr>
            <a:spLocks noGrp="1"/>
          </p:cNvSpPr>
          <p:nvPr>
            <p:ph type="dt" sz="half" idx="10"/>
          </p:nvPr>
        </p:nvSpPr>
        <p:spPr>
          <a:xfrm>
            <a:off x="514800" y="806400"/>
            <a:ext cx="2743200" cy="365125"/>
          </a:xfrm>
          <a:prstGeom prst="rect">
            <a:avLst/>
          </a:prstGeom>
        </p:spPr>
        <p:txBody>
          <a:bodyPr lIns="0" tIns="0" rIns="0" bIns="0"/>
          <a:lstStyle>
            <a:lvl1pPr>
              <a:defRPr sz="1866">
                <a:solidFill>
                  <a:schemeClr val="tx1"/>
                </a:solidFill>
              </a:defRPr>
            </a:lvl1pPr>
          </a:lstStyle>
          <a:p>
            <a:fld id="{AB946FCE-CD33-40F3-99C8-62083596779E}" type="datetime4">
              <a:rPr lang="en-GB" smtClean="0"/>
              <a:pPr/>
              <a:t>16 October 2022</a:t>
            </a:fld>
            <a:endParaRPr lang="en-GB" dirty="0"/>
          </a:p>
        </p:txBody>
      </p:sp>
      <p:pic>
        <p:nvPicPr>
          <p:cNvPr id="7" name="Picture 6">
            <a:extLst>
              <a:ext uri="{FF2B5EF4-FFF2-40B4-BE49-F238E27FC236}">
                <a16:creationId xmlns:a16="http://schemas.microsoft.com/office/drawing/2014/main" id="{A721C32D-85C3-4AF9-B8D5-F12789CCC84E}"/>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66000" y="392400"/>
            <a:ext cx="3466800" cy="902130"/>
          </a:xfrm>
          <a:prstGeom prst="rect">
            <a:avLst/>
          </a:prstGeom>
        </p:spPr>
      </p:pic>
    </p:spTree>
  </p:cSld>
  <p:clrMapOvr>
    <a:overrideClrMapping bg1="lt1" tx1="dk1" bg2="lt2" tx2="dk2" accent1="accent1" accent2="accent2" accent3="accent3" accent4="accent4" accent5="accent5" accent6="accent6" hlink="hlink" folHlink="folHlink"/>
  </p:clrMapOvr>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 column - coral backgroun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083DFD6-03BF-4A1B-9EE1-68F952476A90}"/>
              </a:ext>
            </a:extLst>
          </p:cNvPr>
          <p:cNvSpPr/>
          <p:nvPr userDrawn="1"/>
        </p:nvSpPr>
        <p:spPr>
          <a:xfrm>
            <a:off x="-1" y="-1"/>
            <a:ext cx="12192001" cy="6361681"/>
          </a:xfrm>
          <a:prstGeom prst="rect">
            <a:avLst/>
          </a:prstGeom>
          <a:solidFill>
            <a:srgbClr val="DE6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33618"/>
            <a:ext cx="12192000" cy="6336792"/>
          </a:xfrm>
          <a:prstGeom prst="rect">
            <a:avLst/>
          </a:prstGeom>
        </p:spPr>
      </p:pic>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22" y="6343934"/>
            <a:ext cx="12192000" cy="524099"/>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dirty="0"/>
          </a:p>
        </p:txBody>
      </p:sp>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bg1"/>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7" name="Picture 1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3"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bg1"/>
                </a:solidFill>
                <a:latin typeface="+mn-lt"/>
              </a:defRPr>
            </a:lvl1pPr>
            <a:lvl2pPr marL="432000" indent="-288000">
              <a:lnSpc>
                <a:spcPct val="100000"/>
              </a:lnSpc>
              <a:buClr>
                <a:schemeClr val="bg1"/>
              </a:buClr>
              <a:buSzPct val="90000"/>
              <a:buFont typeface="Wingdings" panose="05000000000000000000" pitchFamily="2" charset="2"/>
              <a:buChar char="n"/>
              <a:defRPr lang="en-US" dirty="0" smtClean="0">
                <a:solidFill>
                  <a:schemeClr val="bg1"/>
                </a:solidFill>
                <a:latin typeface="+mn-lt"/>
              </a:defRPr>
            </a:lvl2pPr>
            <a:lvl3pPr marL="576000" indent="-216000">
              <a:lnSpc>
                <a:spcPct val="100000"/>
              </a:lnSpc>
              <a:buClr>
                <a:schemeClr val="bg1"/>
              </a:buClr>
              <a:buFont typeface="Wingdings" panose="05000000000000000000" pitchFamily="2" charset="2"/>
              <a:buChar char="§"/>
              <a:defRPr sz="2300">
                <a:solidFill>
                  <a:schemeClr val="bg1"/>
                </a:solidFill>
              </a:defRPr>
            </a:lvl3pPr>
            <a:lvl4pPr marL="720000" indent="-216000">
              <a:lnSpc>
                <a:spcPct val="100000"/>
              </a:lnSpc>
              <a:buFont typeface="Arial" panose="020B0604020202020204" pitchFamily="34" charset="0"/>
              <a:buChar char="▪"/>
              <a:defRPr sz="2200" u="none" baseline="0">
                <a:solidFill>
                  <a:schemeClr val="bg1"/>
                </a:solidFill>
              </a:defRPr>
            </a:lvl4pPr>
            <a:lvl5pPr marL="864000" indent="-216000">
              <a:lnSpc>
                <a:spcPct val="100000"/>
              </a:lnSpc>
              <a:buClrTx/>
              <a:buSzPct val="80000"/>
              <a:buFont typeface="Arial" panose="020B0604020202020204" pitchFamily="34" charset="0"/>
              <a:buChar char="▫"/>
              <a:defRPr lang="en-US" sz="2100" kern="1200" dirty="0">
                <a:solidFill>
                  <a:schemeClr val="bg1"/>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 column yellow backgroun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345936"/>
          </a:xfrm>
          <a:prstGeom prst="rect">
            <a:avLst/>
          </a:prstGeom>
        </p:spPr>
      </p:pic>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tx2"/>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8"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tx2"/>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tx2"/>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05790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1 column - green backgroun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083DFD6-03BF-4A1B-9EE1-68F952476A90}"/>
              </a:ext>
            </a:extLst>
          </p:cNvPr>
          <p:cNvSpPr/>
          <p:nvPr userDrawn="1"/>
        </p:nvSpPr>
        <p:spPr>
          <a:xfrm>
            <a:off x="-1" y="-1"/>
            <a:ext cx="12192001" cy="63616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7054"/>
            <a:ext cx="12192000" cy="6336792"/>
          </a:xfrm>
          <a:prstGeom prst="rect">
            <a:avLst/>
          </a:prstGeom>
        </p:spPr>
      </p:pic>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dirty="0"/>
          </a:p>
        </p:txBody>
      </p:sp>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bg1"/>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3"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bg1"/>
                </a:solidFill>
                <a:latin typeface="+mn-lt"/>
              </a:defRPr>
            </a:lvl1pPr>
            <a:lvl2pPr marL="432000" indent="-288000">
              <a:lnSpc>
                <a:spcPct val="100000"/>
              </a:lnSpc>
              <a:buClr>
                <a:schemeClr val="bg1"/>
              </a:buClr>
              <a:buSzPct val="90000"/>
              <a:buFont typeface="Wingdings" panose="05000000000000000000" pitchFamily="2" charset="2"/>
              <a:buChar char="n"/>
              <a:defRPr lang="en-US" dirty="0" smtClean="0">
                <a:solidFill>
                  <a:schemeClr val="bg1"/>
                </a:solidFill>
                <a:latin typeface="+mn-lt"/>
              </a:defRPr>
            </a:lvl2pPr>
            <a:lvl3pPr marL="576000" indent="-216000">
              <a:lnSpc>
                <a:spcPct val="100000"/>
              </a:lnSpc>
              <a:buClr>
                <a:schemeClr val="bg1"/>
              </a:buClr>
              <a:buFont typeface="Wingdings" panose="05000000000000000000" pitchFamily="2" charset="2"/>
              <a:buChar char="§"/>
              <a:defRPr sz="2300">
                <a:solidFill>
                  <a:schemeClr val="bg1"/>
                </a:solidFill>
              </a:defRPr>
            </a:lvl3pPr>
            <a:lvl4pPr marL="720000" indent="-216000">
              <a:lnSpc>
                <a:spcPct val="100000"/>
              </a:lnSpc>
              <a:buFont typeface="Arial" panose="020B0604020202020204" pitchFamily="34" charset="0"/>
              <a:buChar char="▪"/>
              <a:defRPr sz="2200" u="none" baseline="0">
                <a:solidFill>
                  <a:schemeClr val="bg1"/>
                </a:solidFill>
              </a:defRPr>
            </a:lvl4pPr>
            <a:lvl5pPr marL="864000" indent="-216000">
              <a:lnSpc>
                <a:spcPct val="100000"/>
              </a:lnSpc>
              <a:buClrTx/>
              <a:buSzPct val="80000"/>
              <a:buFont typeface="Arial" panose="020B0604020202020204" pitchFamily="34" charset="0"/>
              <a:buChar char="▫"/>
              <a:defRPr lang="en-US" sz="2100" kern="1200" dirty="0">
                <a:solidFill>
                  <a:schemeClr val="bg1"/>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13342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Images 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83DFD6-03BF-4A1B-9EE1-68F952476A90}"/>
              </a:ext>
            </a:extLst>
          </p:cNvPr>
          <p:cNvSpPr/>
          <p:nvPr userDrawn="1"/>
        </p:nvSpPr>
        <p:spPr>
          <a:xfrm>
            <a:off x="-1" y="0"/>
            <a:ext cx="6113159" cy="31742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5" name="Picture Placeholder 4">
            <a:extLst>
              <a:ext uri="{FF2B5EF4-FFF2-40B4-BE49-F238E27FC236}">
                <a16:creationId xmlns:a16="http://schemas.microsoft.com/office/drawing/2014/main" id="{F51F282F-BF46-4824-AF77-2DA818A3EE01}"/>
              </a:ext>
            </a:extLst>
          </p:cNvPr>
          <p:cNvSpPr>
            <a:spLocks noGrp="1"/>
          </p:cNvSpPr>
          <p:nvPr>
            <p:ph type="pic" sz="quarter" idx="15"/>
          </p:nvPr>
        </p:nvSpPr>
        <p:spPr>
          <a:xfrm>
            <a:off x="6094800" y="-1"/>
            <a:ext cx="3142800" cy="3177526"/>
          </a:xfrm>
        </p:spPr>
        <p:txBody>
          <a:bodyPr>
            <a:normAutofit/>
          </a:bodyPr>
          <a:lstStyle/>
          <a:p>
            <a:r>
              <a:rPr lang="en-US"/>
              <a:t>Click icon to add picture</a:t>
            </a:r>
            <a:endParaRPr lang="en-GB"/>
          </a:p>
        </p:txBody>
      </p:sp>
      <p:sp>
        <p:nvSpPr>
          <p:cNvPr id="8" name="Picture Placeholder 7">
            <a:extLst>
              <a:ext uri="{FF2B5EF4-FFF2-40B4-BE49-F238E27FC236}">
                <a16:creationId xmlns:a16="http://schemas.microsoft.com/office/drawing/2014/main" id="{1FA82BD8-3700-4EE3-A0F3-2EC9C35B7F9F}"/>
              </a:ext>
            </a:extLst>
          </p:cNvPr>
          <p:cNvSpPr>
            <a:spLocks noGrp="1"/>
          </p:cNvSpPr>
          <p:nvPr>
            <p:ph type="pic" sz="quarter" idx="16"/>
          </p:nvPr>
        </p:nvSpPr>
        <p:spPr>
          <a:xfrm>
            <a:off x="9240261" y="0"/>
            <a:ext cx="2952000" cy="3177526"/>
          </a:xfrm>
        </p:spPr>
        <p:txBody>
          <a:bodyPr>
            <a:normAutofit/>
          </a:bodyPr>
          <a:lstStyle/>
          <a:p>
            <a:r>
              <a:rPr lang="en-US"/>
              <a:t>Click icon to add picture</a:t>
            </a:r>
            <a:endParaRPr lang="en-GB"/>
          </a:p>
        </p:txBody>
      </p:sp>
      <p:sp>
        <p:nvSpPr>
          <p:cNvPr id="16" name="Rectangle 15">
            <a:extLst>
              <a:ext uri="{FF2B5EF4-FFF2-40B4-BE49-F238E27FC236}">
                <a16:creationId xmlns:a16="http://schemas.microsoft.com/office/drawing/2014/main" id="{3114E5A0-BCBF-4DF5-9191-72BA9CCF5327}"/>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7" name="Picture 16">
            <a:extLst>
              <a:ext uri="{FF2B5EF4-FFF2-40B4-BE49-F238E27FC236}">
                <a16:creationId xmlns:a16="http://schemas.microsoft.com/office/drawing/2014/main" id="{548F6C81-F5AF-43B9-8EDB-170CDBC83B2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9" name="Slide Number Placeholder 5">
            <a:extLst>
              <a:ext uri="{FF2B5EF4-FFF2-40B4-BE49-F238E27FC236}">
                <a16:creationId xmlns:a16="http://schemas.microsoft.com/office/drawing/2014/main" id="{3BB36BA7-6F24-4D5E-AB20-D823BD4360B3}"/>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sp>
        <p:nvSpPr>
          <p:cNvPr id="2" name="Title 1">
            <a:extLst>
              <a:ext uri="{FF2B5EF4-FFF2-40B4-BE49-F238E27FC236}">
                <a16:creationId xmlns:a16="http://schemas.microsoft.com/office/drawing/2014/main" id="{A509B20D-170C-456D-B9A9-8E443DA5A983}"/>
              </a:ext>
            </a:extLst>
          </p:cNvPr>
          <p:cNvSpPr>
            <a:spLocks noGrp="1"/>
          </p:cNvSpPr>
          <p:nvPr>
            <p:ph type="title"/>
          </p:nvPr>
        </p:nvSpPr>
        <p:spPr>
          <a:xfrm>
            <a:off x="522000" y="842400"/>
            <a:ext cx="5479200" cy="720000"/>
          </a:xfrm>
          <a:prstGeom prst="rect">
            <a:avLst/>
          </a:prstGeom>
        </p:spPr>
        <p:txBody>
          <a:bodyPr anchor="t" anchorCtr="0">
            <a:normAutofit/>
          </a:bodyPr>
          <a:lstStyle>
            <a:lvl1pPr>
              <a:lnSpc>
                <a:spcPts val="3250"/>
              </a:lnSpc>
              <a:defRPr>
                <a:solidFill>
                  <a:schemeClr val="bg1"/>
                </a:solidFill>
              </a:defRPr>
            </a:lvl1pPr>
          </a:lstStyle>
          <a:p>
            <a:r>
              <a:rPr lang="en-US"/>
              <a:t>Click to edit Master title style</a:t>
            </a:r>
            <a:endParaRPr lang="en-GB" dirty="0"/>
          </a:p>
        </p:txBody>
      </p:sp>
      <p:sp>
        <p:nvSpPr>
          <p:cNvPr id="13" name="Picture Placeholder 7">
            <a:extLst>
              <a:ext uri="{FF2B5EF4-FFF2-40B4-BE49-F238E27FC236}">
                <a16:creationId xmlns:a16="http://schemas.microsoft.com/office/drawing/2014/main" id="{93426C20-7C99-47FF-9AFC-385679A5CCE2}"/>
              </a:ext>
            </a:extLst>
          </p:cNvPr>
          <p:cNvSpPr>
            <a:spLocks noGrp="1"/>
          </p:cNvSpPr>
          <p:nvPr>
            <p:ph type="pic" sz="quarter" idx="17"/>
          </p:nvPr>
        </p:nvSpPr>
        <p:spPr>
          <a:xfrm>
            <a:off x="6092140" y="3174276"/>
            <a:ext cx="6115820" cy="3193200"/>
          </a:xfrm>
        </p:spPr>
        <p:txBody>
          <a:bodyPr>
            <a:normAutofit/>
          </a:bodyPr>
          <a:lstStyle/>
          <a:p>
            <a:r>
              <a:rPr lang="en-US"/>
              <a:t>Click icon to add picture</a:t>
            </a:r>
            <a:endParaRPr lang="en-GB"/>
          </a:p>
        </p:txBody>
      </p:sp>
      <p:sp>
        <p:nvSpPr>
          <p:cNvPr id="14" name="Picture Placeholder 7">
            <a:extLst>
              <a:ext uri="{FF2B5EF4-FFF2-40B4-BE49-F238E27FC236}">
                <a16:creationId xmlns:a16="http://schemas.microsoft.com/office/drawing/2014/main" id="{D266945C-653E-4CFD-BD96-5158B695BBF4}"/>
              </a:ext>
            </a:extLst>
          </p:cNvPr>
          <p:cNvSpPr>
            <a:spLocks noGrp="1"/>
          </p:cNvSpPr>
          <p:nvPr>
            <p:ph type="pic" sz="quarter" idx="18"/>
          </p:nvPr>
        </p:nvSpPr>
        <p:spPr>
          <a:xfrm>
            <a:off x="-18617" y="3174276"/>
            <a:ext cx="6110756" cy="3193200"/>
          </a:xfrm>
        </p:spPr>
        <p:txBody>
          <a:bodyPr>
            <a:normAutofit/>
          </a:bodyPr>
          <a:lstStyle/>
          <a:p>
            <a:r>
              <a:rPr lang="en-US"/>
              <a:t>Click icon to add picture</a:t>
            </a:r>
            <a:endParaRPr lang="en-GB" dirty="0"/>
          </a:p>
        </p:txBody>
      </p:sp>
      <p:pic>
        <p:nvPicPr>
          <p:cNvPr id="20" name="Picture 19">
            <a:extLst>
              <a:ext uri="{FF2B5EF4-FFF2-40B4-BE49-F238E27FC236}">
                <a16:creationId xmlns:a16="http://schemas.microsoft.com/office/drawing/2014/main" id="{429FE4FA-2EF9-4241-971E-B7E1BD3C924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
        <p:nvSpPr>
          <p:cNvPr id="18"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6000"/>
            <a:ext cx="4050000" cy="1602000"/>
          </a:xfrm>
        </p:spPr>
        <p:txBody>
          <a:bodyPr vert="horz" lIns="0" tIns="331200" rIns="0" bIns="0" rtlCol="0">
            <a:normAutofit/>
          </a:bodyPr>
          <a:lstStyle>
            <a:lvl1pPr>
              <a:lnSpc>
                <a:spcPct val="100000"/>
              </a:lnSpc>
              <a:defRPr lang="en-US" dirty="0" smtClean="0">
                <a:solidFill>
                  <a:schemeClr val="bg2"/>
                </a:solidFill>
              </a:defRPr>
            </a:lvl1pPr>
            <a:lvl2pPr marL="432000" indent="-288000">
              <a:lnSpc>
                <a:spcPct val="100000"/>
              </a:lnSpc>
              <a:buClr>
                <a:schemeClr val="bg1"/>
              </a:buClr>
              <a:buSzPct val="90000"/>
              <a:buFont typeface="Wingdings" panose="05000000000000000000" pitchFamily="2" charset="2"/>
              <a:buChar char="n"/>
              <a:defRPr lang="en-US" dirty="0" smtClean="0">
                <a:solidFill>
                  <a:schemeClr val="bg2"/>
                </a:solidFill>
              </a:defRPr>
            </a:lvl2pPr>
            <a:lvl3pPr marL="702900" indent="-342900">
              <a:lnSpc>
                <a:spcPct val="100000"/>
              </a:lnSpc>
              <a:buFont typeface="Wingdings" panose="05000000000000000000" pitchFamily="2" charset="2"/>
              <a:buChar char="§"/>
              <a:defRPr sz="2300">
                <a:solidFill>
                  <a:schemeClr val="bg2"/>
                </a:solidFill>
              </a:defRPr>
            </a:lvl3pPr>
            <a:lvl4pPr>
              <a:defRPr>
                <a:solidFill>
                  <a:schemeClr val="bg2"/>
                </a:solidFill>
              </a:defRPr>
            </a:lvl4pPr>
            <a:lvl5pPr>
              <a:defRPr>
                <a:solidFill>
                  <a:schemeClr val="bg2"/>
                </a:solidFill>
              </a:defRPr>
            </a:lvl5pPr>
            <a:lvl6pPr>
              <a:defRPr>
                <a:solidFill>
                  <a:schemeClr val="bg2"/>
                </a:solidFill>
              </a:defRPr>
            </a:lvl6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166863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Images coral">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83DFD6-03BF-4A1B-9EE1-68F952476A90}"/>
              </a:ext>
            </a:extLst>
          </p:cNvPr>
          <p:cNvSpPr/>
          <p:nvPr userDrawn="1"/>
        </p:nvSpPr>
        <p:spPr>
          <a:xfrm>
            <a:off x="-1" y="0"/>
            <a:ext cx="6113159" cy="31742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5" name="Picture Placeholder 4">
            <a:extLst>
              <a:ext uri="{FF2B5EF4-FFF2-40B4-BE49-F238E27FC236}">
                <a16:creationId xmlns:a16="http://schemas.microsoft.com/office/drawing/2014/main" id="{F51F282F-BF46-4824-AF77-2DA818A3EE01}"/>
              </a:ext>
            </a:extLst>
          </p:cNvPr>
          <p:cNvSpPr>
            <a:spLocks noGrp="1"/>
          </p:cNvSpPr>
          <p:nvPr>
            <p:ph type="pic" sz="quarter" idx="15"/>
          </p:nvPr>
        </p:nvSpPr>
        <p:spPr>
          <a:xfrm>
            <a:off x="6094800" y="-1"/>
            <a:ext cx="3142800" cy="3177526"/>
          </a:xfrm>
        </p:spPr>
        <p:txBody>
          <a:bodyPr>
            <a:normAutofit/>
          </a:bodyPr>
          <a:lstStyle/>
          <a:p>
            <a:r>
              <a:rPr lang="en-US"/>
              <a:t>Click icon to add picture</a:t>
            </a:r>
            <a:endParaRPr lang="en-GB"/>
          </a:p>
        </p:txBody>
      </p:sp>
      <p:sp>
        <p:nvSpPr>
          <p:cNvPr id="8" name="Picture Placeholder 7">
            <a:extLst>
              <a:ext uri="{FF2B5EF4-FFF2-40B4-BE49-F238E27FC236}">
                <a16:creationId xmlns:a16="http://schemas.microsoft.com/office/drawing/2014/main" id="{1FA82BD8-3700-4EE3-A0F3-2EC9C35B7F9F}"/>
              </a:ext>
            </a:extLst>
          </p:cNvPr>
          <p:cNvSpPr>
            <a:spLocks noGrp="1"/>
          </p:cNvSpPr>
          <p:nvPr>
            <p:ph type="pic" sz="quarter" idx="16"/>
          </p:nvPr>
        </p:nvSpPr>
        <p:spPr>
          <a:xfrm>
            <a:off x="9240261" y="0"/>
            <a:ext cx="2952000" cy="3177526"/>
          </a:xfrm>
        </p:spPr>
        <p:txBody>
          <a:bodyPr>
            <a:normAutofit/>
          </a:bodyPr>
          <a:lstStyle/>
          <a:p>
            <a:r>
              <a:rPr lang="en-US"/>
              <a:t>Click icon to add picture</a:t>
            </a:r>
            <a:endParaRPr lang="en-GB"/>
          </a:p>
        </p:txBody>
      </p:sp>
      <p:sp>
        <p:nvSpPr>
          <p:cNvPr id="16" name="Rectangle 15">
            <a:extLst>
              <a:ext uri="{FF2B5EF4-FFF2-40B4-BE49-F238E27FC236}">
                <a16:creationId xmlns:a16="http://schemas.microsoft.com/office/drawing/2014/main" id="{3114E5A0-BCBF-4DF5-9191-72BA9CCF5327}"/>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7" name="Picture 16">
            <a:extLst>
              <a:ext uri="{FF2B5EF4-FFF2-40B4-BE49-F238E27FC236}">
                <a16:creationId xmlns:a16="http://schemas.microsoft.com/office/drawing/2014/main" id="{548F6C81-F5AF-43B9-8EDB-170CDBC83B2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9" name="Slide Number Placeholder 5">
            <a:extLst>
              <a:ext uri="{FF2B5EF4-FFF2-40B4-BE49-F238E27FC236}">
                <a16:creationId xmlns:a16="http://schemas.microsoft.com/office/drawing/2014/main" id="{3BB36BA7-6F24-4D5E-AB20-D823BD4360B3}"/>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sp>
        <p:nvSpPr>
          <p:cNvPr id="2" name="Title 1">
            <a:extLst>
              <a:ext uri="{FF2B5EF4-FFF2-40B4-BE49-F238E27FC236}">
                <a16:creationId xmlns:a16="http://schemas.microsoft.com/office/drawing/2014/main" id="{A509B20D-170C-456D-B9A9-8E443DA5A983}"/>
              </a:ext>
            </a:extLst>
          </p:cNvPr>
          <p:cNvSpPr>
            <a:spLocks noGrp="1"/>
          </p:cNvSpPr>
          <p:nvPr>
            <p:ph type="title"/>
          </p:nvPr>
        </p:nvSpPr>
        <p:spPr>
          <a:xfrm>
            <a:off x="522000" y="842400"/>
            <a:ext cx="5479200" cy="720000"/>
          </a:xfrm>
          <a:prstGeom prst="rect">
            <a:avLst/>
          </a:prstGeom>
        </p:spPr>
        <p:txBody>
          <a:bodyPr anchor="t" anchorCtr="0">
            <a:normAutofit/>
          </a:bodyPr>
          <a:lstStyle>
            <a:lvl1pPr>
              <a:lnSpc>
                <a:spcPts val="3250"/>
              </a:lnSpc>
              <a:defRPr>
                <a:solidFill>
                  <a:schemeClr val="bg1"/>
                </a:solidFill>
              </a:defRPr>
            </a:lvl1pPr>
          </a:lstStyle>
          <a:p>
            <a:r>
              <a:rPr lang="en-US"/>
              <a:t>Click to edit Master title style</a:t>
            </a:r>
            <a:endParaRPr lang="en-GB" dirty="0"/>
          </a:p>
        </p:txBody>
      </p:sp>
      <p:sp>
        <p:nvSpPr>
          <p:cNvPr id="13" name="Picture Placeholder 7">
            <a:extLst>
              <a:ext uri="{FF2B5EF4-FFF2-40B4-BE49-F238E27FC236}">
                <a16:creationId xmlns:a16="http://schemas.microsoft.com/office/drawing/2014/main" id="{93426C20-7C99-47FF-9AFC-385679A5CCE2}"/>
              </a:ext>
            </a:extLst>
          </p:cNvPr>
          <p:cNvSpPr>
            <a:spLocks noGrp="1"/>
          </p:cNvSpPr>
          <p:nvPr>
            <p:ph type="pic" sz="quarter" idx="17"/>
          </p:nvPr>
        </p:nvSpPr>
        <p:spPr>
          <a:xfrm>
            <a:off x="6092140" y="3174276"/>
            <a:ext cx="6115820" cy="3193200"/>
          </a:xfrm>
        </p:spPr>
        <p:txBody>
          <a:bodyPr>
            <a:normAutofit/>
          </a:bodyPr>
          <a:lstStyle/>
          <a:p>
            <a:r>
              <a:rPr lang="en-US"/>
              <a:t>Click icon to add picture</a:t>
            </a:r>
            <a:endParaRPr lang="en-GB"/>
          </a:p>
        </p:txBody>
      </p:sp>
      <p:sp>
        <p:nvSpPr>
          <p:cNvPr id="14" name="Picture Placeholder 7">
            <a:extLst>
              <a:ext uri="{FF2B5EF4-FFF2-40B4-BE49-F238E27FC236}">
                <a16:creationId xmlns:a16="http://schemas.microsoft.com/office/drawing/2014/main" id="{D266945C-653E-4CFD-BD96-5158B695BBF4}"/>
              </a:ext>
            </a:extLst>
          </p:cNvPr>
          <p:cNvSpPr>
            <a:spLocks noGrp="1"/>
          </p:cNvSpPr>
          <p:nvPr>
            <p:ph type="pic" sz="quarter" idx="18"/>
          </p:nvPr>
        </p:nvSpPr>
        <p:spPr>
          <a:xfrm>
            <a:off x="-18617" y="3174276"/>
            <a:ext cx="6110756" cy="3193200"/>
          </a:xfrm>
        </p:spPr>
        <p:txBody>
          <a:bodyPr>
            <a:normAutofit/>
          </a:bodyPr>
          <a:lstStyle/>
          <a:p>
            <a:r>
              <a:rPr lang="en-US"/>
              <a:t>Click icon to add picture</a:t>
            </a:r>
            <a:endParaRPr lang="en-GB" dirty="0"/>
          </a:p>
        </p:txBody>
      </p:sp>
      <p:pic>
        <p:nvPicPr>
          <p:cNvPr id="20" name="Picture 19">
            <a:extLst>
              <a:ext uri="{FF2B5EF4-FFF2-40B4-BE49-F238E27FC236}">
                <a16:creationId xmlns:a16="http://schemas.microsoft.com/office/drawing/2014/main" id="{429FE4FA-2EF9-4241-971E-B7E1BD3C924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
        <p:nvSpPr>
          <p:cNvPr id="18"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6000"/>
            <a:ext cx="4050000" cy="1602000"/>
          </a:xfrm>
        </p:spPr>
        <p:txBody>
          <a:bodyPr vert="horz" lIns="0" tIns="331200" rIns="0" bIns="0" rtlCol="0">
            <a:normAutofit/>
          </a:bodyPr>
          <a:lstStyle>
            <a:lvl1pPr>
              <a:lnSpc>
                <a:spcPct val="100000"/>
              </a:lnSpc>
              <a:defRPr lang="en-US" dirty="0" smtClean="0">
                <a:solidFill>
                  <a:schemeClr val="bg2"/>
                </a:solidFill>
              </a:defRPr>
            </a:lvl1pPr>
            <a:lvl2pPr marL="432000" indent="-288000">
              <a:lnSpc>
                <a:spcPct val="100000"/>
              </a:lnSpc>
              <a:buClr>
                <a:schemeClr val="bg1"/>
              </a:buClr>
              <a:buSzPct val="90000"/>
              <a:buFont typeface="Wingdings" panose="05000000000000000000" pitchFamily="2" charset="2"/>
              <a:buChar char="n"/>
              <a:defRPr lang="en-US" dirty="0" smtClean="0">
                <a:solidFill>
                  <a:schemeClr val="bg2"/>
                </a:solidFill>
              </a:defRPr>
            </a:lvl2pPr>
            <a:lvl3pPr marL="702900" indent="-342900">
              <a:lnSpc>
                <a:spcPct val="100000"/>
              </a:lnSpc>
              <a:buFont typeface="Wingdings" panose="05000000000000000000" pitchFamily="2" charset="2"/>
              <a:buChar char="§"/>
              <a:defRPr sz="2300">
                <a:solidFill>
                  <a:schemeClr val="bg2"/>
                </a:solidFill>
              </a:defRPr>
            </a:lvl3pPr>
            <a:lvl4pPr>
              <a:defRPr>
                <a:solidFill>
                  <a:schemeClr val="bg2"/>
                </a:solidFill>
              </a:defRPr>
            </a:lvl4pPr>
            <a:lvl5pPr>
              <a:defRPr>
                <a:solidFill>
                  <a:schemeClr val="bg2"/>
                </a:solidFill>
              </a:defRPr>
            </a:lvl5pPr>
            <a:lvl6pPr>
              <a:defRPr>
                <a:solidFill>
                  <a:schemeClr val="bg2"/>
                </a:solidFill>
              </a:defRPr>
            </a:lvl6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051994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ages blu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83DFD6-03BF-4A1B-9EE1-68F952476A90}"/>
              </a:ext>
            </a:extLst>
          </p:cNvPr>
          <p:cNvSpPr/>
          <p:nvPr userDrawn="1"/>
        </p:nvSpPr>
        <p:spPr>
          <a:xfrm>
            <a:off x="-1" y="0"/>
            <a:ext cx="6113159" cy="31742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5" name="Picture Placeholder 4">
            <a:extLst>
              <a:ext uri="{FF2B5EF4-FFF2-40B4-BE49-F238E27FC236}">
                <a16:creationId xmlns:a16="http://schemas.microsoft.com/office/drawing/2014/main" id="{F51F282F-BF46-4824-AF77-2DA818A3EE01}"/>
              </a:ext>
            </a:extLst>
          </p:cNvPr>
          <p:cNvSpPr>
            <a:spLocks noGrp="1"/>
          </p:cNvSpPr>
          <p:nvPr>
            <p:ph type="pic" sz="quarter" idx="15"/>
          </p:nvPr>
        </p:nvSpPr>
        <p:spPr>
          <a:xfrm>
            <a:off x="6094800" y="-1"/>
            <a:ext cx="3142800" cy="3177526"/>
          </a:xfrm>
        </p:spPr>
        <p:txBody>
          <a:bodyPr>
            <a:normAutofit/>
          </a:bodyPr>
          <a:lstStyle/>
          <a:p>
            <a:r>
              <a:rPr lang="en-US"/>
              <a:t>Click icon to add picture</a:t>
            </a:r>
            <a:endParaRPr lang="en-GB"/>
          </a:p>
        </p:txBody>
      </p:sp>
      <p:sp>
        <p:nvSpPr>
          <p:cNvPr id="8" name="Picture Placeholder 7">
            <a:extLst>
              <a:ext uri="{FF2B5EF4-FFF2-40B4-BE49-F238E27FC236}">
                <a16:creationId xmlns:a16="http://schemas.microsoft.com/office/drawing/2014/main" id="{1FA82BD8-3700-4EE3-A0F3-2EC9C35B7F9F}"/>
              </a:ext>
            </a:extLst>
          </p:cNvPr>
          <p:cNvSpPr>
            <a:spLocks noGrp="1"/>
          </p:cNvSpPr>
          <p:nvPr>
            <p:ph type="pic" sz="quarter" idx="16"/>
          </p:nvPr>
        </p:nvSpPr>
        <p:spPr>
          <a:xfrm>
            <a:off x="9240261" y="0"/>
            <a:ext cx="2952000" cy="3177526"/>
          </a:xfrm>
        </p:spPr>
        <p:txBody>
          <a:bodyPr>
            <a:normAutofit/>
          </a:bodyPr>
          <a:lstStyle/>
          <a:p>
            <a:r>
              <a:rPr lang="en-US"/>
              <a:t>Click icon to add picture</a:t>
            </a:r>
            <a:endParaRPr lang="en-GB"/>
          </a:p>
        </p:txBody>
      </p:sp>
      <p:sp>
        <p:nvSpPr>
          <p:cNvPr id="16" name="Rectangle 15">
            <a:extLst>
              <a:ext uri="{FF2B5EF4-FFF2-40B4-BE49-F238E27FC236}">
                <a16:creationId xmlns:a16="http://schemas.microsoft.com/office/drawing/2014/main" id="{3114E5A0-BCBF-4DF5-9191-72BA9CCF5327}"/>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7" name="Picture 16">
            <a:extLst>
              <a:ext uri="{FF2B5EF4-FFF2-40B4-BE49-F238E27FC236}">
                <a16:creationId xmlns:a16="http://schemas.microsoft.com/office/drawing/2014/main" id="{548F6C81-F5AF-43B9-8EDB-170CDBC83B2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9" name="Slide Number Placeholder 5">
            <a:extLst>
              <a:ext uri="{FF2B5EF4-FFF2-40B4-BE49-F238E27FC236}">
                <a16:creationId xmlns:a16="http://schemas.microsoft.com/office/drawing/2014/main" id="{3BB36BA7-6F24-4D5E-AB20-D823BD4360B3}"/>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sp>
        <p:nvSpPr>
          <p:cNvPr id="2" name="Title 1">
            <a:extLst>
              <a:ext uri="{FF2B5EF4-FFF2-40B4-BE49-F238E27FC236}">
                <a16:creationId xmlns:a16="http://schemas.microsoft.com/office/drawing/2014/main" id="{A509B20D-170C-456D-B9A9-8E443DA5A983}"/>
              </a:ext>
            </a:extLst>
          </p:cNvPr>
          <p:cNvSpPr>
            <a:spLocks noGrp="1"/>
          </p:cNvSpPr>
          <p:nvPr>
            <p:ph type="title"/>
          </p:nvPr>
        </p:nvSpPr>
        <p:spPr>
          <a:xfrm>
            <a:off x="522000" y="842400"/>
            <a:ext cx="5479200" cy="720000"/>
          </a:xfrm>
          <a:prstGeom prst="rect">
            <a:avLst/>
          </a:prstGeom>
        </p:spPr>
        <p:txBody>
          <a:bodyPr anchor="t" anchorCtr="0">
            <a:normAutofit/>
          </a:bodyPr>
          <a:lstStyle>
            <a:lvl1pPr>
              <a:lnSpc>
                <a:spcPts val="3250"/>
              </a:lnSpc>
              <a:defRPr>
                <a:solidFill>
                  <a:schemeClr val="bg1"/>
                </a:solidFill>
              </a:defRPr>
            </a:lvl1pPr>
          </a:lstStyle>
          <a:p>
            <a:r>
              <a:rPr lang="en-US"/>
              <a:t>Click to edit Master title style</a:t>
            </a:r>
            <a:endParaRPr lang="en-GB" dirty="0"/>
          </a:p>
        </p:txBody>
      </p:sp>
      <p:sp>
        <p:nvSpPr>
          <p:cNvPr id="15"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6000"/>
            <a:ext cx="4050000" cy="1602000"/>
          </a:xfrm>
        </p:spPr>
        <p:txBody>
          <a:bodyPr vert="horz" lIns="0" tIns="331200" rIns="0" bIns="0" rtlCol="0">
            <a:normAutofit/>
          </a:bodyPr>
          <a:lstStyle>
            <a:lvl1pPr>
              <a:lnSpc>
                <a:spcPct val="100000"/>
              </a:lnSpc>
              <a:defRPr lang="en-US" dirty="0" smtClean="0">
                <a:solidFill>
                  <a:schemeClr val="bg2"/>
                </a:solidFill>
              </a:defRPr>
            </a:lvl1pPr>
            <a:lvl2pPr marL="432000" indent="-288000">
              <a:lnSpc>
                <a:spcPct val="100000"/>
              </a:lnSpc>
              <a:buClr>
                <a:schemeClr val="bg1"/>
              </a:buClr>
              <a:buSzPct val="90000"/>
              <a:buFont typeface="Wingdings" panose="05000000000000000000" pitchFamily="2" charset="2"/>
              <a:buChar char="n"/>
              <a:defRPr lang="en-US" dirty="0" smtClean="0">
                <a:solidFill>
                  <a:schemeClr val="bg2"/>
                </a:solidFill>
              </a:defRPr>
            </a:lvl2pPr>
            <a:lvl3pPr marL="702900" indent="-342900">
              <a:lnSpc>
                <a:spcPct val="100000"/>
              </a:lnSpc>
              <a:buFont typeface="Wingdings" panose="05000000000000000000" pitchFamily="2" charset="2"/>
              <a:buChar char="§"/>
              <a:defRPr sz="2300">
                <a:solidFill>
                  <a:schemeClr val="bg2"/>
                </a:solidFill>
              </a:defRPr>
            </a:lvl3pPr>
            <a:lvl4pPr>
              <a:defRPr>
                <a:solidFill>
                  <a:schemeClr val="bg2"/>
                </a:solidFill>
              </a:defRPr>
            </a:lvl4pPr>
            <a:lvl5pPr>
              <a:defRPr>
                <a:solidFill>
                  <a:schemeClr val="bg2"/>
                </a:solidFill>
              </a:defRPr>
            </a:lvl5pPr>
            <a:lvl6pPr>
              <a:defRPr>
                <a:solidFill>
                  <a:schemeClr val="bg2"/>
                </a:solidFill>
              </a:defRPr>
            </a:lvl6pPr>
          </a:lstStyle>
          <a:p>
            <a:pPr lvl="0"/>
            <a:r>
              <a:rPr lang="en-US"/>
              <a:t>Edit Master text styles</a:t>
            </a:r>
          </a:p>
          <a:p>
            <a:pPr lvl="1"/>
            <a:r>
              <a:rPr lang="en-US"/>
              <a:t>Second level</a:t>
            </a:r>
          </a:p>
          <a:p>
            <a:pPr lvl="2"/>
            <a:r>
              <a:rPr lang="en-US"/>
              <a:t>Third level</a:t>
            </a:r>
          </a:p>
        </p:txBody>
      </p:sp>
      <p:sp>
        <p:nvSpPr>
          <p:cNvPr id="13" name="Picture Placeholder 7">
            <a:extLst>
              <a:ext uri="{FF2B5EF4-FFF2-40B4-BE49-F238E27FC236}">
                <a16:creationId xmlns:a16="http://schemas.microsoft.com/office/drawing/2014/main" id="{93426C20-7C99-47FF-9AFC-385679A5CCE2}"/>
              </a:ext>
            </a:extLst>
          </p:cNvPr>
          <p:cNvSpPr>
            <a:spLocks noGrp="1"/>
          </p:cNvSpPr>
          <p:nvPr>
            <p:ph type="pic" sz="quarter" idx="17"/>
          </p:nvPr>
        </p:nvSpPr>
        <p:spPr>
          <a:xfrm>
            <a:off x="6092140" y="3174276"/>
            <a:ext cx="6115820" cy="3193200"/>
          </a:xfrm>
        </p:spPr>
        <p:txBody>
          <a:bodyPr>
            <a:normAutofit/>
          </a:bodyPr>
          <a:lstStyle/>
          <a:p>
            <a:r>
              <a:rPr lang="en-US"/>
              <a:t>Click icon to add picture</a:t>
            </a:r>
            <a:endParaRPr lang="en-GB"/>
          </a:p>
        </p:txBody>
      </p:sp>
      <p:sp>
        <p:nvSpPr>
          <p:cNvPr id="14" name="Picture Placeholder 7">
            <a:extLst>
              <a:ext uri="{FF2B5EF4-FFF2-40B4-BE49-F238E27FC236}">
                <a16:creationId xmlns:a16="http://schemas.microsoft.com/office/drawing/2014/main" id="{D266945C-653E-4CFD-BD96-5158B695BBF4}"/>
              </a:ext>
            </a:extLst>
          </p:cNvPr>
          <p:cNvSpPr>
            <a:spLocks noGrp="1"/>
          </p:cNvSpPr>
          <p:nvPr>
            <p:ph type="pic" sz="quarter" idx="18"/>
          </p:nvPr>
        </p:nvSpPr>
        <p:spPr>
          <a:xfrm>
            <a:off x="-18617" y="3174276"/>
            <a:ext cx="6110756" cy="3193200"/>
          </a:xfrm>
        </p:spPr>
        <p:txBody>
          <a:bodyPr>
            <a:normAutofit/>
          </a:bodyPr>
          <a:lstStyle/>
          <a:p>
            <a:r>
              <a:rPr lang="en-US"/>
              <a:t>Click icon to add picture</a:t>
            </a:r>
            <a:endParaRPr lang="en-GB" dirty="0"/>
          </a:p>
        </p:txBody>
      </p:sp>
      <p:pic>
        <p:nvPicPr>
          <p:cNvPr id="20" name="Picture 19">
            <a:extLst>
              <a:ext uri="{FF2B5EF4-FFF2-40B4-BE49-F238E27FC236}">
                <a16:creationId xmlns:a16="http://schemas.microsoft.com/office/drawing/2014/main" id="{429FE4FA-2EF9-4241-971E-B7E1BD3C924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Tree>
    <p:extLst>
      <p:ext uri="{BB962C8B-B14F-4D97-AF65-F5344CB8AC3E}">
        <p14:creationId xmlns:p14="http://schemas.microsoft.com/office/powerpoint/2010/main" val="29801214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Images blu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83DFD6-03BF-4A1B-9EE1-68F952476A90}"/>
              </a:ext>
            </a:extLst>
          </p:cNvPr>
          <p:cNvSpPr/>
          <p:nvPr userDrawn="1"/>
        </p:nvSpPr>
        <p:spPr>
          <a:xfrm>
            <a:off x="-1" y="0"/>
            <a:ext cx="6113159" cy="31742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5" name="Picture Placeholder 4">
            <a:extLst>
              <a:ext uri="{FF2B5EF4-FFF2-40B4-BE49-F238E27FC236}">
                <a16:creationId xmlns:a16="http://schemas.microsoft.com/office/drawing/2014/main" id="{F51F282F-BF46-4824-AF77-2DA818A3EE01}"/>
              </a:ext>
            </a:extLst>
          </p:cNvPr>
          <p:cNvSpPr>
            <a:spLocks noGrp="1"/>
          </p:cNvSpPr>
          <p:nvPr>
            <p:ph type="pic" sz="quarter" idx="15"/>
          </p:nvPr>
        </p:nvSpPr>
        <p:spPr>
          <a:xfrm>
            <a:off x="6094800" y="-1"/>
            <a:ext cx="3142800" cy="3177526"/>
          </a:xfrm>
        </p:spPr>
        <p:txBody>
          <a:bodyPr>
            <a:normAutofit/>
          </a:bodyPr>
          <a:lstStyle/>
          <a:p>
            <a:r>
              <a:rPr lang="en-US"/>
              <a:t>Click icon to add picture</a:t>
            </a:r>
            <a:endParaRPr lang="en-GB"/>
          </a:p>
        </p:txBody>
      </p:sp>
      <p:sp>
        <p:nvSpPr>
          <p:cNvPr id="8" name="Picture Placeholder 7">
            <a:extLst>
              <a:ext uri="{FF2B5EF4-FFF2-40B4-BE49-F238E27FC236}">
                <a16:creationId xmlns:a16="http://schemas.microsoft.com/office/drawing/2014/main" id="{1FA82BD8-3700-4EE3-A0F3-2EC9C35B7F9F}"/>
              </a:ext>
            </a:extLst>
          </p:cNvPr>
          <p:cNvSpPr>
            <a:spLocks noGrp="1"/>
          </p:cNvSpPr>
          <p:nvPr>
            <p:ph type="pic" sz="quarter" idx="16"/>
          </p:nvPr>
        </p:nvSpPr>
        <p:spPr>
          <a:xfrm>
            <a:off x="9240261" y="0"/>
            <a:ext cx="2952000" cy="3177526"/>
          </a:xfrm>
        </p:spPr>
        <p:txBody>
          <a:bodyPr>
            <a:normAutofit/>
          </a:bodyPr>
          <a:lstStyle/>
          <a:p>
            <a:r>
              <a:rPr lang="en-US"/>
              <a:t>Click icon to add picture</a:t>
            </a:r>
            <a:endParaRPr lang="en-GB"/>
          </a:p>
        </p:txBody>
      </p:sp>
      <p:sp>
        <p:nvSpPr>
          <p:cNvPr id="16" name="Rectangle 15">
            <a:extLst>
              <a:ext uri="{FF2B5EF4-FFF2-40B4-BE49-F238E27FC236}">
                <a16:creationId xmlns:a16="http://schemas.microsoft.com/office/drawing/2014/main" id="{3114E5A0-BCBF-4DF5-9191-72BA9CCF5327}"/>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7" name="Picture 16">
            <a:extLst>
              <a:ext uri="{FF2B5EF4-FFF2-40B4-BE49-F238E27FC236}">
                <a16:creationId xmlns:a16="http://schemas.microsoft.com/office/drawing/2014/main" id="{548F6C81-F5AF-43B9-8EDB-170CDBC83B2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9" name="Slide Number Placeholder 5">
            <a:extLst>
              <a:ext uri="{FF2B5EF4-FFF2-40B4-BE49-F238E27FC236}">
                <a16:creationId xmlns:a16="http://schemas.microsoft.com/office/drawing/2014/main" id="{3BB36BA7-6F24-4D5E-AB20-D823BD4360B3}"/>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sp>
        <p:nvSpPr>
          <p:cNvPr id="2" name="Title 1">
            <a:extLst>
              <a:ext uri="{FF2B5EF4-FFF2-40B4-BE49-F238E27FC236}">
                <a16:creationId xmlns:a16="http://schemas.microsoft.com/office/drawing/2014/main" id="{A509B20D-170C-456D-B9A9-8E443DA5A983}"/>
              </a:ext>
            </a:extLst>
          </p:cNvPr>
          <p:cNvSpPr>
            <a:spLocks noGrp="1"/>
          </p:cNvSpPr>
          <p:nvPr>
            <p:ph type="title"/>
          </p:nvPr>
        </p:nvSpPr>
        <p:spPr>
          <a:xfrm>
            <a:off x="522000" y="842400"/>
            <a:ext cx="5479200" cy="720000"/>
          </a:xfrm>
          <a:prstGeom prst="rect">
            <a:avLst/>
          </a:prstGeom>
        </p:spPr>
        <p:txBody>
          <a:bodyPr anchor="t" anchorCtr="0">
            <a:normAutofit/>
          </a:bodyPr>
          <a:lstStyle>
            <a:lvl1pPr>
              <a:lnSpc>
                <a:spcPts val="3250"/>
              </a:lnSpc>
              <a:defRPr>
                <a:solidFill>
                  <a:schemeClr val="tx2"/>
                </a:solidFill>
              </a:defRPr>
            </a:lvl1pPr>
          </a:lstStyle>
          <a:p>
            <a:r>
              <a:rPr lang="en-US"/>
              <a:t>Click to edit Master title style</a:t>
            </a:r>
            <a:endParaRPr lang="en-GB" dirty="0"/>
          </a:p>
        </p:txBody>
      </p:sp>
      <p:sp>
        <p:nvSpPr>
          <p:cNvPr id="15"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6000"/>
            <a:ext cx="4050000" cy="1602000"/>
          </a:xfrm>
        </p:spPr>
        <p:txBody>
          <a:bodyPr vert="horz" lIns="0" tIns="331200" rIns="0" bIns="0" rtlCol="0">
            <a:normAutofit/>
          </a:bodyPr>
          <a:lstStyle>
            <a:lvl1pPr>
              <a:lnSpc>
                <a:spcPct val="100000"/>
              </a:lnSpc>
              <a:defRPr lang="en-US" dirty="0" smtClean="0">
                <a:solidFill>
                  <a:schemeClr val="tx2"/>
                </a:solidFill>
              </a:defRPr>
            </a:lvl1pPr>
            <a:lvl2pPr marL="432000" indent="-288000">
              <a:lnSpc>
                <a:spcPct val="100000"/>
              </a:lnSpc>
              <a:buClrTx/>
              <a:buSzPct val="90000"/>
              <a:buFont typeface="Wingdings" panose="05000000000000000000" pitchFamily="2" charset="2"/>
              <a:buChar char="n"/>
              <a:defRPr lang="en-US" dirty="0" smtClean="0">
                <a:solidFill>
                  <a:schemeClr val="tx2"/>
                </a:solidFill>
              </a:defRPr>
            </a:lvl2pPr>
            <a:lvl3pPr marL="576000" indent="-216000">
              <a:lnSpc>
                <a:spcPct val="100000"/>
              </a:lnSpc>
              <a:buFont typeface="Wingdings" panose="05000000000000000000" pitchFamily="2" charset="2"/>
              <a:buChar char="§"/>
              <a:defRPr sz="2300">
                <a:solidFill>
                  <a:schemeClr val="tx2"/>
                </a:solidFill>
              </a:defRPr>
            </a:lvl3pPr>
            <a:lvl4pPr>
              <a:defRPr>
                <a:solidFill>
                  <a:schemeClr val="bg2"/>
                </a:solidFill>
              </a:defRPr>
            </a:lvl4pPr>
            <a:lvl5pPr>
              <a:defRPr>
                <a:solidFill>
                  <a:schemeClr val="bg2"/>
                </a:solidFill>
              </a:defRPr>
            </a:lvl5pPr>
            <a:lvl6pPr>
              <a:defRPr>
                <a:solidFill>
                  <a:schemeClr val="bg2"/>
                </a:solidFill>
              </a:defRPr>
            </a:lvl6pPr>
          </a:lstStyle>
          <a:p>
            <a:pPr lvl="0"/>
            <a:r>
              <a:rPr lang="en-US"/>
              <a:t>Edit Master text styles</a:t>
            </a:r>
          </a:p>
          <a:p>
            <a:pPr lvl="1"/>
            <a:r>
              <a:rPr lang="en-US"/>
              <a:t>Second level</a:t>
            </a:r>
          </a:p>
          <a:p>
            <a:pPr lvl="2"/>
            <a:r>
              <a:rPr lang="en-US"/>
              <a:t>Third level</a:t>
            </a:r>
          </a:p>
        </p:txBody>
      </p:sp>
      <p:sp>
        <p:nvSpPr>
          <p:cNvPr id="13" name="Picture Placeholder 7">
            <a:extLst>
              <a:ext uri="{FF2B5EF4-FFF2-40B4-BE49-F238E27FC236}">
                <a16:creationId xmlns:a16="http://schemas.microsoft.com/office/drawing/2014/main" id="{93426C20-7C99-47FF-9AFC-385679A5CCE2}"/>
              </a:ext>
            </a:extLst>
          </p:cNvPr>
          <p:cNvSpPr>
            <a:spLocks noGrp="1"/>
          </p:cNvSpPr>
          <p:nvPr>
            <p:ph type="pic" sz="quarter" idx="17"/>
          </p:nvPr>
        </p:nvSpPr>
        <p:spPr>
          <a:xfrm>
            <a:off x="6092140" y="3174276"/>
            <a:ext cx="6115820" cy="3193200"/>
          </a:xfrm>
        </p:spPr>
        <p:txBody>
          <a:bodyPr>
            <a:normAutofit/>
          </a:bodyPr>
          <a:lstStyle/>
          <a:p>
            <a:r>
              <a:rPr lang="en-US"/>
              <a:t>Click icon to add picture</a:t>
            </a:r>
            <a:endParaRPr lang="en-GB"/>
          </a:p>
        </p:txBody>
      </p:sp>
      <p:sp>
        <p:nvSpPr>
          <p:cNvPr id="14" name="Picture Placeholder 7">
            <a:extLst>
              <a:ext uri="{FF2B5EF4-FFF2-40B4-BE49-F238E27FC236}">
                <a16:creationId xmlns:a16="http://schemas.microsoft.com/office/drawing/2014/main" id="{D266945C-653E-4CFD-BD96-5158B695BBF4}"/>
              </a:ext>
            </a:extLst>
          </p:cNvPr>
          <p:cNvSpPr>
            <a:spLocks noGrp="1"/>
          </p:cNvSpPr>
          <p:nvPr>
            <p:ph type="pic" sz="quarter" idx="18"/>
          </p:nvPr>
        </p:nvSpPr>
        <p:spPr>
          <a:xfrm>
            <a:off x="-18617" y="3174276"/>
            <a:ext cx="6110756" cy="3193200"/>
          </a:xfrm>
        </p:spPr>
        <p:txBody>
          <a:bodyPr>
            <a:normAutofit/>
          </a:bodyPr>
          <a:lstStyle/>
          <a:p>
            <a:r>
              <a:rPr lang="en-US"/>
              <a:t>Click icon to add picture</a:t>
            </a:r>
            <a:endParaRPr lang="en-GB" dirty="0"/>
          </a:p>
        </p:txBody>
      </p:sp>
      <p:pic>
        <p:nvPicPr>
          <p:cNvPr id="20" name="Picture 19">
            <a:extLst>
              <a:ext uri="{FF2B5EF4-FFF2-40B4-BE49-F238E27FC236}">
                <a16:creationId xmlns:a16="http://schemas.microsoft.com/office/drawing/2014/main" id="{429FE4FA-2EF9-4241-971E-B7E1BD3C924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Tree>
    <p:extLst>
      <p:ext uri="{BB962C8B-B14F-4D97-AF65-F5344CB8AC3E}">
        <p14:creationId xmlns:p14="http://schemas.microsoft.com/office/powerpoint/2010/main" val="7621621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2 column gree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accent1"/>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FE49440F-96B3-4E68-A1BC-306E429322D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
        <p:nvSpPr>
          <p:cNvPr id="21" name="Content Placeholder 2">
            <a:extLst>
              <a:ext uri="{FF2B5EF4-FFF2-40B4-BE49-F238E27FC236}">
                <a16:creationId xmlns:a16="http://schemas.microsoft.com/office/drawing/2014/main" id="{6F85DCEE-F5DF-40E7-8009-7017483BB2D3}"/>
              </a:ext>
            </a:extLst>
          </p:cNvPr>
          <p:cNvSpPr>
            <a:spLocks noGrp="1"/>
          </p:cNvSpPr>
          <p:nvPr>
            <p:ph sz="half" idx="14"/>
          </p:nvPr>
        </p:nvSpPr>
        <p:spPr>
          <a:xfrm>
            <a:off x="517200" y="3338234"/>
            <a:ext cx="5479200" cy="2732782"/>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1"/>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1"/>
              </a:buClr>
              <a:buFont typeface="Wingdings" panose="05000000000000000000" pitchFamily="2" charset="2"/>
              <a:buChar char="§"/>
              <a:defRPr lang="en-US" sz="2300" dirty="0">
                <a:solidFill>
                  <a:schemeClr val="tx1"/>
                </a:solidFill>
              </a:defRPr>
            </a:lvl3pPr>
            <a:lvl4pPr marL="720000" indent="-216000">
              <a:lnSpc>
                <a:spcPct val="100000"/>
              </a:lnSpc>
              <a:buFont typeface="Arial" panose="020B0604020202020204" pitchFamily="34" charset="0"/>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8" name="Content Placeholder 2">
            <a:extLst>
              <a:ext uri="{FF2B5EF4-FFF2-40B4-BE49-F238E27FC236}">
                <a16:creationId xmlns:a16="http://schemas.microsoft.com/office/drawing/2014/main" id="{6F85DCEE-F5DF-40E7-8009-7017483BB2D3}"/>
              </a:ext>
            </a:extLst>
          </p:cNvPr>
          <p:cNvSpPr>
            <a:spLocks noGrp="1"/>
          </p:cNvSpPr>
          <p:nvPr>
            <p:ph sz="half" idx="15"/>
          </p:nvPr>
        </p:nvSpPr>
        <p:spPr>
          <a:xfrm>
            <a:off x="6192000" y="3338234"/>
            <a:ext cx="5479200" cy="2732782"/>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1"/>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1"/>
              </a:buClr>
              <a:buFont typeface="Wingdings" panose="05000000000000000000" pitchFamily="2" charset="2"/>
              <a:buChar char="§"/>
              <a:defRPr lang="en-US" sz="2300" dirty="0">
                <a:solidFill>
                  <a:schemeClr val="tx1"/>
                </a:solidFill>
              </a:defRPr>
            </a:lvl3pPr>
            <a:lvl4pPr marL="720000" indent="-216000">
              <a:lnSpc>
                <a:spcPct val="100000"/>
              </a:lnSpc>
              <a:buFont typeface="Arial" panose="020B0604020202020204" pitchFamily="34" charset="0"/>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2">
            <a:extLst>
              <a:ext uri="{FF2B5EF4-FFF2-40B4-BE49-F238E27FC236}">
                <a16:creationId xmlns:a16="http://schemas.microsoft.com/office/drawing/2014/main" id="{6F85DCEE-F5DF-40E7-8009-7017483BB2D3}"/>
              </a:ext>
            </a:extLst>
          </p:cNvPr>
          <p:cNvSpPr>
            <a:spLocks noGrp="1"/>
          </p:cNvSpPr>
          <p:nvPr>
            <p:ph sz="half" idx="16"/>
          </p:nvPr>
        </p:nvSpPr>
        <p:spPr>
          <a:xfrm>
            <a:off x="517200" y="1562400"/>
            <a:ext cx="5479200" cy="1637853"/>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1"/>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1"/>
              </a:buClr>
              <a:buFont typeface="Wingdings" panose="05000000000000000000" pitchFamily="2" charset="2"/>
              <a:buChar char="§"/>
              <a:defRPr lang="en-US" sz="2300" dirty="0">
                <a:solidFill>
                  <a:schemeClr val="tx1"/>
                </a:solidFill>
              </a:defRPr>
            </a:lvl3pPr>
            <a:lvl4pPr marL="720000" indent="-216000">
              <a:lnSpc>
                <a:spcPct val="100000"/>
              </a:lnSpc>
              <a:buFont typeface="Wingdings" panose="05000000000000000000" pitchFamily="2" charset="2"/>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p:txBody>
      </p:sp>
      <p:sp>
        <p:nvSpPr>
          <p:cNvPr id="22" name="Content Placeholder 2">
            <a:extLst>
              <a:ext uri="{FF2B5EF4-FFF2-40B4-BE49-F238E27FC236}">
                <a16:creationId xmlns:a16="http://schemas.microsoft.com/office/drawing/2014/main" id="{6F85DCEE-F5DF-40E7-8009-7017483BB2D3}"/>
              </a:ext>
            </a:extLst>
          </p:cNvPr>
          <p:cNvSpPr>
            <a:spLocks noGrp="1"/>
          </p:cNvSpPr>
          <p:nvPr>
            <p:ph sz="half" idx="17"/>
          </p:nvPr>
        </p:nvSpPr>
        <p:spPr>
          <a:xfrm>
            <a:off x="6192000" y="1562476"/>
            <a:ext cx="5479200" cy="1637853"/>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1"/>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1"/>
              </a:buClr>
              <a:buFont typeface="Wingdings" panose="05000000000000000000" pitchFamily="2" charset="2"/>
              <a:buChar char="§"/>
              <a:defRPr lang="en-US" sz="2300" dirty="0">
                <a:solidFill>
                  <a:schemeClr val="tx1"/>
                </a:solidFill>
              </a:defRPr>
            </a:lvl3pPr>
            <a:lvl4pPr marL="720000" indent="-216000">
              <a:lnSpc>
                <a:spcPct val="100000"/>
              </a:lnSpc>
              <a:buFont typeface="Wingdings" panose="05000000000000000000" pitchFamily="2" charset="2"/>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420975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 column cora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accent2"/>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FE49440F-96B3-4E68-A1BC-306E429322D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6" name="Content Placeholder 2">
            <a:extLst>
              <a:ext uri="{FF2B5EF4-FFF2-40B4-BE49-F238E27FC236}">
                <a16:creationId xmlns:a16="http://schemas.microsoft.com/office/drawing/2014/main" id="{6F85DCEE-F5DF-40E7-8009-7017483BB2D3}"/>
              </a:ext>
            </a:extLst>
          </p:cNvPr>
          <p:cNvSpPr>
            <a:spLocks noGrp="1"/>
          </p:cNvSpPr>
          <p:nvPr>
            <p:ph sz="half" idx="15"/>
          </p:nvPr>
        </p:nvSpPr>
        <p:spPr>
          <a:xfrm>
            <a:off x="517200" y="3338234"/>
            <a:ext cx="5479200" cy="2732782"/>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2"/>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2"/>
              </a:buClr>
              <a:buFont typeface="Wingdings" panose="05000000000000000000" pitchFamily="2" charset="2"/>
              <a:buChar char="§"/>
              <a:defRPr lang="en-US" sz="2300" dirty="0">
                <a:solidFill>
                  <a:schemeClr val="tx1"/>
                </a:solidFill>
              </a:defRPr>
            </a:lvl3pPr>
            <a:lvl4pPr marL="720000" indent="-216000">
              <a:lnSpc>
                <a:spcPct val="100000"/>
              </a:lnSpc>
              <a:buFont typeface="Arial" panose="020B0604020202020204" pitchFamily="34" charset="0"/>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2">
            <a:extLst>
              <a:ext uri="{FF2B5EF4-FFF2-40B4-BE49-F238E27FC236}">
                <a16:creationId xmlns:a16="http://schemas.microsoft.com/office/drawing/2014/main" id="{6F85DCEE-F5DF-40E7-8009-7017483BB2D3}"/>
              </a:ext>
            </a:extLst>
          </p:cNvPr>
          <p:cNvSpPr>
            <a:spLocks noGrp="1"/>
          </p:cNvSpPr>
          <p:nvPr>
            <p:ph sz="half" idx="17"/>
          </p:nvPr>
        </p:nvSpPr>
        <p:spPr>
          <a:xfrm>
            <a:off x="6192000" y="1562400"/>
            <a:ext cx="5479200" cy="1641453"/>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2"/>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2"/>
              </a:buClr>
              <a:buFont typeface="Wingdings" panose="05000000000000000000" pitchFamily="2" charset="2"/>
              <a:buChar char="§"/>
              <a:defRPr lang="en-US" sz="2300" dirty="0">
                <a:solidFill>
                  <a:schemeClr val="tx1"/>
                </a:solidFill>
              </a:defRPr>
            </a:lvl3pPr>
            <a:lvl4pPr marL="720000" indent="-216000">
              <a:lnSpc>
                <a:spcPct val="100000"/>
              </a:lnSpc>
              <a:buFont typeface="Wingdings" panose="05000000000000000000" pitchFamily="2" charset="2"/>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6F85DCEE-F5DF-40E7-8009-7017483BB2D3}"/>
              </a:ext>
            </a:extLst>
          </p:cNvPr>
          <p:cNvSpPr>
            <a:spLocks noGrp="1"/>
          </p:cNvSpPr>
          <p:nvPr>
            <p:ph sz="half" idx="18"/>
          </p:nvPr>
        </p:nvSpPr>
        <p:spPr>
          <a:xfrm>
            <a:off x="517200" y="1562400"/>
            <a:ext cx="5479200" cy="1641453"/>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2"/>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2"/>
              </a:buClr>
              <a:buFont typeface="Wingdings" panose="05000000000000000000" pitchFamily="2" charset="2"/>
              <a:buChar char="§"/>
              <a:defRPr lang="en-US" sz="2300" dirty="0">
                <a:solidFill>
                  <a:schemeClr val="tx1"/>
                </a:solidFill>
              </a:defRPr>
            </a:lvl3pPr>
            <a:lvl4pPr marL="720000" indent="-216000">
              <a:lnSpc>
                <a:spcPct val="100000"/>
              </a:lnSpc>
              <a:buFont typeface="Wingdings" panose="05000000000000000000" pitchFamily="2" charset="2"/>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p:txBody>
      </p:sp>
      <p:sp>
        <p:nvSpPr>
          <p:cNvPr id="17" name="Content Placeholder 2">
            <a:extLst>
              <a:ext uri="{FF2B5EF4-FFF2-40B4-BE49-F238E27FC236}">
                <a16:creationId xmlns:a16="http://schemas.microsoft.com/office/drawing/2014/main" id="{6F85DCEE-F5DF-40E7-8009-7017483BB2D3}"/>
              </a:ext>
            </a:extLst>
          </p:cNvPr>
          <p:cNvSpPr>
            <a:spLocks noGrp="1"/>
          </p:cNvSpPr>
          <p:nvPr>
            <p:ph sz="half" idx="19"/>
          </p:nvPr>
        </p:nvSpPr>
        <p:spPr>
          <a:xfrm>
            <a:off x="6192000" y="3338234"/>
            <a:ext cx="5479200" cy="2732782"/>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2"/>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2"/>
              </a:buClr>
              <a:buFont typeface="Wingdings" panose="05000000000000000000" pitchFamily="2" charset="2"/>
              <a:buChar char="§"/>
              <a:defRPr lang="en-US" sz="2300" dirty="0">
                <a:solidFill>
                  <a:schemeClr val="tx1"/>
                </a:solidFill>
              </a:defRPr>
            </a:lvl3pPr>
            <a:lvl4pPr marL="720000" indent="-216000">
              <a:lnSpc>
                <a:spcPct val="100000"/>
              </a:lnSpc>
              <a:buFont typeface="Arial" panose="020B0604020202020204" pitchFamily="34" charset="0"/>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10009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 column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accent3"/>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FE49440F-96B3-4E68-A1BC-306E429322D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6" name="Content Placeholder 2">
            <a:extLst>
              <a:ext uri="{FF2B5EF4-FFF2-40B4-BE49-F238E27FC236}">
                <a16:creationId xmlns:a16="http://schemas.microsoft.com/office/drawing/2014/main" id="{6F85DCEE-F5DF-40E7-8009-7017483BB2D3}"/>
              </a:ext>
            </a:extLst>
          </p:cNvPr>
          <p:cNvSpPr>
            <a:spLocks noGrp="1"/>
          </p:cNvSpPr>
          <p:nvPr>
            <p:ph sz="half" idx="15"/>
          </p:nvPr>
        </p:nvSpPr>
        <p:spPr>
          <a:xfrm>
            <a:off x="517200" y="3338234"/>
            <a:ext cx="5479200" cy="2732782"/>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3"/>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3"/>
              </a:buClr>
              <a:buFont typeface="Wingdings" panose="05000000000000000000" pitchFamily="2" charset="2"/>
              <a:buChar char="§"/>
              <a:defRPr lang="en-US" sz="2300" dirty="0">
                <a:solidFill>
                  <a:schemeClr val="tx1"/>
                </a:solidFill>
              </a:defRPr>
            </a:lvl3pPr>
            <a:lvl4pPr marL="720000" indent="-216000">
              <a:lnSpc>
                <a:spcPct val="100000"/>
              </a:lnSpc>
              <a:buFont typeface="Arial" panose="020B0604020202020204" pitchFamily="34" charset="0"/>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
            <a:extLst>
              <a:ext uri="{FF2B5EF4-FFF2-40B4-BE49-F238E27FC236}">
                <a16:creationId xmlns:a16="http://schemas.microsoft.com/office/drawing/2014/main" id="{6F85DCEE-F5DF-40E7-8009-7017483BB2D3}"/>
              </a:ext>
            </a:extLst>
          </p:cNvPr>
          <p:cNvSpPr>
            <a:spLocks noGrp="1"/>
          </p:cNvSpPr>
          <p:nvPr>
            <p:ph sz="half" idx="16"/>
          </p:nvPr>
        </p:nvSpPr>
        <p:spPr>
          <a:xfrm>
            <a:off x="6192000" y="3338234"/>
            <a:ext cx="5479200" cy="2732782"/>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3"/>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3"/>
              </a:buClr>
              <a:buFont typeface="Wingdings" panose="05000000000000000000" pitchFamily="2" charset="2"/>
              <a:buChar char="§"/>
              <a:defRPr lang="en-US" sz="2300" dirty="0">
                <a:solidFill>
                  <a:schemeClr val="tx1"/>
                </a:solidFill>
              </a:defRPr>
            </a:lvl3pPr>
            <a:lvl4pPr marL="720000" indent="-216000">
              <a:lnSpc>
                <a:spcPct val="100000"/>
              </a:lnSpc>
              <a:buFont typeface="Arial" panose="020B0604020202020204" pitchFamily="34" charset="0"/>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2">
            <a:extLst>
              <a:ext uri="{FF2B5EF4-FFF2-40B4-BE49-F238E27FC236}">
                <a16:creationId xmlns:a16="http://schemas.microsoft.com/office/drawing/2014/main" id="{6F85DCEE-F5DF-40E7-8009-7017483BB2D3}"/>
              </a:ext>
            </a:extLst>
          </p:cNvPr>
          <p:cNvSpPr>
            <a:spLocks noGrp="1"/>
          </p:cNvSpPr>
          <p:nvPr>
            <p:ph sz="half" idx="17"/>
          </p:nvPr>
        </p:nvSpPr>
        <p:spPr>
          <a:xfrm>
            <a:off x="6192000" y="1562400"/>
            <a:ext cx="5479200" cy="1641453"/>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3"/>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3"/>
              </a:buClr>
              <a:buFont typeface="Wingdings" panose="05000000000000000000" pitchFamily="2" charset="2"/>
              <a:buChar char="§"/>
              <a:defRPr lang="en-US" sz="2300" dirty="0">
                <a:solidFill>
                  <a:schemeClr val="tx1"/>
                </a:solidFill>
              </a:defRPr>
            </a:lvl3pPr>
            <a:lvl4pPr marL="720000" indent="-216000">
              <a:lnSpc>
                <a:spcPct val="100000"/>
              </a:lnSpc>
              <a:buFont typeface="Wingdings" panose="05000000000000000000" pitchFamily="2" charset="2"/>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6F85DCEE-F5DF-40E7-8009-7017483BB2D3}"/>
              </a:ext>
            </a:extLst>
          </p:cNvPr>
          <p:cNvSpPr>
            <a:spLocks noGrp="1"/>
          </p:cNvSpPr>
          <p:nvPr>
            <p:ph sz="half" idx="18"/>
          </p:nvPr>
        </p:nvSpPr>
        <p:spPr>
          <a:xfrm>
            <a:off x="517200" y="1562400"/>
            <a:ext cx="5479200" cy="1641453"/>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3"/>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3"/>
              </a:buClr>
              <a:buFont typeface="Wingdings" panose="05000000000000000000" pitchFamily="2" charset="2"/>
              <a:buChar char="§"/>
              <a:defRPr lang="en-US" sz="2300" dirty="0">
                <a:solidFill>
                  <a:schemeClr val="tx1"/>
                </a:solidFill>
              </a:defRPr>
            </a:lvl3pPr>
            <a:lvl4pPr marL="720000" indent="-216000">
              <a:lnSpc>
                <a:spcPct val="100000"/>
              </a:lnSpc>
              <a:buFont typeface="Wingdings" panose="05000000000000000000" pitchFamily="2" charset="2"/>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34787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blue white">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460" y="1170972"/>
            <a:ext cx="6089747" cy="4674957"/>
          </a:xfrm>
          <a:prstGeom prst="rect">
            <a:avLst/>
          </a:prstGeom>
        </p:spPr>
      </p:pic>
      <p:sp>
        <p:nvSpPr>
          <p:cNvPr id="9" name="Title 1">
            <a:extLst>
              <a:ext uri="{FF2B5EF4-FFF2-40B4-BE49-F238E27FC236}">
                <a16:creationId xmlns:a16="http://schemas.microsoft.com/office/drawing/2014/main" id="{1E61A368-DB83-47C7-AA38-434AB4A82A88}"/>
              </a:ext>
            </a:extLst>
          </p:cNvPr>
          <p:cNvSpPr>
            <a:spLocks noGrp="1"/>
          </p:cNvSpPr>
          <p:nvPr>
            <p:ph type="title"/>
          </p:nvPr>
        </p:nvSpPr>
        <p:spPr>
          <a:xfrm>
            <a:off x="514800" y="2602800"/>
            <a:ext cx="11228400" cy="1519200"/>
          </a:xfrm>
          <a:prstGeom prst="rect">
            <a:avLst/>
          </a:prstGeom>
        </p:spPr>
        <p:txBody>
          <a:bodyPr anchor="ctr" anchorCtr="0"/>
          <a:lstStyle>
            <a:lvl1pPr algn="ctr">
              <a:lnSpc>
                <a:spcPct val="100000"/>
              </a:lnSpc>
              <a:defRPr sz="14950">
                <a:solidFill>
                  <a:schemeClr val="tx1"/>
                </a:solidFill>
              </a:defRPr>
            </a:lvl1pPr>
          </a:lstStyle>
          <a:p>
            <a:r>
              <a:rPr lang="en-US"/>
              <a:t>Click to edit Master title style</a:t>
            </a:r>
            <a:endParaRPr lang="en-GB" dirty="0"/>
          </a:p>
        </p:txBody>
      </p:sp>
      <p:sp>
        <p:nvSpPr>
          <p:cNvPr id="11" name="Date Placeholder 3">
            <a:extLst>
              <a:ext uri="{FF2B5EF4-FFF2-40B4-BE49-F238E27FC236}">
                <a16:creationId xmlns:a16="http://schemas.microsoft.com/office/drawing/2014/main" id="{1D0EAB7C-A067-4E14-9993-05B3F8CCEFC4}"/>
              </a:ext>
            </a:extLst>
          </p:cNvPr>
          <p:cNvSpPr>
            <a:spLocks noGrp="1"/>
          </p:cNvSpPr>
          <p:nvPr>
            <p:ph type="dt" sz="half" idx="10"/>
          </p:nvPr>
        </p:nvSpPr>
        <p:spPr>
          <a:xfrm>
            <a:off x="514800" y="806400"/>
            <a:ext cx="2743200" cy="365125"/>
          </a:xfrm>
          <a:prstGeom prst="rect">
            <a:avLst/>
          </a:prstGeom>
        </p:spPr>
        <p:txBody>
          <a:bodyPr lIns="0" tIns="0" rIns="0" bIns="0"/>
          <a:lstStyle>
            <a:lvl1pPr>
              <a:defRPr sz="1866">
                <a:solidFill>
                  <a:schemeClr val="tx1"/>
                </a:solidFill>
              </a:defRPr>
            </a:lvl1pPr>
          </a:lstStyle>
          <a:p>
            <a:fld id="{AB946FCE-CD33-40F3-99C8-62083596779E}" type="datetime4">
              <a:rPr lang="en-GB" smtClean="0"/>
              <a:pPr/>
              <a:t>16 October 2022</a:t>
            </a:fld>
            <a:endParaRPr lang="en-GB" dirty="0"/>
          </a:p>
        </p:txBody>
      </p:sp>
      <p:pic>
        <p:nvPicPr>
          <p:cNvPr id="7" name="Picture 6">
            <a:extLst>
              <a:ext uri="{FF2B5EF4-FFF2-40B4-BE49-F238E27FC236}">
                <a16:creationId xmlns:a16="http://schemas.microsoft.com/office/drawing/2014/main" id="{A721C32D-85C3-4AF9-B8D5-F12789CCC84E}"/>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66000" y="392400"/>
            <a:ext cx="3466800" cy="902130"/>
          </a:xfrm>
          <a:prstGeom prst="rect">
            <a:avLst/>
          </a:prstGeom>
        </p:spPr>
      </p:pic>
    </p:spTree>
  </p:cSld>
  <p:clrMapOvr>
    <a:overrideClrMapping bg1="lt1" tx1="dk1" bg2="lt2" tx2="dk2" accent1="accent1" accent2="accent2" accent3="accent3" accent4="accent4" accent5="accent5" accent6="accent6" hlink="hlink" folHlink="folHlink"/>
  </p:clrMapOvr>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2 column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0033"/>
            <a:ext cx="12192000" cy="6336792"/>
          </a:xfrm>
          <a:prstGeom prst="rect">
            <a:avLst/>
          </a:prstGeom>
        </p:spPr>
      </p:pic>
      <p:sp>
        <p:nvSpPr>
          <p:cNvPr id="2"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tx2"/>
                </a:solidFill>
              </a:defRPr>
            </a:lvl1pPr>
          </a:lstStyle>
          <a:p>
            <a:pPr lvl="0">
              <a:lnSpc>
                <a:spcPts val="3250"/>
              </a:lnSpc>
            </a:pPr>
            <a:r>
              <a:rPr lang="en-US"/>
              <a:t>Click to edit Master title style</a:t>
            </a:r>
            <a:endParaRPr lang="en-GB" dirty="0"/>
          </a:p>
        </p:txBody>
      </p:sp>
      <p:pic>
        <p:nvPicPr>
          <p:cNvPr id="14" name="Picture 13">
            <a:extLst>
              <a:ext uri="{FF2B5EF4-FFF2-40B4-BE49-F238E27FC236}">
                <a16:creationId xmlns:a16="http://schemas.microsoft.com/office/drawing/2014/main" id="{FE49440F-96B3-4E68-A1BC-306E429322D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pic>
        <p:nvPicPr>
          <p:cNvPr id="22" name="Picture 2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23" name="Content Placeholder 2">
            <a:extLst>
              <a:ext uri="{FF2B5EF4-FFF2-40B4-BE49-F238E27FC236}">
                <a16:creationId xmlns:a16="http://schemas.microsoft.com/office/drawing/2014/main" id="{6F85DCEE-F5DF-40E7-8009-7017483BB2D3}"/>
              </a:ext>
            </a:extLst>
          </p:cNvPr>
          <p:cNvSpPr>
            <a:spLocks noGrp="1"/>
          </p:cNvSpPr>
          <p:nvPr>
            <p:ph sz="half" idx="18"/>
          </p:nvPr>
        </p:nvSpPr>
        <p:spPr>
          <a:xfrm>
            <a:off x="517200" y="3338234"/>
            <a:ext cx="5479200" cy="2732782"/>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5"/>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5"/>
              </a:buClr>
              <a:buFont typeface="Wingdings" panose="05000000000000000000" pitchFamily="2" charset="2"/>
              <a:buChar char="§"/>
              <a:defRPr lang="en-US" sz="2300" dirty="0">
                <a:solidFill>
                  <a:schemeClr val="tx1"/>
                </a:solidFill>
              </a:defRPr>
            </a:lvl3pPr>
            <a:lvl4pPr marL="720000" indent="-216000">
              <a:lnSpc>
                <a:spcPct val="100000"/>
              </a:lnSpc>
              <a:buFont typeface="Arial" panose="020B0604020202020204" pitchFamily="34" charset="0"/>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Placeholder 2">
            <a:extLst>
              <a:ext uri="{FF2B5EF4-FFF2-40B4-BE49-F238E27FC236}">
                <a16:creationId xmlns:a16="http://schemas.microsoft.com/office/drawing/2014/main" id="{6F85DCEE-F5DF-40E7-8009-7017483BB2D3}"/>
              </a:ext>
            </a:extLst>
          </p:cNvPr>
          <p:cNvSpPr>
            <a:spLocks noGrp="1"/>
          </p:cNvSpPr>
          <p:nvPr>
            <p:ph sz="half" idx="19"/>
          </p:nvPr>
        </p:nvSpPr>
        <p:spPr>
          <a:xfrm>
            <a:off x="6192000" y="3338234"/>
            <a:ext cx="5479200" cy="2732782"/>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5"/>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5"/>
              </a:buClr>
              <a:buFont typeface="Wingdings" panose="05000000000000000000" pitchFamily="2" charset="2"/>
              <a:buChar char="§"/>
              <a:defRPr lang="en-US" sz="2300" dirty="0">
                <a:solidFill>
                  <a:schemeClr val="tx1"/>
                </a:solidFill>
              </a:defRPr>
            </a:lvl3pPr>
            <a:lvl4pPr marL="720000" indent="-216000">
              <a:lnSpc>
                <a:spcPct val="100000"/>
              </a:lnSpc>
              <a:buFont typeface="Arial" panose="020B0604020202020204" pitchFamily="34" charset="0"/>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2">
            <a:extLst>
              <a:ext uri="{FF2B5EF4-FFF2-40B4-BE49-F238E27FC236}">
                <a16:creationId xmlns:a16="http://schemas.microsoft.com/office/drawing/2014/main" id="{6F85DCEE-F5DF-40E7-8009-7017483BB2D3}"/>
              </a:ext>
            </a:extLst>
          </p:cNvPr>
          <p:cNvSpPr>
            <a:spLocks noGrp="1"/>
          </p:cNvSpPr>
          <p:nvPr>
            <p:ph sz="half" idx="20"/>
          </p:nvPr>
        </p:nvSpPr>
        <p:spPr>
          <a:xfrm>
            <a:off x="6192000" y="1562400"/>
            <a:ext cx="5479200" cy="1641453"/>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5"/>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5"/>
              </a:buClr>
              <a:buFont typeface="Wingdings" panose="05000000000000000000" pitchFamily="2" charset="2"/>
              <a:buChar char="§"/>
              <a:defRPr lang="en-US" sz="2300" dirty="0">
                <a:solidFill>
                  <a:schemeClr val="tx1"/>
                </a:solidFill>
              </a:defRPr>
            </a:lvl3pPr>
            <a:lvl4pPr marL="720000" indent="-216000">
              <a:lnSpc>
                <a:spcPct val="100000"/>
              </a:lnSpc>
              <a:buFont typeface="Wingdings" panose="05000000000000000000" pitchFamily="2" charset="2"/>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p:txBody>
      </p:sp>
      <p:sp>
        <p:nvSpPr>
          <p:cNvPr id="26" name="Content Placeholder 2">
            <a:extLst>
              <a:ext uri="{FF2B5EF4-FFF2-40B4-BE49-F238E27FC236}">
                <a16:creationId xmlns:a16="http://schemas.microsoft.com/office/drawing/2014/main" id="{6F85DCEE-F5DF-40E7-8009-7017483BB2D3}"/>
              </a:ext>
            </a:extLst>
          </p:cNvPr>
          <p:cNvSpPr>
            <a:spLocks noGrp="1"/>
          </p:cNvSpPr>
          <p:nvPr>
            <p:ph sz="half" idx="21"/>
          </p:nvPr>
        </p:nvSpPr>
        <p:spPr>
          <a:xfrm>
            <a:off x="517200" y="1562400"/>
            <a:ext cx="5479200" cy="1641453"/>
          </a:xfrm>
        </p:spPr>
        <p:txBody>
          <a:bodyPr vert="horz" lIns="0" tIns="331200" rIns="0" bIns="0" rtlCol="0">
            <a:normAutofit/>
          </a:bodyPr>
          <a:lstStyle>
            <a:lvl1pPr>
              <a:lnSpc>
                <a:spcPct val="100000"/>
              </a:lnSpc>
              <a:defRPr lang="en-US" dirty="0">
                <a:solidFill>
                  <a:schemeClr val="tx2"/>
                </a:solidFill>
              </a:defRPr>
            </a:lvl1pPr>
            <a:lvl2pPr marL="432000" indent="-288000">
              <a:lnSpc>
                <a:spcPct val="100000"/>
              </a:lnSpc>
              <a:buClr>
                <a:schemeClr val="accent5"/>
              </a:buClr>
              <a:buSzPct val="90000"/>
              <a:buFont typeface="Wingdings" panose="05000000000000000000" pitchFamily="2" charset="2"/>
              <a:buChar char="n"/>
              <a:defRPr lang="en-US" dirty="0">
                <a:solidFill>
                  <a:schemeClr val="tx2"/>
                </a:solidFill>
              </a:defRPr>
            </a:lvl2pPr>
            <a:lvl3pPr marL="576000" indent="-216000">
              <a:lnSpc>
                <a:spcPct val="100000"/>
              </a:lnSpc>
              <a:buClr>
                <a:schemeClr val="accent5"/>
              </a:buClr>
              <a:buFont typeface="Wingdings" panose="05000000000000000000" pitchFamily="2" charset="2"/>
              <a:buChar char="§"/>
              <a:defRPr lang="en-US" sz="2300" dirty="0">
                <a:solidFill>
                  <a:schemeClr val="tx1"/>
                </a:solidFill>
              </a:defRPr>
            </a:lvl3pPr>
            <a:lvl4pPr marL="720000" indent="-216000">
              <a:lnSpc>
                <a:spcPct val="100000"/>
              </a:lnSpc>
              <a:buFont typeface="Wingdings" panose="05000000000000000000" pitchFamily="2" charset="2"/>
              <a:buChar char="§"/>
              <a:defRPr lang="en-GB" sz="2200" u="none" dirty="0"/>
            </a:lvl4pPr>
            <a:lvl5pPr marL="864000" marR="0" indent="-216000" algn="l" defTabSz="914400" rtl="0" eaLnBrk="1" fontAlgn="auto" latinLnBrk="0" hangingPunct="1">
              <a:lnSpc>
                <a:spcPct val="100000"/>
              </a:lnSpc>
              <a:spcBef>
                <a:spcPts val="0"/>
              </a:spcBef>
              <a:spcAft>
                <a:spcPts val="371"/>
              </a:spcAft>
              <a:buClr>
                <a:schemeClr val="tx2"/>
              </a:buClr>
              <a:buSzPct val="90000"/>
              <a:buFont typeface="Arial" panose="020B0604020202020204" pitchFamily="34" charset="0"/>
              <a:buChar char="▫"/>
              <a:tabLst/>
              <a:defRPr sz="2100"/>
            </a:lvl5pPr>
            <a:lvl6pPr>
              <a:buClr>
                <a:schemeClr val="accent2"/>
              </a:buClr>
              <a:defRPr/>
            </a:lvl6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03742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 column + images gree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114E5A0-BCBF-4DF5-9191-72BA9CCF5327}"/>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7" name="Picture 16">
            <a:extLst>
              <a:ext uri="{FF2B5EF4-FFF2-40B4-BE49-F238E27FC236}">
                <a16:creationId xmlns:a16="http://schemas.microsoft.com/office/drawing/2014/main" id="{548F6C81-F5AF-43B9-8EDB-170CDBC83B2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9" name="Slide Number Placeholder 5">
            <a:extLst>
              <a:ext uri="{FF2B5EF4-FFF2-40B4-BE49-F238E27FC236}">
                <a16:creationId xmlns:a16="http://schemas.microsoft.com/office/drawing/2014/main" id="{3BB36BA7-6F24-4D5E-AB20-D823BD4360B3}"/>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7" name="Picture 6">
            <a:extLst>
              <a:ext uri="{FF2B5EF4-FFF2-40B4-BE49-F238E27FC236}">
                <a16:creationId xmlns:a16="http://schemas.microsoft.com/office/drawing/2014/main" id="{D2DAE4F6-7569-485C-AF25-181A6D100B4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7427"/>
            <a:ext cx="12192000" cy="6336792"/>
          </a:xfrm>
          <a:prstGeom prst="rect">
            <a:avLst/>
          </a:prstGeom>
        </p:spPr>
      </p:pic>
      <p:sp>
        <p:nvSpPr>
          <p:cNvPr id="2" name="Title 1">
            <a:extLst>
              <a:ext uri="{FF2B5EF4-FFF2-40B4-BE49-F238E27FC236}">
                <a16:creationId xmlns:a16="http://schemas.microsoft.com/office/drawing/2014/main" id="{A509B20D-170C-456D-B9A9-8E443DA5A983}"/>
              </a:ext>
            </a:extLst>
          </p:cNvPr>
          <p:cNvSpPr>
            <a:spLocks noGrp="1"/>
          </p:cNvSpPr>
          <p:nvPr>
            <p:ph type="title"/>
          </p:nvPr>
        </p:nvSpPr>
        <p:spPr>
          <a:xfrm>
            <a:off x="522000" y="842400"/>
            <a:ext cx="5479200" cy="720000"/>
          </a:xfrm>
          <a:prstGeom prst="rect">
            <a:avLst/>
          </a:prstGeom>
        </p:spPr>
        <p:txBody>
          <a:bodyPr anchor="t" anchorCtr="0">
            <a:normAutofit/>
          </a:bodyPr>
          <a:lstStyle>
            <a:lvl1pPr>
              <a:lnSpc>
                <a:spcPts val="3250"/>
              </a:lnSpc>
              <a:defRPr>
                <a:solidFill>
                  <a:schemeClr val="accent1"/>
                </a:solidFill>
              </a:defRPr>
            </a:lvl1pPr>
          </a:lstStyle>
          <a:p>
            <a:r>
              <a:rPr lang="en-US"/>
              <a:t>Click to edit Master title style</a:t>
            </a:r>
            <a:endParaRPr lang="en-GB" dirty="0"/>
          </a:p>
        </p:txBody>
      </p:sp>
      <p:sp>
        <p:nvSpPr>
          <p:cNvPr id="5" name="Picture Placeholder 4">
            <a:extLst>
              <a:ext uri="{FF2B5EF4-FFF2-40B4-BE49-F238E27FC236}">
                <a16:creationId xmlns:a16="http://schemas.microsoft.com/office/drawing/2014/main" id="{F51F282F-BF46-4824-AF77-2DA818A3EE01}"/>
              </a:ext>
            </a:extLst>
          </p:cNvPr>
          <p:cNvSpPr>
            <a:spLocks noGrp="1"/>
          </p:cNvSpPr>
          <p:nvPr>
            <p:ph type="pic" sz="quarter" idx="15"/>
          </p:nvPr>
        </p:nvSpPr>
        <p:spPr>
          <a:xfrm>
            <a:off x="9025200" y="522000"/>
            <a:ext cx="2649600" cy="2649600"/>
          </a:xfrm>
        </p:spPr>
        <p:txBody>
          <a:bodyPr>
            <a:normAutofit/>
          </a:bodyPr>
          <a:lstStyle/>
          <a:p>
            <a:r>
              <a:rPr lang="en-US"/>
              <a:t>Click icon to add picture</a:t>
            </a:r>
            <a:endParaRPr lang="en-GB"/>
          </a:p>
        </p:txBody>
      </p:sp>
      <p:sp>
        <p:nvSpPr>
          <p:cNvPr id="8" name="Picture Placeholder 7">
            <a:extLst>
              <a:ext uri="{FF2B5EF4-FFF2-40B4-BE49-F238E27FC236}">
                <a16:creationId xmlns:a16="http://schemas.microsoft.com/office/drawing/2014/main" id="{1FA82BD8-3700-4EE3-A0F3-2EC9C35B7F9F}"/>
              </a:ext>
            </a:extLst>
          </p:cNvPr>
          <p:cNvSpPr>
            <a:spLocks noGrp="1"/>
          </p:cNvSpPr>
          <p:nvPr>
            <p:ph type="pic" sz="quarter" idx="16"/>
          </p:nvPr>
        </p:nvSpPr>
        <p:spPr>
          <a:xfrm>
            <a:off x="9024937" y="3380400"/>
            <a:ext cx="2649600" cy="2649600"/>
          </a:xfrm>
        </p:spPr>
        <p:txBody>
          <a:bodyPr>
            <a:normAutofit/>
          </a:bodyPr>
          <a:lstStyle/>
          <a:p>
            <a:r>
              <a:rPr lang="en-US"/>
              <a:t>Click icon to add picture</a:t>
            </a:r>
            <a:endParaRPr lang="en-GB"/>
          </a:p>
        </p:txBody>
      </p:sp>
      <p:pic>
        <p:nvPicPr>
          <p:cNvPr id="14" name="Picture 13">
            <a:extLst>
              <a:ext uri="{FF2B5EF4-FFF2-40B4-BE49-F238E27FC236}">
                <a16:creationId xmlns:a16="http://schemas.microsoft.com/office/drawing/2014/main" id="{D49C4022-4F4A-430D-A070-E0B79CD94BE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
        <p:nvSpPr>
          <p:cNvPr id="13"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7581189"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1"/>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1"/>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14083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 column + images coral">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114E5A0-BCBF-4DF5-9191-72BA9CCF5327}"/>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7" name="Picture 16">
            <a:extLst>
              <a:ext uri="{FF2B5EF4-FFF2-40B4-BE49-F238E27FC236}">
                <a16:creationId xmlns:a16="http://schemas.microsoft.com/office/drawing/2014/main" id="{548F6C81-F5AF-43B9-8EDB-170CDBC83B2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9" name="Slide Number Placeholder 5">
            <a:extLst>
              <a:ext uri="{FF2B5EF4-FFF2-40B4-BE49-F238E27FC236}">
                <a16:creationId xmlns:a16="http://schemas.microsoft.com/office/drawing/2014/main" id="{3BB36BA7-6F24-4D5E-AB20-D823BD4360B3}"/>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7" name="Picture 6">
            <a:extLst>
              <a:ext uri="{FF2B5EF4-FFF2-40B4-BE49-F238E27FC236}">
                <a16:creationId xmlns:a16="http://schemas.microsoft.com/office/drawing/2014/main" id="{D2DAE4F6-7569-485C-AF25-181A6D100B4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7427"/>
            <a:ext cx="12192000" cy="6336792"/>
          </a:xfrm>
          <a:prstGeom prst="rect">
            <a:avLst/>
          </a:prstGeom>
        </p:spPr>
      </p:pic>
      <p:sp>
        <p:nvSpPr>
          <p:cNvPr id="2" name="Title 1">
            <a:extLst>
              <a:ext uri="{FF2B5EF4-FFF2-40B4-BE49-F238E27FC236}">
                <a16:creationId xmlns:a16="http://schemas.microsoft.com/office/drawing/2014/main" id="{A509B20D-170C-456D-B9A9-8E443DA5A983}"/>
              </a:ext>
            </a:extLst>
          </p:cNvPr>
          <p:cNvSpPr>
            <a:spLocks noGrp="1"/>
          </p:cNvSpPr>
          <p:nvPr>
            <p:ph type="title"/>
          </p:nvPr>
        </p:nvSpPr>
        <p:spPr>
          <a:xfrm>
            <a:off x="522000" y="842400"/>
            <a:ext cx="5479200" cy="720000"/>
          </a:xfrm>
          <a:prstGeom prst="rect">
            <a:avLst/>
          </a:prstGeom>
        </p:spPr>
        <p:txBody>
          <a:bodyPr anchor="t" anchorCtr="0">
            <a:normAutofit/>
          </a:bodyPr>
          <a:lstStyle>
            <a:lvl1pPr>
              <a:lnSpc>
                <a:spcPts val="3250"/>
              </a:lnSpc>
              <a:defRPr>
                <a:solidFill>
                  <a:schemeClr val="accent2"/>
                </a:solidFill>
              </a:defRPr>
            </a:lvl1pPr>
          </a:lstStyle>
          <a:p>
            <a:r>
              <a:rPr lang="en-US"/>
              <a:t>Click to edit Master title style</a:t>
            </a:r>
            <a:endParaRPr lang="en-GB" dirty="0"/>
          </a:p>
        </p:txBody>
      </p:sp>
      <p:sp>
        <p:nvSpPr>
          <p:cNvPr id="5" name="Picture Placeholder 4">
            <a:extLst>
              <a:ext uri="{FF2B5EF4-FFF2-40B4-BE49-F238E27FC236}">
                <a16:creationId xmlns:a16="http://schemas.microsoft.com/office/drawing/2014/main" id="{F51F282F-BF46-4824-AF77-2DA818A3EE01}"/>
              </a:ext>
            </a:extLst>
          </p:cNvPr>
          <p:cNvSpPr>
            <a:spLocks noGrp="1"/>
          </p:cNvSpPr>
          <p:nvPr>
            <p:ph type="pic" sz="quarter" idx="15"/>
          </p:nvPr>
        </p:nvSpPr>
        <p:spPr>
          <a:xfrm>
            <a:off x="9025200" y="522000"/>
            <a:ext cx="2649600" cy="2649600"/>
          </a:xfrm>
        </p:spPr>
        <p:txBody>
          <a:bodyPr>
            <a:normAutofit/>
          </a:bodyPr>
          <a:lstStyle/>
          <a:p>
            <a:r>
              <a:rPr lang="en-US"/>
              <a:t>Click icon to add picture</a:t>
            </a:r>
            <a:endParaRPr lang="en-GB"/>
          </a:p>
        </p:txBody>
      </p:sp>
      <p:sp>
        <p:nvSpPr>
          <p:cNvPr id="8" name="Picture Placeholder 7">
            <a:extLst>
              <a:ext uri="{FF2B5EF4-FFF2-40B4-BE49-F238E27FC236}">
                <a16:creationId xmlns:a16="http://schemas.microsoft.com/office/drawing/2014/main" id="{1FA82BD8-3700-4EE3-A0F3-2EC9C35B7F9F}"/>
              </a:ext>
            </a:extLst>
          </p:cNvPr>
          <p:cNvSpPr>
            <a:spLocks noGrp="1"/>
          </p:cNvSpPr>
          <p:nvPr>
            <p:ph type="pic" sz="quarter" idx="16"/>
          </p:nvPr>
        </p:nvSpPr>
        <p:spPr>
          <a:xfrm>
            <a:off x="9024937" y="3380400"/>
            <a:ext cx="2649600" cy="2649600"/>
          </a:xfrm>
        </p:spPr>
        <p:txBody>
          <a:bodyPr>
            <a:normAutofit/>
          </a:bodyPr>
          <a:lstStyle/>
          <a:p>
            <a:r>
              <a:rPr lang="en-US"/>
              <a:t>Click icon to add picture</a:t>
            </a:r>
            <a:endParaRPr lang="en-GB"/>
          </a:p>
        </p:txBody>
      </p:sp>
      <p:pic>
        <p:nvPicPr>
          <p:cNvPr id="14" name="Picture 13">
            <a:extLst>
              <a:ext uri="{FF2B5EF4-FFF2-40B4-BE49-F238E27FC236}">
                <a16:creationId xmlns:a16="http://schemas.microsoft.com/office/drawing/2014/main" id="{D49C4022-4F4A-430D-A070-E0B79CD94BE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
        <p:nvSpPr>
          <p:cNvPr id="12"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7604837"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2"/>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2"/>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14034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 column + images blu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114E5A0-BCBF-4DF5-9191-72BA9CCF5327}"/>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7" name="Picture 16">
            <a:extLst>
              <a:ext uri="{FF2B5EF4-FFF2-40B4-BE49-F238E27FC236}">
                <a16:creationId xmlns:a16="http://schemas.microsoft.com/office/drawing/2014/main" id="{548F6C81-F5AF-43B9-8EDB-170CDBC83B2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9" name="Slide Number Placeholder 5">
            <a:extLst>
              <a:ext uri="{FF2B5EF4-FFF2-40B4-BE49-F238E27FC236}">
                <a16:creationId xmlns:a16="http://schemas.microsoft.com/office/drawing/2014/main" id="{3BB36BA7-6F24-4D5E-AB20-D823BD4360B3}"/>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7" name="Picture 6">
            <a:extLst>
              <a:ext uri="{FF2B5EF4-FFF2-40B4-BE49-F238E27FC236}">
                <a16:creationId xmlns:a16="http://schemas.microsoft.com/office/drawing/2014/main" id="{D2DAE4F6-7569-485C-AF25-181A6D100B4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1082"/>
            <a:ext cx="12192000" cy="6336792"/>
          </a:xfrm>
          <a:prstGeom prst="rect">
            <a:avLst/>
          </a:prstGeom>
        </p:spPr>
      </p:pic>
      <p:sp>
        <p:nvSpPr>
          <p:cNvPr id="2" name="Title 1">
            <a:extLst>
              <a:ext uri="{FF2B5EF4-FFF2-40B4-BE49-F238E27FC236}">
                <a16:creationId xmlns:a16="http://schemas.microsoft.com/office/drawing/2014/main" id="{A509B20D-170C-456D-B9A9-8E443DA5A983}"/>
              </a:ext>
            </a:extLst>
          </p:cNvPr>
          <p:cNvSpPr>
            <a:spLocks noGrp="1"/>
          </p:cNvSpPr>
          <p:nvPr>
            <p:ph type="title"/>
          </p:nvPr>
        </p:nvSpPr>
        <p:spPr>
          <a:xfrm>
            <a:off x="522000" y="842400"/>
            <a:ext cx="5479200" cy="720000"/>
          </a:xfrm>
          <a:prstGeom prst="rect">
            <a:avLst/>
          </a:prstGeom>
        </p:spPr>
        <p:txBody>
          <a:bodyPr anchor="t" anchorCtr="0">
            <a:normAutofit/>
          </a:bodyPr>
          <a:lstStyle>
            <a:lvl1pPr>
              <a:lnSpc>
                <a:spcPts val="3250"/>
              </a:lnSpc>
              <a:defRPr>
                <a:solidFill>
                  <a:schemeClr val="accent3"/>
                </a:solidFill>
              </a:defRPr>
            </a:lvl1pPr>
          </a:lstStyle>
          <a:p>
            <a:r>
              <a:rPr lang="en-US"/>
              <a:t>Click to edit Master title style</a:t>
            </a:r>
            <a:endParaRPr lang="en-GB" dirty="0"/>
          </a:p>
        </p:txBody>
      </p:sp>
      <p:sp>
        <p:nvSpPr>
          <p:cNvPr id="5" name="Picture Placeholder 4">
            <a:extLst>
              <a:ext uri="{FF2B5EF4-FFF2-40B4-BE49-F238E27FC236}">
                <a16:creationId xmlns:a16="http://schemas.microsoft.com/office/drawing/2014/main" id="{F51F282F-BF46-4824-AF77-2DA818A3EE01}"/>
              </a:ext>
            </a:extLst>
          </p:cNvPr>
          <p:cNvSpPr>
            <a:spLocks noGrp="1"/>
          </p:cNvSpPr>
          <p:nvPr>
            <p:ph type="pic" sz="quarter" idx="15"/>
          </p:nvPr>
        </p:nvSpPr>
        <p:spPr>
          <a:xfrm>
            <a:off x="9025200" y="522000"/>
            <a:ext cx="2649600" cy="2649600"/>
          </a:xfrm>
        </p:spPr>
        <p:txBody>
          <a:bodyPr>
            <a:normAutofit/>
          </a:bodyPr>
          <a:lstStyle/>
          <a:p>
            <a:r>
              <a:rPr lang="en-US"/>
              <a:t>Click icon to add picture</a:t>
            </a:r>
            <a:endParaRPr lang="en-GB"/>
          </a:p>
        </p:txBody>
      </p:sp>
      <p:sp>
        <p:nvSpPr>
          <p:cNvPr id="8" name="Picture Placeholder 7">
            <a:extLst>
              <a:ext uri="{FF2B5EF4-FFF2-40B4-BE49-F238E27FC236}">
                <a16:creationId xmlns:a16="http://schemas.microsoft.com/office/drawing/2014/main" id="{1FA82BD8-3700-4EE3-A0F3-2EC9C35B7F9F}"/>
              </a:ext>
            </a:extLst>
          </p:cNvPr>
          <p:cNvSpPr>
            <a:spLocks noGrp="1"/>
          </p:cNvSpPr>
          <p:nvPr>
            <p:ph type="pic" sz="quarter" idx="16"/>
          </p:nvPr>
        </p:nvSpPr>
        <p:spPr>
          <a:xfrm>
            <a:off x="9024937" y="3380400"/>
            <a:ext cx="2649600" cy="2649600"/>
          </a:xfrm>
        </p:spPr>
        <p:txBody>
          <a:bodyPr>
            <a:normAutofit/>
          </a:bodyPr>
          <a:lstStyle/>
          <a:p>
            <a:r>
              <a:rPr lang="en-US"/>
              <a:t>Click icon to add picture</a:t>
            </a:r>
            <a:endParaRPr lang="en-GB"/>
          </a:p>
        </p:txBody>
      </p:sp>
      <p:pic>
        <p:nvPicPr>
          <p:cNvPr id="14" name="Picture 13">
            <a:extLst>
              <a:ext uri="{FF2B5EF4-FFF2-40B4-BE49-F238E27FC236}">
                <a16:creationId xmlns:a16="http://schemas.microsoft.com/office/drawing/2014/main" id="{D49C4022-4F4A-430D-A070-E0B79CD94BE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
        <p:nvSpPr>
          <p:cNvPr id="13"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7589072"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3"/>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3"/>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05551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1 column + images blu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114E5A0-BCBF-4DF5-9191-72BA9CCF5327}"/>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7" name="Picture 16">
            <a:extLst>
              <a:ext uri="{FF2B5EF4-FFF2-40B4-BE49-F238E27FC236}">
                <a16:creationId xmlns:a16="http://schemas.microsoft.com/office/drawing/2014/main" id="{548F6C81-F5AF-43B9-8EDB-170CDBC83B2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9" name="Slide Number Placeholder 5">
            <a:extLst>
              <a:ext uri="{FF2B5EF4-FFF2-40B4-BE49-F238E27FC236}">
                <a16:creationId xmlns:a16="http://schemas.microsoft.com/office/drawing/2014/main" id="{3BB36BA7-6F24-4D5E-AB20-D823BD4360B3}"/>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7" name="Picture 6">
            <a:extLst>
              <a:ext uri="{FF2B5EF4-FFF2-40B4-BE49-F238E27FC236}">
                <a16:creationId xmlns:a16="http://schemas.microsoft.com/office/drawing/2014/main" id="{D2DAE4F6-7569-485C-AF25-181A6D100B4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11082"/>
            <a:ext cx="12192000" cy="6336792"/>
          </a:xfrm>
          <a:prstGeom prst="rect">
            <a:avLst/>
          </a:prstGeom>
        </p:spPr>
      </p:pic>
      <p:sp>
        <p:nvSpPr>
          <p:cNvPr id="2" name="Title 1">
            <a:extLst>
              <a:ext uri="{FF2B5EF4-FFF2-40B4-BE49-F238E27FC236}">
                <a16:creationId xmlns:a16="http://schemas.microsoft.com/office/drawing/2014/main" id="{A509B20D-170C-456D-B9A9-8E443DA5A983}"/>
              </a:ext>
            </a:extLst>
          </p:cNvPr>
          <p:cNvSpPr>
            <a:spLocks noGrp="1"/>
          </p:cNvSpPr>
          <p:nvPr>
            <p:ph type="title"/>
          </p:nvPr>
        </p:nvSpPr>
        <p:spPr>
          <a:xfrm>
            <a:off x="522000" y="842400"/>
            <a:ext cx="5479200" cy="720000"/>
          </a:xfrm>
          <a:prstGeom prst="rect">
            <a:avLst/>
          </a:prstGeom>
        </p:spPr>
        <p:txBody>
          <a:bodyPr anchor="t" anchorCtr="0">
            <a:normAutofit/>
          </a:bodyPr>
          <a:lstStyle>
            <a:lvl1pPr>
              <a:lnSpc>
                <a:spcPts val="3250"/>
              </a:lnSpc>
              <a:defRPr>
                <a:solidFill>
                  <a:schemeClr val="tx2"/>
                </a:solidFill>
              </a:defRPr>
            </a:lvl1pPr>
          </a:lstStyle>
          <a:p>
            <a:r>
              <a:rPr lang="en-US"/>
              <a:t>Click to edit Master title style</a:t>
            </a:r>
            <a:endParaRPr lang="en-GB" dirty="0"/>
          </a:p>
        </p:txBody>
      </p:sp>
      <p:sp>
        <p:nvSpPr>
          <p:cNvPr id="5" name="Picture Placeholder 4">
            <a:extLst>
              <a:ext uri="{FF2B5EF4-FFF2-40B4-BE49-F238E27FC236}">
                <a16:creationId xmlns:a16="http://schemas.microsoft.com/office/drawing/2014/main" id="{F51F282F-BF46-4824-AF77-2DA818A3EE01}"/>
              </a:ext>
            </a:extLst>
          </p:cNvPr>
          <p:cNvSpPr>
            <a:spLocks noGrp="1"/>
          </p:cNvSpPr>
          <p:nvPr>
            <p:ph type="pic" sz="quarter" idx="15"/>
          </p:nvPr>
        </p:nvSpPr>
        <p:spPr>
          <a:xfrm>
            <a:off x="9025200" y="522000"/>
            <a:ext cx="2649600" cy="2649600"/>
          </a:xfrm>
        </p:spPr>
        <p:txBody>
          <a:bodyPr>
            <a:normAutofit/>
          </a:bodyPr>
          <a:lstStyle/>
          <a:p>
            <a:r>
              <a:rPr lang="en-US"/>
              <a:t>Click icon to add picture</a:t>
            </a:r>
            <a:endParaRPr lang="en-GB"/>
          </a:p>
        </p:txBody>
      </p:sp>
      <p:sp>
        <p:nvSpPr>
          <p:cNvPr id="8" name="Picture Placeholder 7">
            <a:extLst>
              <a:ext uri="{FF2B5EF4-FFF2-40B4-BE49-F238E27FC236}">
                <a16:creationId xmlns:a16="http://schemas.microsoft.com/office/drawing/2014/main" id="{1FA82BD8-3700-4EE3-A0F3-2EC9C35B7F9F}"/>
              </a:ext>
            </a:extLst>
          </p:cNvPr>
          <p:cNvSpPr>
            <a:spLocks noGrp="1"/>
          </p:cNvSpPr>
          <p:nvPr>
            <p:ph type="pic" sz="quarter" idx="16"/>
          </p:nvPr>
        </p:nvSpPr>
        <p:spPr>
          <a:xfrm>
            <a:off x="9024937" y="3380400"/>
            <a:ext cx="2649600" cy="2649600"/>
          </a:xfrm>
        </p:spPr>
        <p:txBody>
          <a:bodyPr>
            <a:normAutofit/>
          </a:bodyPr>
          <a:lstStyle/>
          <a:p>
            <a:r>
              <a:rPr lang="en-US"/>
              <a:t>Click icon to add picture</a:t>
            </a:r>
            <a:endParaRPr lang="en-GB"/>
          </a:p>
        </p:txBody>
      </p:sp>
      <p:pic>
        <p:nvPicPr>
          <p:cNvPr id="14" name="Picture 13">
            <a:extLst>
              <a:ext uri="{FF2B5EF4-FFF2-40B4-BE49-F238E27FC236}">
                <a16:creationId xmlns:a16="http://schemas.microsoft.com/office/drawing/2014/main" id="{D49C4022-4F4A-430D-A070-E0B79CD94BE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
        <p:nvSpPr>
          <p:cNvPr id="12"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759695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5"/>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5"/>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78957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99456" y="274638"/>
            <a:ext cx="8306909" cy="1143000"/>
          </a:xfrm>
        </p:spPr>
        <p:txBody>
          <a:bodyPr>
            <a:noAutofit/>
          </a:bodyPr>
          <a:lstStyle>
            <a:lvl1pPr algn="l">
              <a:defRPr sz="4800" baseline="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0C3EE2-A68C-478E-AF06-C5E4D2222533}" type="datetimeFigureOut">
              <a:rPr lang="en-US" smtClean="0"/>
              <a:pPr/>
              <a:t>10/16/22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2080C-E004-4143-AD4C-B17D0C1AA287}" type="slidenum">
              <a:rPr lang="en-US" smtClean="0"/>
              <a:pPr/>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rcRect l="5989" r="80035"/>
          <a:stretch>
            <a:fillRect/>
          </a:stretch>
        </p:blipFill>
        <p:spPr bwMode="auto">
          <a:xfrm>
            <a:off x="1" y="-19049"/>
            <a:ext cx="695400"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 y="2947367"/>
            <a:ext cx="695399" cy="94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50981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0C3EE2-A68C-478E-AF06-C5E4D2222533}" type="datetimeFigureOut">
              <a:rPr lang="en-US" smtClean="0"/>
              <a:pPr/>
              <a:t>10/16/22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72080C-E004-4143-AD4C-B17D0C1AA287}" type="slidenum">
              <a:rPr lang="en-US" smtClean="0"/>
              <a:pPr/>
              <a:t>‹#›</a:t>
            </a:fld>
            <a:endParaRPr lang="en-US"/>
          </a:p>
        </p:txBody>
      </p:sp>
      <p:grpSp>
        <p:nvGrpSpPr>
          <p:cNvPr id="8" name="Group 7">
            <a:extLst>
              <a:ext uri="{FF2B5EF4-FFF2-40B4-BE49-F238E27FC236}">
                <a16:creationId xmlns:a16="http://schemas.microsoft.com/office/drawing/2014/main" id="{20EED9B0-7E20-4C9E-9FAF-E008BF7AB359}"/>
              </a:ext>
            </a:extLst>
          </p:cNvPr>
          <p:cNvGrpSpPr/>
          <p:nvPr userDrawn="1"/>
        </p:nvGrpSpPr>
        <p:grpSpPr>
          <a:xfrm>
            <a:off x="1" y="-19049"/>
            <a:ext cx="695400" cy="6877050"/>
            <a:chOff x="1" y="-15875"/>
            <a:chExt cx="521550" cy="5730875"/>
          </a:xfrm>
        </p:grpSpPr>
        <p:pic>
          <p:nvPicPr>
            <p:cNvPr id="9" name="Picture 8">
              <a:extLst>
                <a:ext uri="{FF2B5EF4-FFF2-40B4-BE49-F238E27FC236}">
                  <a16:creationId xmlns:a16="http://schemas.microsoft.com/office/drawing/2014/main" id="{97F9DB8D-ABB3-4F35-B14A-5259918DEA3D}"/>
                </a:ext>
              </a:extLst>
            </p:cNvPr>
            <p:cNvPicPr>
              <a:picLocks noChangeAspect="1"/>
            </p:cNvPicPr>
            <p:nvPr userDrawn="1"/>
          </p:nvPicPr>
          <p:blipFill>
            <a:blip r:embed="rId2">
              <a:extLst>
                <a:ext uri="{28A0092B-C50C-407E-A947-70E740481C1C}">
                  <a14:useLocalDpi xmlns:a14="http://schemas.microsoft.com/office/drawing/2010/main" val="0"/>
                </a:ext>
              </a:extLst>
            </a:blip>
            <a:srcRect l="5989" r="80035"/>
            <a:stretch>
              <a:fillRect/>
            </a:stretch>
          </p:blipFill>
          <p:spPr bwMode="auto">
            <a:xfrm>
              <a:off x="1" y="-15875"/>
              <a:ext cx="521550" cy="573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a:extLst>
                <a:ext uri="{FF2B5EF4-FFF2-40B4-BE49-F238E27FC236}">
                  <a16:creationId xmlns:a16="http://schemas.microsoft.com/office/drawing/2014/main" id="{0D839721-BCB4-4BD9-9903-3A8C4E2A92C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 y="2456139"/>
              <a:ext cx="521549" cy="785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022437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yellow whit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2F77D4D-E681-40D2-88A8-3771083787E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31200" y="1166400"/>
            <a:ext cx="6098400" cy="4658373"/>
          </a:xfrm>
          <a:prstGeom prst="rect">
            <a:avLst/>
          </a:prstGeom>
        </p:spPr>
      </p:pic>
      <p:sp>
        <p:nvSpPr>
          <p:cNvPr id="2" name="Title 1">
            <a:extLst>
              <a:ext uri="{FF2B5EF4-FFF2-40B4-BE49-F238E27FC236}">
                <a16:creationId xmlns:a16="http://schemas.microsoft.com/office/drawing/2014/main" id="{1E61A368-DB83-47C7-AA38-434AB4A82A88}"/>
              </a:ext>
            </a:extLst>
          </p:cNvPr>
          <p:cNvSpPr>
            <a:spLocks noGrp="1"/>
          </p:cNvSpPr>
          <p:nvPr>
            <p:ph type="title"/>
          </p:nvPr>
        </p:nvSpPr>
        <p:spPr>
          <a:xfrm>
            <a:off x="514800" y="2602800"/>
            <a:ext cx="11228400" cy="1519200"/>
          </a:xfrm>
          <a:prstGeom prst="rect">
            <a:avLst/>
          </a:prstGeom>
        </p:spPr>
        <p:txBody>
          <a:bodyPr anchor="ctr" anchorCtr="0"/>
          <a:lstStyle>
            <a:lvl1pPr algn="ctr">
              <a:lnSpc>
                <a:spcPct val="100000"/>
              </a:lnSpc>
              <a:defRPr sz="14950"/>
            </a:lvl1pPr>
          </a:lstStyle>
          <a:p>
            <a:r>
              <a:rPr lang="en-US"/>
              <a:t>Click to edit Master title style</a:t>
            </a:r>
            <a:endParaRPr lang="en-GB" dirty="0"/>
          </a:p>
        </p:txBody>
      </p:sp>
      <p:sp>
        <p:nvSpPr>
          <p:cNvPr id="4" name="Date Placeholder 3">
            <a:extLst>
              <a:ext uri="{FF2B5EF4-FFF2-40B4-BE49-F238E27FC236}">
                <a16:creationId xmlns:a16="http://schemas.microsoft.com/office/drawing/2014/main" id="{1D0EAB7C-A067-4E14-9993-05B3F8CCEFC4}"/>
              </a:ext>
            </a:extLst>
          </p:cNvPr>
          <p:cNvSpPr>
            <a:spLocks noGrp="1"/>
          </p:cNvSpPr>
          <p:nvPr>
            <p:ph type="dt" sz="half" idx="10"/>
          </p:nvPr>
        </p:nvSpPr>
        <p:spPr>
          <a:xfrm>
            <a:off x="514800" y="806400"/>
            <a:ext cx="2743200" cy="365125"/>
          </a:xfrm>
          <a:prstGeom prst="rect">
            <a:avLst/>
          </a:prstGeom>
        </p:spPr>
        <p:txBody>
          <a:bodyPr lIns="0" tIns="0" rIns="0" bIns="0"/>
          <a:lstStyle>
            <a:lvl1pPr>
              <a:defRPr sz="2070"/>
            </a:lvl1pPr>
          </a:lstStyle>
          <a:p>
            <a:fld id="{AB946FCE-CD33-40F3-99C8-62083596779E}" type="datetime4">
              <a:rPr lang="en-GB" smtClean="0"/>
              <a:pPr/>
              <a:t>16 October 2022</a:t>
            </a:fld>
            <a:endParaRPr lang="en-GB" dirty="0"/>
          </a:p>
        </p:txBody>
      </p:sp>
      <p:pic>
        <p:nvPicPr>
          <p:cNvPr id="10" name="Picture 9">
            <a:extLst>
              <a:ext uri="{FF2B5EF4-FFF2-40B4-BE49-F238E27FC236}">
                <a16:creationId xmlns:a16="http://schemas.microsoft.com/office/drawing/2014/main" id="{A721C32D-85C3-4AF9-B8D5-F12789CCC84E}"/>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66000" y="392400"/>
            <a:ext cx="3466800" cy="902130"/>
          </a:xfrm>
          <a:prstGeom prst="rect">
            <a:avLst/>
          </a:prstGeom>
        </p:spPr>
      </p:pic>
    </p:spTree>
    <p:extLst>
      <p:ext uri="{BB962C8B-B14F-4D97-AF65-F5344CB8AC3E}">
        <p14:creationId xmlns:p14="http://schemas.microsoft.com/office/powerpoint/2010/main" val="2325746017"/>
      </p:ext>
    </p:extLst>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green black">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058895" y="1177025"/>
            <a:ext cx="6032500" cy="4635500"/>
          </a:xfrm>
          <a:prstGeom prst="rect">
            <a:avLst/>
          </a:prstGeom>
        </p:spPr>
      </p:pic>
      <p:sp>
        <p:nvSpPr>
          <p:cNvPr id="9" name="Title 1">
            <a:extLst>
              <a:ext uri="{FF2B5EF4-FFF2-40B4-BE49-F238E27FC236}">
                <a16:creationId xmlns:a16="http://schemas.microsoft.com/office/drawing/2014/main" id="{1E61A368-DB83-47C7-AA38-434AB4A82A88}"/>
              </a:ext>
            </a:extLst>
          </p:cNvPr>
          <p:cNvSpPr>
            <a:spLocks noGrp="1"/>
          </p:cNvSpPr>
          <p:nvPr>
            <p:ph type="title"/>
          </p:nvPr>
        </p:nvSpPr>
        <p:spPr>
          <a:xfrm>
            <a:off x="514800" y="2602800"/>
            <a:ext cx="11228400" cy="1519200"/>
          </a:xfrm>
          <a:prstGeom prst="rect">
            <a:avLst/>
          </a:prstGeom>
        </p:spPr>
        <p:txBody>
          <a:bodyPr anchor="ctr" anchorCtr="0"/>
          <a:lstStyle>
            <a:lvl1pPr algn="ctr">
              <a:lnSpc>
                <a:spcPct val="100000"/>
              </a:lnSpc>
              <a:defRPr sz="14950">
                <a:solidFill>
                  <a:schemeClr val="tx1"/>
                </a:solidFill>
              </a:defRPr>
            </a:lvl1pPr>
          </a:lstStyle>
          <a:p>
            <a:r>
              <a:rPr lang="en-US"/>
              <a:t>Click to edit Master title style</a:t>
            </a:r>
            <a:endParaRPr lang="en-GB" dirty="0"/>
          </a:p>
        </p:txBody>
      </p:sp>
      <p:sp>
        <p:nvSpPr>
          <p:cNvPr id="11" name="Date Placeholder 3">
            <a:extLst>
              <a:ext uri="{FF2B5EF4-FFF2-40B4-BE49-F238E27FC236}">
                <a16:creationId xmlns:a16="http://schemas.microsoft.com/office/drawing/2014/main" id="{1D0EAB7C-A067-4E14-9993-05B3F8CCEFC4}"/>
              </a:ext>
            </a:extLst>
          </p:cNvPr>
          <p:cNvSpPr>
            <a:spLocks noGrp="1"/>
          </p:cNvSpPr>
          <p:nvPr>
            <p:ph type="dt" sz="half" idx="10"/>
          </p:nvPr>
        </p:nvSpPr>
        <p:spPr>
          <a:xfrm>
            <a:off x="514800" y="806400"/>
            <a:ext cx="2743200" cy="365125"/>
          </a:xfrm>
          <a:prstGeom prst="rect">
            <a:avLst/>
          </a:prstGeom>
        </p:spPr>
        <p:txBody>
          <a:bodyPr lIns="0" tIns="0" rIns="0" bIns="0"/>
          <a:lstStyle>
            <a:lvl1pPr>
              <a:defRPr sz="1866">
                <a:solidFill>
                  <a:schemeClr val="tx1"/>
                </a:solidFill>
              </a:defRPr>
            </a:lvl1pPr>
          </a:lstStyle>
          <a:p>
            <a:fld id="{AB946FCE-CD33-40F3-99C8-62083596779E}" type="datetime4">
              <a:rPr lang="en-GB" smtClean="0"/>
              <a:pPr/>
              <a:t>16 October 2022</a:t>
            </a:fld>
            <a:endParaRPr lang="en-GB" dirty="0"/>
          </a:p>
        </p:txBody>
      </p:sp>
      <p:pic>
        <p:nvPicPr>
          <p:cNvPr id="12" name="Picture 11">
            <a:extLst>
              <a:ext uri="{FF2B5EF4-FFF2-40B4-BE49-F238E27FC236}">
                <a16:creationId xmlns:a16="http://schemas.microsoft.com/office/drawing/2014/main" id="{A721C32D-85C3-4AF9-B8D5-F12789CCC84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66000" y="392400"/>
            <a:ext cx="3466799" cy="902130"/>
          </a:xfrm>
          <a:prstGeom prst="rect">
            <a:avLst/>
          </a:prstGeom>
        </p:spPr>
      </p:pic>
    </p:spTree>
    <p:extLst>
      <p:ext uri="{BB962C8B-B14F-4D97-AF65-F5344CB8AC3E}">
        <p14:creationId xmlns:p14="http://schemas.microsoft.com/office/powerpoint/2010/main" val="3436166468"/>
      </p:ext>
    </p:extLst>
  </p:cSld>
  <p:clrMapOvr>
    <a:overrideClrMapping bg1="dk1" tx1="lt1" bg2="dk2" tx2="lt2" accent1="accent1" accent2="accent2" accent3="accent3" accent4="accent4" accent5="accent5" accent6="accent6" hlink="hlink" folHlink="folHlink"/>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coral black">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461" y="1170972"/>
            <a:ext cx="6078914" cy="4666641"/>
          </a:xfrm>
          <a:prstGeom prst="rect">
            <a:avLst/>
          </a:prstGeom>
        </p:spPr>
      </p:pic>
      <p:sp>
        <p:nvSpPr>
          <p:cNvPr id="9" name="Title 1">
            <a:extLst>
              <a:ext uri="{FF2B5EF4-FFF2-40B4-BE49-F238E27FC236}">
                <a16:creationId xmlns:a16="http://schemas.microsoft.com/office/drawing/2014/main" id="{1E61A368-DB83-47C7-AA38-434AB4A82A88}"/>
              </a:ext>
            </a:extLst>
          </p:cNvPr>
          <p:cNvSpPr>
            <a:spLocks noGrp="1"/>
          </p:cNvSpPr>
          <p:nvPr>
            <p:ph type="title"/>
          </p:nvPr>
        </p:nvSpPr>
        <p:spPr>
          <a:xfrm>
            <a:off x="514800" y="2602800"/>
            <a:ext cx="11228400" cy="1519200"/>
          </a:xfrm>
          <a:prstGeom prst="rect">
            <a:avLst/>
          </a:prstGeom>
        </p:spPr>
        <p:txBody>
          <a:bodyPr anchor="ctr" anchorCtr="0"/>
          <a:lstStyle>
            <a:lvl1pPr algn="ctr">
              <a:lnSpc>
                <a:spcPct val="100000"/>
              </a:lnSpc>
              <a:defRPr sz="14950">
                <a:solidFill>
                  <a:schemeClr val="tx1"/>
                </a:solidFill>
              </a:defRPr>
            </a:lvl1pPr>
          </a:lstStyle>
          <a:p>
            <a:r>
              <a:rPr lang="en-US"/>
              <a:t>Click to edit Master title style</a:t>
            </a:r>
            <a:endParaRPr lang="en-GB" dirty="0"/>
          </a:p>
        </p:txBody>
      </p:sp>
      <p:sp>
        <p:nvSpPr>
          <p:cNvPr id="11" name="Date Placeholder 3">
            <a:extLst>
              <a:ext uri="{FF2B5EF4-FFF2-40B4-BE49-F238E27FC236}">
                <a16:creationId xmlns:a16="http://schemas.microsoft.com/office/drawing/2014/main" id="{1D0EAB7C-A067-4E14-9993-05B3F8CCEFC4}"/>
              </a:ext>
            </a:extLst>
          </p:cNvPr>
          <p:cNvSpPr>
            <a:spLocks noGrp="1"/>
          </p:cNvSpPr>
          <p:nvPr>
            <p:ph type="dt" sz="half" idx="10"/>
          </p:nvPr>
        </p:nvSpPr>
        <p:spPr>
          <a:xfrm>
            <a:off x="514800" y="806400"/>
            <a:ext cx="2743200" cy="365125"/>
          </a:xfrm>
          <a:prstGeom prst="rect">
            <a:avLst/>
          </a:prstGeom>
        </p:spPr>
        <p:txBody>
          <a:bodyPr lIns="0" tIns="0" rIns="0" bIns="0"/>
          <a:lstStyle>
            <a:lvl1pPr>
              <a:defRPr sz="1866">
                <a:solidFill>
                  <a:schemeClr val="tx1"/>
                </a:solidFill>
              </a:defRPr>
            </a:lvl1pPr>
          </a:lstStyle>
          <a:p>
            <a:fld id="{AB946FCE-CD33-40F3-99C8-62083596779E}" type="datetime4">
              <a:rPr lang="en-GB" smtClean="0"/>
              <a:pPr/>
              <a:t>16 October 2022</a:t>
            </a:fld>
            <a:endParaRPr lang="en-GB" dirty="0"/>
          </a:p>
        </p:txBody>
      </p:sp>
      <p:pic>
        <p:nvPicPr>
          <p:cNvPr id="12" name="Picture 11">
            <a:extLst>
              <a:ext uri="{FF2B5EF4-FFF2-40B4-BE49-F238E27FC236}">
                <a16:creationId xmlns:a16="http://schemas.microsoft.com/office/drawing/2014/main" id="{A721C32D-85C3-4AF9-B8D5-F12789CCC84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66000" y="392400"/>
            <a:ext cx="3466799" cy="902130"/>
          </a:xfrm>
          <a:prstGeom prst="rect">
            <a:avLst/>
          </a:prstGeom>
        </p:spPr>
      </p:pic>
    </p:spTree>
  </p:cSld>
  <p:clrMapOvr>
    <a:overrideClrMapping bg1="dk1" tx1="lt1" bg2="dk2" tx2="lt2" accent1="accent1" accent2="accent2" accent3="accent3" accent4="accent4" accent5="accent5" accent6="accent6" hlink="hlink" folHlink="folHlink"/>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blue black">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13364" y="1165136"/>
            <a:ext cx="6105467" cy="4687025"/>
          </a:xfrm>
          <a:prstGeom prst="rect">
            <a:avLst/>
          </a:prstGeom>
        </p:spPr>
      </p:pic>
      <p:sp>
        <p:nvSpPr>
          <p:cNvPr id="9" name="Title 1">
            <a:extLst>
              <a:ext uri="{FF2B5EF4-FFF2-40B4-BE49-F238E27FC236}">
                <a16:creationId xmlns:a16="http://schemas.microsoft.com/office/drawing/2014/main" id="{1E61A368-DB83-47C7-AA38-434AB4A82A88}"/>
              </a:ext>
            </a:extLst>
          </p:cNvPr>
          <p:cNvSpPr>
            <a:spLocks noGrp="1"/>
          </p:cNvSpPr>
          <p:nvPr>
            <p:ph type="title"/>
          </p:nvPr>
        </p:nvSpPr>
        <p:spPr>
          <a:xfrm>
            <a:off x="514800" y="2602800"/>
            <a:ext cx="11228400" cy="1519200"/>
          </a:xfrm>
          <a:prstGeom prst="rect">
            <a:avLst/>
          </a:prstGeom>
        </p:spPr>
        <p:txBody>
          <a:bodyPr anchor="ctr" anchorCtr="0"/>
          <a:lstStyle>
            <a:lvl1pPr algn="ctr">
              <a:lnSpc>
                <a:spcPct val="100000"/>
              </a:lnSpc>
              <a:defRPr sz="14950">
                <a:solidFill>
                  <a:schemeClr val="tx1"/>
                </a:solidFill>
              </a:defRPr>
            </a:lvl1pPr>
          </a:lstStyle>
          <a:p>
            <a:r>
              <a:rPr lang="en-US"/>
              <a:t>Click to edit Master title style</a:t>
            </a:r>
            <a:endParaRPr lang="en-GB" dirty="0"/>
          </a:p>
        </p:txBody>
      </p:sp>
      <p:sp>
        <p:nvSpPr>
          <p:cNvPr id="11" name="Date Placeholder 3">
            <a:extLst>
              <a:ext uri="{FF2B5EF4-FFF2-40B4-BE49-F238E27FC236}">
                <a16:creationId xmlns:a16="http://schemas.microsoft.com/office/drawing/2014/main" id="{1D0EAB7C-A067-4E14-9993-05B3F8CCEFC4}"/>
              </a:ext>
            </a:extLst>
          </p:cNvPr>
          <p:cNvSpPr>
            <a:spLocks noGrp="1"/>
          </p:cNvSpPr>
          <p:nvPr>
            <p:ph type="dt" sz="half" idx="10"/>
          </p:nvPr>
        </p:nvSpPr>
        <p:spPr>
          <a:xfrm>
            <a:off x="514800" y="806400"/>
            <a:ext cx="2743200" cy="365125"/>
          </a:xfrm>
          <a:prstGeom prst="rect">
            <a:avLst/>
          </a:prstGeom>
        </p:spPr>
        <p:txBody>
          <a:bodyPr lIns="0" tIns="0" rIns="0" bIns="0"/>
          <a:lstStyle>
            <a:lvl1pPr>
              <a:defRPr sz="1866">
                <a:solidFill>
                  <a:schemeClr val="tx1"/>
                </a:solidFill>
              </a:defRPr>
            </a:lvl1pPr>
          </a:lstStyle>
          <a:p>
            <a:fld id="{AB946FCE-CD33-40F3-99C8-62083596779E}" type="datetime4">
              <a:rPr lang="en-GB" smtClean="0"/>
              <a:pPr/>
              <a:t>16 October 2022</a:t>
            </a:fld>
            <a:endParaRPr lang="en-GB" dirty="0"/>
          </a:p>
        </p:txBody>
      </p:sp>
      <p:pic>
        <p:nvPicPr>
          <p:cNvPr id="12" name="Picture 11">
            <a:extLst>
              <a:ext uri="{FF2B5EF4-FFF2-40B4-BE49-F238E27FC236}">
                <a16:creationId xmlns:a16="http://schemas.microsoft.com/office/drawing/2014/main" id="{A721C32D-85C3-4AF9-B8D5-F12789CCC84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66000" y="392400"/>
            <a:ext cx="3466799" cy="902130"/>
          </a:xfrm>
          <a:prstGeom prst="rect">
            <a:avLst/>
          </a:prstGeom>
        </p:spPr>
      </p:pic>
    </p:spTree>
  </p:cSld>
  <p:clrMapOvr>
    <a:overrideClrMapping bg1="dk1" tx1="lt1" bg2="dk2" tx2="lt2" accent1="accent1" accent2="accent2" accent3="accent3" accent4="accent4" accent5="accent5" accent6="accent6" hlink="hlink" folHlink="folHlink"/>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yellow on black">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F77D4D-E681-40D2-88A8-3771083787E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31200" y="1166400"/>
            <a:ext cx="6098400" cy="4658373"/>
          </a:xfrm>
          <a:prstGeom prst="rect">
            <a:avLst/>
          </a:prstGeom>
        </p:spPr>
      </p:pic>
      <p:sp>
        <p:nvSpPr>
          <p:cNvPr id="9" name="Title 1">
            <a:extLst>
              <a:ext uri="{FF2B5EF4-FFF2-40B4-BE49-F238E27FC236}">
                <a16:creationId xmlns:a16="http://schemas.microsoft.com/office/drawing/2014/main" id="{1E61A368-DB83-47C7-AA38-434AB4A82A88}"/>
              </a:ext>
            </a:extLst>
          </p:cNvPr>
          <p:cNvSpPr>
            <a:spLocks noGrp="1"/>
          </p:cNvSpPr>
          <p:nvPr>
            <p:ph type="title"/>
          </p:nvPr>
        </p:nvSpPr>
        <p:spPr>
          <a:xfrm>
            <a:off x="514800" y="2602800"/>
            <a:ext cx="11228400" cy="1519200"/>
          </a:xfrm>
          <a:prstGeom prst="rect">
            <a:avLst/>
          </a:prstGeom>
        </p:spPr>
        <p:txBody>
          <a:bodyPr anchor="ctr" anchorCtr="0"/>
          <a:lstStyle>
            <a:lvl1pPr algn="ctr">
              <a:lnSpc>
                <a:spcPct val="100000"/>
              </a:lnSpc>
              <a:defRPr sz="14950">
                <a:solidFill>
                  <a:schemeClr val="tx1"/>
                </a:solidFill>
              </a:defRPr>
            </a:lvl1pPr>
          </a:lstStyle>
          <a:p>
            <a:r>
              <a:rPr lang="en-US"/>
              <a:t>Click to edit Master title style</a:t>
            </a:r>
            <a:endParaRPr lang="en-GB" dirty="0"/>
          </a:p>
        </p:txBody>
      </p:sp>
      <p:sp>
        <p:nvSpPr>
          <p:cNvPr id="11" name="Date Placeholder 3">
            <a:extLst>
              <a:ext uri="{FF2B5EF4-FFF2-40B4-BE49-F238E27FC236}">
                <a16:creationId xmlns:a16="http://schemas.microsoft.com/office/drawing/2014/main" id="{1D0EAB7C-A067-4E14-9993-05B3F8CCEFC4}"/>
              </a:ext>
            </a:extLst>
          </p:cNvPr>
          <p:cNvSpPr>
            <a:spLocks noGrp="1"/>
          </p:cNvSpPr>
          <p:nvPr>
            <p:ph type="dt" sz="half" idx="10"/>
          </p:nvPr>
        </p:nvSpPr>
        <p:spPr>
          <a:xfrm>
            <a:off x="514800" y="806400"/>
            <a:ext cx="2743200" cy="365125"/>
          </a:xfrm>
          <a:prstGeom prst="rect">
            <a:avLst/>
          </a:prstGeom>
        </p:spPr>
        <p:txBody>
          <a:bodyPr lIns="0" tIns="0" rIns="0" bIns="0"/>
          <a:lstStyle>
            <a:lvl1pPr>
              <a:defRPr sz="1866">
                <a:solidFill>
                  <a:schemeClr val="tx1"/>
                </a:solidFill>
              </a:defRPr>
            </a:lvl1pPr>
          </a:lstStyle>
          <a:p>
            <a:fld id="{AB946FCE-CD33-40F3-99C8-62083596779E}" type="datetime4">
              <a:rPr lang="en-GB" smtClean="0"/>
              <a:pPr/>
              <a:t>16 October 2022</a:t>
            </a:fld>
            <a:endParaRPr lang="en-GB" dirty="0"/>
          </a:p>
        </p:txBody>
      </p:sp>
      <p:pic>
        <p:nvPicPr>
          <p:cNvPr id="12" name="Picture 11">
            <a:extLst>
              <a:ext uri="{FF2B5EF4-FFF2-40B4-BE49-F238E27FC236}">
                <a16:creationId xmlns:a16="http://schemas.microsoft.com/office/drawing/2014/main" id="{A721C32D-85C3-4AF9-B8D5-F12789CCC84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66000" y="392400"/>
            <a:ext cx="3466799" cy="902130"/>
          </a:xfrm>
          <a:prstGeom prst="rect">
            <a:avLst/>
          </a:prstGeom>
        </p:spPr>
      </p:pic>
    </p:spTree>
    <p:extLst>
      <p:ext uri="{BB962C8B-B14F-4D97-AF65-F5344CB8AC3E}">
        <p14:creationId xmlns:p14="http://schemas.microsoft.com/office/powerpoint/2010/main" val="2851259873"/>
      </p:ext>
    </p:extLst>
  </p:cSld>
  <p:clrMapOvr>
    <a:overrideClrMapping bg1="dk1" tx1="lt1" bg2="dk2" tx2="lt2" accent1="accent1" accent2="accent2" accent3="accent3" accent4="accent4" accent5="accent5" accent6="accent6" hlink="hlink" folHlink="folHlink"/>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 column - teal chevron">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20000"/>
          </a:blip>
          <a:stretch>
            <a:fillRect/>
          </a:stretch>
        </p:blipFill>
        <p:spPr>
          <a:xfrm>
            <a:off x="3060500" y="1168999"/>
            <a:ext cx="6065892" cy="4661159"/>
          </a:xfrm>
          <a:prstGeom prst="rect">
            <a:avLst/>
          </a:prstGeom>
        </p:spPr>
      </p:pic>
      <p:pic>
        <p:nvPicPr>
          <p:cNvPr id="12" name="Picture 11">
            <a:extLst>
              <a:ext uri="{FF2B5EF4-FFF2-40B4-BE49-F238E27FC236}">
                <a16:creationId xmlns:a16="http://schemas.microsoft.com/office/drawing/2014/main" id="{A1137DBE-3DCB-461E-8748-28DDBCC2B31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0"/>
            <a:ext cx="12192000" cy="6336792"/>
          </a:xfrm>
          <a:prstGeom prst="rect">
            <a:avLst/>
          </a:prstGeom>
        </p:spPr>
      </p:pic>
      <p:sp>
        <p:nvSpPr>
          <p:cNvPr id="8" name="Rectangle 7">
            <a:extLst>
              <a:ext uri="{FF2B5EF4-FFF2-40B4-BE49-F238E27FC236}">
                <a16:creationId xmlns:a16="http://schemas.microsoft.com/office/drawing/2014/main" id="{C9371DAE-A209-4F99-8998-011EBCC6FC9F}"/>
              </a:ext>
            </a:extLst>
          </p:cNvPr>
          <p:cNvSpPr/>
          <p:nvPr userDrawn="1"/>
        </p:nvSpPr>
        <p:spPr>
          <a:xfrm>
            <a:off x="0" y="6348923"/>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9" name="Picture 8">
            <a:extLst>
              <a:ext uri="{FF2B5EF4-FFF2-40B4-BE49-F238E27FC236}">
                <a16:creationId xmlns:a16="http://schemas.microsoft.com/office/drawing/2014/main" id="{D3559C2F-91B3-4E84-B4E9-A061D33D4EE1}"/>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22" y="6346825"/>
            <a:ext cx="12192000" cy="521208"/>
          </a:xfrm>
          <a:prstGeom prst="rect">
            <a:avLst/>
          </a:prstGeom>
        </p:spPr>
      </p:pic>
      <p:sp>
        <p:nvSpPr>
          <p:cNvPr id="11" name="Slide Number Placeholder 5">
            <a:extLst>
              <a:ext uri="{FF2B5EF4-FFF2-40B4-BE49-F238E27FC236}">
                <a16:creationId xmlns:a16="http://schemas.microsoft.com/office/drawing/2014/main" id="{8F84C52A-A232-44B0-91E1-6C35437E881A}"/>
              </a:ext>
            </a:extLst>
          </p:cNvPr>
          <p:cNvSpPr txBox="1">
            <a:spLocks/>
          </p:cNvSpPr>
          <p:nvPr userDrawn="1"/>
        </p:nvSpPr>
        <p:spPr>
          <a:xfrm>
            <a:off x="11174400" y="6348923"/>
            <a:ext cx="500400" cy="501650"/>
          </a:xfrm>
          <a:prstGeom prst="rect">
            <a:avLst/>
          </a:prstGeom>
        </p:spPr>
        <p:txBody>
          <a:bodyPr vert="horz" lIns="0" tIns="0" rIns="0" bIns="0" rtlCol="0" anchor="ctr">
            <a:normAutofit/>
          </a:bodyPr>
          <a:lstStyle>
            <a:defPPr>
              <a:defRPr lang="en-US"/>
            </a:defPPr>
            <a:lvl1pPr marL="0" algn="r" defTabSz="914400" rtl="0" eaLnBrk="1" latinLnBrk="0" hangingPunct="1">
              <a:lnSpc>
                <a:spcPts val="1900"/>
              </a:lnSpc>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65ED3-5985-4D19-8FFA-E2B1DCF4EC52}" type="slidenum">
              <a:rPr lang="en-GB" smtClean="0"/>
              <a:pPr/>
              <a:t>‹#›</a:t>
            </a:fld>
            <a:endParaRPr lang="en-GB"/>
          </a:p>
        </p:txBody>
      </p:sp>
      <p:pic>
        <p:nvPicPr>
          <p:cNvPr id="14" name="Picture 13">
            <a:extLst>
              <a:ext uri="{FF2B5EF4-FFF2-40B4-BE49-F238E27FC236}">
                <a16:creationId xmlns:a16="http://schemas.microsoft.com/office/drawing/2014/main" id="{1AA6D8F6-1179-4A3E-B426-3B2F125F163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
        <p:nvSpPr>
          <p:cNvPr id="18" name="Text Placeholder 14">
            <a:extLst>
              <a:ext uri="{FF2B5EF4-FFF2-40B4-BE49-F238E27FC236}">
                <a16:creationId xmlns:a16="http://schemas.microsoft.com/office/drawing/2014/main" id="{F810EB91-327E-4BC3-93A7-D326DD9D2310}"/>
              </a:ext>
            </a:extLst>
          </p:cNvPr>
          <p:cNvSpPr>
            <a:spLocks noGrp="1"/>
          </p:cNvSpPr>
          <p:nvPr>
            <p:ph type="body" sz="quarter" idx="14"/>
          </p:nvPr>
        </p:nvSpPr>
        <p:spPr>
          <a:xfrm>
            <a:off x="522287" y="1562399"/>
            <a:ext cx="10652114" cy="4368843"/>
          </a:xfrm>
        </p:spPr>
        <p:txBody>
          <a:bodyPr vert="horz" lIns="0" tIns="331200" rIns="0" bIns="0" rtlCol="0">
            <a:normAutofit/>
          </a:bodyPr>
          <a:lstStyle>
            <a:lvl1pPr marL="0" indent="0">
              <a:lnSpc>
                <a:spcPct val="100000"/>
              </a:lnSpc>
              <a:buNone/>
              <a:defRPr lang="en-US" dirty="0" smtClean="0">
                <a:solidFill>
                  <a:schemeClr val="tx2"/>
                </a:solidFill>
                <a:latin typeface="+mn-lt"/>
              </a:defRPr>
            </a:lvl1pPr>
            <a:lvl2pPr marL="432000" indent="-288000">
              <a:lnSpc>
                <a:spcPct val="100000"/>
              </a:lnSpc>
              <a:buClr>
                <a:schemeClr val="accent1"/>
              </a:buClr>
              <a:buSzPct val="90000"/>
              <a:buFont typeface="Wingdings" panose="05000000000000000000" pitchFamily="2" charset="2"/>
              <a:buChar char="n"/>
              <a:defRPr lang="en-US" dirty="0" smtClean="0">
                <a:solidFill>
                  <a:schemeClr val="tx2"/>
                </a:solidFill>
                <a:latin typeface="+mn-lt"/>
              </a:defRPr>
            </a:lvl2pPr>
            <a:lvl3pPr marL="576000" indent="-216000">
              <a:lnSpc>
                <a:spcPct val="100000"/>
              </a:lnSpc>
              <a:buClr>
                <a:schemeClr val="accent1"/>
              </a:buClr>
              <a:buFont typeface="Wingdings" panose="05000000000000000000" pitchFamily="2" charset="2"/>
              <a:buChar char="§"/>
              <a:defRPr sz="2300">
                <a:solidFill>
                  <a:schemeClr val="tx2"/>
                </a:solidFill>
              </a:defRPr>
            </a:lvl3pPr>
            <a:lvl4pPr marL="720000" indent="-216000">
              <a:lnSpc>
                <a:spcPct val="100000"/>
              </a:lnSpc>
              <a:buFont typeface="Arial" panose="020B0604020202020204" pitchFamily="34" charset="0"/>
              <a:buChar char="▪"/>
              <a:defRPr sz="2200" u="none" baseline="0">
                <a:solidFill>
                  <a:schemeClr val="tx2"/>
                </a:solidFill>
              </a:defRPr>
            </a:lvl4pPr>
            <a:lvl5pPr marL="864000" indent="-216000">
              <a:lnSpc>
                <a:spcPct val="100000"/>
              </a:lnSpc>
              <a:buClrTx/>
              <a:buSzPct val="80000"/>
              <a:buFont typeface="Arial" panose="020B0604020202020204" pitchFamily="34" charset="0"/>
              <a:buChar char="▫"/>
              <a:defRPr lang="en-US" sz="2100" kern="1200" dirty="0">
                <a:solidFill>
                  <a:schemeClr val="tx2"/>
                </a:solidFill>
                <a:latin typeface="+mn-lt"/>
                <a:ea typeface="+mn-ea"/>
                <a:cs typeface="+mn-cs"/>
              </a:defRPr>
            </a:lvl5pPr>
            <a:lvl6pPr>
              <a:lnSpc>
                <a:spcPct val="100000"/>
              </a:lnSpc>
              <a:buClr>
                <a:schemeClr val="tx2"/>
              </a:buClr>
              <a:buSzPct val="90000"/>
              <a:defRPr lang="en-US" sz="2400" kern="1200" dirty="0">
                <a:solidFill>
                  <a:schemeClr val="tx2"/>
                </a:solidFill>
                <a:latin typeface="+mn-lt"/>
                <a:ea typeface="+mn-ea"/>
                <a:cs typeface="+mn-cs"/>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74400" y="80398"/>
            <a:ext cx="762002" cy="762002"/>
          </a:xfrm>
          <a:prstGeom prst="rect">
            <a:avLst/>
          </a:prstGeom>
        </p:spPr>
      </p:pic>
      <p:sp>
        <p:nvSpPr>
          <p:cNvPr id="15" name="Title 1">
            <a:extLst>
              <a:ext uri="{FF2B5EF4-FFF2-40B4-BE49-F238E27FC236}">
                <a16:creationId xmlns:a16="http://schemas.microsoft.com/office/drawing/2014/main" id="{001849FF-D1BD-4B43-80E5-706DB49E99E8}"/>
              </a:ext>
            </a:extLst>
          </p:cNvPr>
          <p:cNvSpPr>
            <a:spLocks noGrp="1"/>
          </p:cNvSpPr>
          <p:nvPr>
            <p:ph type="title"/>
          </p:nvPr>
        </p:nvSpPr>
        <p:spPr>
          <a:xfrm>
            <a:off x="522000" y="842400"/>
            <a:ext cx="5479200" cy="720000"/>
          </a:xfrm>
          <a:prstGeom prst="rect">
            <a:avLst/>
          </a:prstGeom>
        </p:spPr>
        <p:txBody>
          <a:bodyPr vert="horz" lIns="0" tIns="0" rIns="0" bIns="0" rtlCol="0" anchor="t" anchorCtr="0">
            <a:normAutofit/>
          </a:bodyPr>
          <a:lstStyle>
            <a:lvl1pPr>
              <a:defRPr lang="en-GB">
                <a:solidFill>
                  <a:schemeClr val="accent1"/>
                </a:solidFill>
              </a:defRPr>
            </a:lvl1pPr>
          </a:lstStyle>
          <a:p>
            <a:pPr lvl="0">
              <a:lnSpc>
                <a:spcPts val="3250"/>
              </a:lnSpc>
            </a:pPr>
            <a:r>
              <a:rPr lang="en-US"/>
              <a:t>Click to edit Master title style</a:t>
            </a:r>
            <a:endParaRPr lang="en-GB" dirty="0"/>
          </a:p>
        </p:txBody>
      </p:sp>
    </p:spTree>
    <p:extLst>
      <p:ext uri="{BB962C8B-B14F-4D97-AF65-F5344CB8AC3E}">
        <p14:creationId xmlns:p14="http://schemas.microsoft.com/office/powerpoint/2010/main" val="237111943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2.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7467F51-63F9-424B-86F7-4550E020CBFA}"/>
              </a:ext>
            </a:extLst>
          </p:cNvPr>
          <p:cNvSpPr/>
          <p:nvPr userDrawn="1"/>
        </p:nvSpPr>
        <p:spPr>
          <a:xfrm>
            <a:off x="0" y="6356350"/>
            <a:ext cx="12192000" cy="522000"/>
          </a:xfrm>
          <a:prstGeom prst="rect">
            <a:avLst/>
          </a:prstGeom>
          <a:solidFill>
            <a:srgbClr val="3637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7E49949C-032B-4962-BA88-8221C63BD126}"/>
              </a:ext>
            </a:extLst>
          </p:cNvPr>
          <p:cNvPicPr>
            <a:picLocks noChangeAspect="1"/>
          </p:cNvPicPr>
          <p:nvPr userDrawn="1"/>
        </p:nvPicPr>
        <p:blipFill>
          <a:blip r:embed="rId38" cstate="print">
            <a:extLst>
              <a:ext uri="{28A0092B-C50C-407E-A947-70E740481C1C}">
                <a14:useLocalDpi xmlns:a14="http://schemas.microsoft.com/office/drawing/2010/main"/>
              </a:ext>
            </a:extLst>
          </a:blip>
          <a:stretch>
            <a:fillRect/>
          </a:stretch>
        </p:blipFill>
        <p:spPr>
          <a:xfrm>
            <a:off x="522" y="6354252"/>
            <a:ext cx="12192000" cy="521208"/>
          </a:xfrm>
          <a:prstGeom prst="rect">
            <a:avLst/>
          </a:prstGeom>
        </p:spPr>
      </p:pic>
      <p:sp>
        <p:nvSpPr>
          <p:cNvPr id="2" name="Title Placeholder 1">
            <a:extLst>
              <a:ext uri="{FF2B5EF4-FFF2-40B4-BE49-F238E27FC236}">
                <a16:creationId xmlns:a16="http://schemas.microsoft.com/office/drawing/2014/main" id="{1335CBDB-6176-4738-A036-C5134459BA53}"/>
              </a:ext>
            </a:extLst>
          </p:cNvPr>
          <p:cNvSpPr>
            <a:spLocks noGrp="1"/>
          </p:cNvSpPr>
          <p:nvPr>
            <p:ph type="title"/>
          </p:nvPr>
        </p:nvSpPr>
        <p:spPr>
          <a:xfrm>
            <a:off x="522000" y="842399"/>
            <a:ext cx="6312352" cy="72000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EA9AE029-C9A2-44B5-A06D-810747293FEB}"/>
              </a:ext>
            </a:extLst>
          </p:cNvPr>
          <p:cNvSpPr>
            <a:spLocks noGrp="1"/>
          </p:cNvSpPr>
          <p:nvPr>
            <p:ph type="body" idx="1"/>
          </p:nvPr>
        </p:nvSpPr>
        <p:spPr>
          <a:xfrm>
            <a:off x="522000" y="2854800"/>
            <a:ext cx="5479200" cy="3178800"/>
          </a:xfrm>
          <a:prstGeom prst="rect">
            <a:avLst/>
          </a:prstGeom>
        </p:spPr>
        <p:txBody>
          <a:bodyPr vert="horz" lIns="0" tIns="331200" rIns="0" bIns="0" rtlCol="0">
            <a:normAutofit/>
          </a:bodyPr>
          <a:lstStyle/>
          <a:p>
            <a:pPr lvl="0"/>
            <a:r>
              <a:rPr lang="en-US" dirty="0"/>
              <a:t>Edit Master text styles</a:t>
            </a:r>
          </a:p>
          <a:p>
            <a:pPr lvl="4"/>
            <a:r>
              <a:rPr lang="en-US" dirty="0"/>
              <a:t>Second level</a:t>
            </a:r>
          </a:p>
          <a:p>
            <a:pPr lvl="5"/>
            <a:r>
              <a:rPr lang="en-US" dirty="0"/>
              <a:t>Third level</a:t>
            </a:r>
          </a:p>
          <a:p>
            <a:pPr lvl="6"/>
            <a:r>
              <a:rPr lang="en-US" dirty="0"/>
              <a:t>Fourth level</a:t>
            </a:r>
          </a:p>
          <a:p>
            <a:pPr lvl="7"/>
            <a:r>
              <a:rPr lang="en-US" dirty="0"/>
              <a:t>Fifth level</a:t>
            </a:r>
          </a:p>
          <a:p>
            <a:pPr lvl="6"/>
            <a:endParaRPr lang="en-US" dirty="0"/>
          </a:p>
        </p:txBody>
      </p:sp>
      <p:sp>
        <p:nvSpPr>
          <p:cNvPr id="6" name="Slide Number Placeholder 5">
            <a:extLst>
              <a:ext uri="{FF2B5EF4-FFF2-40B4-BE49-F238E27FC236}">
                <a16:creationId xmlns:a16="http://schemas.microsoft.com/office/drawing/2014/main" id="{0ABE8D43-A09F-4BD7-9F21-D97AA8CFC7C6}"/>
              </a:ext>
            </a:extLst>
          </p:cNvPr>
          <p:cNvSpPr>
            <a:spLocks noGrp="1"/>
          </p:cNvSpPr>
          <p:nvPr>
            <p:ph type="sldNum" sz="quarter" idx="4"/>
          </p:nvPr>
        </p:nvSpPr>
        <p:spPr>
          <a:xfrm>
            <a:off x="11174400" y="6364031"/>
            <a:ext cx="500400" cy="501650"/>
          </a:xfrm>
          <a:prstGeom prst="rect">
            <a:avLst/>
          </a:prstGeom>
        </p:spPr>
        <p:txBody>
          <a:bodyPr vert="horz" lIns="0" tIns="0" rIns="0" bIns="0" rtlCol="0" anchor="ctr">
            <a:noAutofit/>
          </a:bodyPr>
          <a:lstStyle>
            <a:lvl1pPr algn="r">
              <a:lnSpc>
                <a:spcPts val="1900"/>
              </a:lnSpc>
              <a:defRPr sz="900">
                <a:solidFill>
                  <a:schemeClr val="bg1"/>
                </a:solidFill>
              </a:defRPr>
            </a:lvl1pPr>
          </a:lstStyle>
          <a:p>
            <a:fld id="{E3865ED3-5985-4D19-8FFA-E2B1DCF4EC52}" type="slidenum">
              <a:rPr lang="en-GB" smtClean="0"/>
              <a:pPr/>
              <a:t>‹#›</a:t>
            </a:fld>
            <a:endParaRPr lang="en-GB"/>
          </a:p>
        </p:txBody>
      </p:sp>
      <p:pic>
        <p:nvPicPr>
          <p:cNvPr id="10" name="Picture 9">
            <a:extLst>
              <a:ext uri="{FF2B5EF4-FFF2-40B4-BE49-F238E27FC236}">
                <a16:creationId xmlns:a16="http://schemas.microsoft.com/office/drawing/2014/main" id="{F39F61ED-D5C0-49FE-9DE8-4A354910D4A5}"/>
              </a:ext>
            </a:extLst>
          </p:cNvPr>
          <p:cNvPicPr>
            <a:picLocks noChangeAspect="1"/>
          </p:cNvPicPr>
          <p:nvPr userDrawn="1"/>
        </p:nvPicPr>
        <p:blipFill>
          <a:blip r:embed="rId39" cstate="print">
            <a:extLst>
              <a:ext uri="{28A0092B-C50C-407E-A947-70E740481C1C}">
                <a14:useLocalDpi xmlns:a14="http://schemas.microsoft.com/office/drawing/2010/main" val="0"/>
              </a:ext>
            </a:extLst>
          </a:blip>
          <a:stretch>
            <a:fillRect/>
          </a:stretch>
        </p:blipFill>
        <p:spPr>
          <a:xfrm>
            <a:off x="517200" y="6423209"/>
            <a:ext cx="1472965" cy="383295"/>
          </a:xfrm>
          <a:prstGeom prst="rect">
            <a:avLst/>
          </a:prstGeom>
        </p:spPr>
      </p:pic>
    </p:spTree>
    <p:extLst>
      <p:ext uri="{BB962C8B-B14F-4D97-AF65-F5344CB8AC3E}">
        <p14:creationId xmlns:p14="http://schemas.microsoft.com/office/powerpoint/2010/main" val="4232719018"/>
      </p:ext>
    </p:extLst>
  </p:cSld>
  <p:clrMap bg1="lt1" tx1="dk1" bg2="lt2" tx2="dk2" accent1="accent1" accent2="accent2" accent3="accent3" accent4="accent4" accent5="accent5" accent6="accent6" hlink="hlink" folHlink="folHlink"/>
  <p:sldLayoutIdLst>
    <p:sldLayoutId id="2147483669" r:id="rId1"/>
    <p:sldLayoutId id="2147483680" r:id="rId2"/>
    <p:sldLayoutId id="2147483691" r:id="rId3"/>
    <p:sldLayoutId id="2147483696" r:id="rId4"/>
    <p:sldLayoutId id="2147483670" r:id="rId5"/>
    <p:sldLayoutId id="2147483679" r:id="rId6"/>
    <p:sldLayoutId id="2147483689" r:id="rId7"/>
    <p:sldLayoutId id="2147483700" r:id="rId8"/>
    <p:sldLayoutId id="2147483658" r:id="rId9"/>
    <p:sldLayoutId id="2147483681" r:id="rId10"/>
    <p:sldLayoutId id="2147483707" r:id="rId11"/>
    <p:sldLayoutId id="2147483701" r:id="rId12"/>
    <p:sldLayoutId id="2147483655" r:id="rId13"/>
    <p:sldLayoutId id="2147483677" r:id="rId14"/>
    <p:sldLayoutId id="2147483692" r:id="rId15"/>
    <p:sldLayoutId id="2147483703" r:id="rId16"/>
    <p:sldLayoutId id="2147483676" r:id="rId17"/>
    <p:sldLayoutId id="2147483661" r:id="rId18"/>
    <p:sldLayoutId id="2147483687" r:id="rId19"/>
    <p:sldLayoutId id="2147483688" r:id="rId20"/>
    <p:sldLayoutId id="2147483702" r:id="rId21"/>
    <p:sldLayoutId id="2147483708" r:id="rId22"/>
    <p:sldLayoutId id="2147483666" r:id="rId23"/>
    <p:sldLayoutId id="2147483686" r:id="rId24"/>
    <p:sldLayoutId id="2147483695" r:id="rId25"/>
    <p:sldLayoutId id="2147483704" r:id="rId26"/>
    <p:sldLayoutId id="2147483653" r:id="rId27"/>
    <p:sldLayoutId id="2147483684" r:id="rId28"/>
    <p:sldLayoutId id="2147483693" r:id="rId29"/>
    <p:sldLayoutId id="2147483705" r:id="rId30"/>
    <p:sldLayoutId id="2147483663" r:id="rId31"/>
    <p:sldLayoutId id="2147483685" r:id="rId32"/>
    <p:sldLayoutId id="2147483694" r:id="rId33"/>
    <p:sldLayoutId id="2147483706" r:id="rId34"/>
    <p:sldLayoutId id="2147483709" r:id="rId35"/>
    <p:sldLayoutId id="2147483710" r:id="rId36"/>
  </p:sldLayoutIdLst>
  <p:txStyles>
    <p:titleStyle>
      <a:lvl1pPr algn="l" defTabSz="914400" rtl="0" eaLnBrk="1" latinLnBrk="0" hangingPunct="1">
        <a:lnSpc>
          <a:spcPts val="3250"/>
        </a:lnSpc>
        <a:spcBef>
          <a:spcPct val="0"/>
        </a:spcBef>
        <a:buNone/>
        <a:defRPr sz="345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371"/>
        </a:spcAft>
        <a:buFontTx/>
        <a:buNone/>
        <a:defRPr sz="2400" u="none" kern="1200">
          <a:solidFill>
            <a:schemeClr val="tx1"/>
          </a:solidFill>
          <a:latin typeface="+mj-lt"/>
          <a:ea typeface="+mn-ea"/>
          <a:cs typeface="+mn-cs"/>
        </a:defRPr>
      </a:lvl1pPr>
      <a:lvl2pPr marL="0" indent="-216000" algn="l" defTabSz="914400" rtl="0" eaLnBrk="1" latinLnBrk="0" hangingPunct="1">
        <a:lnSpc>
          <a:spcPct val="100000"/>
        </a:lnSpc>
        <a:spcBef>
          <a:spcPts val="0"/>
        </a:spcBef>
        <a:spcAft>
          <a:spcPts val="371"/>
        </a:spcAft>
        <a:buFont typeface="Arial" panose="020B0604020202020204" pitchFamily="34" charset="0"/>
        <a:buNone/>
        <a:defRPr sz="2400" b="0" i="0" u="none" kern="1200">
          <a:solidFill>
            <a:schemeClr val="tx1"/>
          </a:solidFill>
          <a:latin typeface="+mn-lt"/>
          <a:ea typeface="+mn-ea"/>
          <a:cs typeface="+mn-cs"/>
        </a:defRPr>
      </a:lvl2pPr>
      <a:lvl3pPr marL="0" indent="0" algn="l" defTabSz="914400" rtl="0" eaLnBrk="1" latinLnBrk="0" hangingPunct="1">
        <a:lnSpc>
          <a:spcPct val="100000"/>
        </a:lnSpc>
        <a:spcBef>
          <a:spcPts val="0"/>
        </a:spcBef>
        <a:spcAft>
          <a:spcPts val="371"/>
        </a:spcAft>
        <a:buSzPct val="90000"/>
        <a:buFont typeface="Wingdings" panose="05000000000000000000" pitchFamily="2" charset="2"/>
        <a:buNone/>
        <a:defRPr sz="2400" b="0" u="none" kern="1200">
          <a:solidFill>
            <a:schemeClr val="tx1"/>
          </a:solidFill>
          <a:latin typeface="+mn-lt"/>
          <a:ea typeface="+mn-ea"/>
          <a:cs typeface="+mn-cs"/>
        </a:defRPr>
      </a:lvl3pPr>
      <a:lvl4pPr marL="0" indent="0" algn="l" defTabSz="914400" rtl="0" eaLnBrk="1" latinLnBrk="0" hangingPunct="1">
        <a:lnSpc>
          <a:spcPts val="2100"/>
        </a:lnSpc>
        <a:spcBef>
          <a:spcPts val="0"/>
        </a:spcBef>
        <a:spcAft>
          <a:spcPts val="371"/>
        </a:spcAft>
        <a:buSzPct val="90000"/>
        <a:buFont typeface="Wingdings" panose="05000000000000000000" pitchFamily="2" charset="2"/>
        <a:buNone/>
        <a:defRPr sz="1700" u="sng" kern="1200">
          <a:solidFill>
            <a:schemeClr val="tx1"/>
          </a:solidFill>
          <a:latin typeface="+mn-lt"/>
          <a:ea typeface="+mn-ea"/>
          <a:cs typeface="+mn-cs"/>
        </a:defRPr>
      </a:lvl4pPr>
      <a:lvl5pPr marL="432000" indent="-288000" algn="l" defTabSz="914400" rtl="0" eaLnBrk="1" latinLnBrk="0" hangingPunct="1">
        <a:lnSpc>
          <a:spcPct val="100000"/>
        </a:lnSpc>
        <a:spcBef>
          <a:spcPts val="0"/>
        </a:spcBef>
        <a:spcAft>
          <a:spcPts val="371"/>
        </a:spcAft>
        <a:buSzPct val="90000"/>
        <a:buFont typeface="Wingdings" panose="05000000000000000000" pitchFamily="2" charset="2"/>
        <a:buChar char="n"/>
        <a:tabLst/>
        <a:defRPr lang="en-US" sz="2400" kern="1200" dirty="0">
          <a:solidFill>
            <a:schemeClr val="tx1"/>
          </a:solidFill>
          <a:latin typeface="+mn-lt"/>
          <a:ea typeface="+mn-ea"/>
          <a:cs typeface="+mn-cs"/>
        </a:defRPr>
      </a:lvl5pPr>
      <a:lvl6pPr marL="576000" marR="0" indent="-216000" algn="l" defTabSz="914400" rtl="0" eaLnBrk="1" fontAlgn="auto" latinLnBrk="0" hangingPunct="1">
        <a:lnSpc>
          <a:spcPct val="100000"/>
        </a:lnSpc>
        <a:spcBef>
          <a:spcPts val="0"/>
        </a:spcBef>
        <a:spcAft>
          <a:spcPts val="371"/>
        </a:spcAft>
        <a:buClrTx/>
        <a:buSzPct val="90000"/>
        <a:buFont typeface="Wingdings" panose="05000000000000000000" pitchFamily="2" charset="2"/>
        <a:buChar char="§"/>
        <a:tabLst/>
        <a:defRPr lang="en-US" sz="2300" kern="1200" dirty="0">
          <a:solidFill>
            <a:schemeClr val="tx1"/>
          </a:solidFill>
          <a:latin typeface="+mn-lt"/>
          <a:ea typeface="+mn-ea"/>
          <a:cs typeface="+mn-cs"/>
        </a:defRPr>
      </a:lvl6pPr>
      <a:lvl7pPr marL="720000" indent="-216000" algn="l" defTabSz="914400" rtl="0" eaLnBrk="1" latinLnBrk="0" hangingPunct="1">
        <a:lnSpc>
          <a:spcPct val="100000"/>
        </a:lnSpc>
        <a:spcBef>
          <a:spcPts val="0"/>
        </a:spcBef>
        <a:spcAft>
          <a:spcPts val="371"/>
        </a:spcAft>
        <a:buSzPct val="80000"/>
        <a:buFont typeface="Arial" panose="020B0604020202020204" pitchFamily="34" charset="0"/>
        <a:buChar char="▪"/>
        <a:defRPr sz="2200" kern="1200">
          <a:solidFill>
            <a:schemeClr val="tx1"/>
          </a:solidFill>
          <a:latin typeface="+mn-lt"/>
          <a:ea typeface="+mn-ea"/>
          <a:cs typeface="+mn-cs"/>
        </a:defRPr>
      </a:lvl7pPr>
      <a:lvl8pPr marL="864000" indent="-216000" algn="l" defTabSz="914400" rtl="0" eaLnBrk="1" latinLnBrk="0" hangingPunct="1">
        <a:lnSpc>
          <a:spcPct val="100000"/>
        </a:lnSpc>
        <a:spcBef>
          <a:spcPts val="0"/>
        </a:spcBef>
        <a:spcAft>
          <a:spcPts val="371"/>
        </a:spcAft>
        <a:buFont typeface="Arial" panose="020B0604020202020204" pitchFamily="34" charset="0"/>
        <a:buChar char="▫"/>
        <a:defRPr sz="2100" kern="1200" baseline="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hyperlink" Target="https://docs.python.org/3/library/tkinter.html" TargetMode="Externa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image" Target="../media/image51.gi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pypi.org/project/PySide2/" TargetMode="External"/><Relationship Id="rId2" Type="http://schemas.openxmlformats.org/officeDocument/2006/relationships/hyperlink" Target="https://pypi.org/project/PyQt5/" TargetMode="External"/><Relationship Id="rId1" Type="http://schemas.openxmlformats.org/officeDocument/2006/relationships/slideLayout" Target="../slideLayouts/slideLayout16.xml"/><Relationship Id="rId4" Type="http://schemas.openxmlformats.org/officeDocument/2006/relationships/hyperlink" Target="https://kivy.org/doc/stable/guide/basic.htm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70EF6-90CE-4E6F-90B3-F04FF0A53CA3}"/>
              </a:ext>
            </a:extLst>
          </p:cNvPr>
          <p:cNvSpPr>
            <a:spLocks noGrp="1"/>
          </p:cNvSpPr>
          <p:nvPr>
            <p:ph type="title"/>
          </p:nvPr>
        </p:nvSpPr>
        <p:spPr>
          <a:xfrm>
            <a:off x="502608" y="2078736"/>
            <a:ext cx="11228400" cy="3511296"/>
          </a:xfrm>
        </p:spPr>
        <p:txBody>
          <a:bodyPr/>
          <a:lstStyle/>
          <a:p>
            <a:r>
              <a:rPr lang="en-GB" sz="3200" dirty="0"/>
              <a:t>CT4029</a:t>
            </a:r>
            <a:br>
              <a:rPr lang="en-GB" sz="3200" dirty="0"/>
            </a:br>
            <a:r>
              <a:rPr lang="en-GB" sz="3200" dirty="0"/>
              <a:t>Principles of Programming </a:t>
            </a:r>
            <a:br>
              <a:rPr lang="en-GB" sz="3200" dirty="0"/>
            </a:br>
            <a:br>
              <a:rPr lang="en-GB" sz="3200" dirty="0"/>
            </a:br>
            <a:r>
              <a:rPr lang="en-GB" sz="3200" dirty="0"/>
              <a:t>Day 2 – Session 4</a:t>
            </a:r>
            <a:br>
              <a:rPr lang="en-GB" sz="3200" dirty="0"/>
            </a:br>
            <a:r>
              <a:rPr lang="en-GB" sz="3200" dirty="0"/>
              <a:t>Graphical User Interfaces </a:t>
            </a:r>
          </a:p>
        </p:txBody>
      </p:sp>
      <p:sp>
        <p:nvSpPr>
          <p:cNvPr id="3" name="Date Placeholder 2">
            <a:extLst>
              <a:ext uri="{FF2B5EF4-FFF2-40B4-BE49-F238E27FC236}">
                <a16:creationId xmlns:a16="http://schemas.microsoft.com/office/drawing/2014/main" id="{7F648E6E-0C24-4BC2-BEE9-94D9D04AFBC1}"/>
              </a:ext>
            </a:extLst>
          </p:cNvPr>
          <p:cNvSpPr>
            <a:spLocks noGrp="1"/>
          </p:cNvSpPr>
          <p:nvPr>
            <p:ph type="dt" sz="half" idx="10"/>
          </p:nvPr>
        </p:nvSpPr>
        <p:spPr/>
        <p:txBody>
          <a:bodyPr/>
          <a:lstStyle/>
          <a:p>
            <a:fld id="{AB946FCE-CD33-40F3-99C8-62083596779E}" type="datetime4">
              <a:rPr lang="en-GB" smtClean="0"/>
              <a:pPr/>
              <a:t>16 October 2022</a:t>
            </a:fld>
            <a:endParaRPr lang="en-GB" dirty="0"/>
          </a:p>
        </p:txBody>
      </p:sp>
    </p:spTree>
    <p:extLst>
      <p:ext uri="{BB962C8B-B14F-4D97-AF65-F5344CB8AC3E}">
        <p14:creationId xmlns:p14="http://schemas.microsoft.com/office/powerpoint/2010/main" val="1698472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B026E90-A517-490B-8898-59F5F2B9C356}"/>
              </a:ext>
            </a:extLst>
          </p:cNvPr>
          <p:cNvSpPr>
            <a:spLocks noGrp="1"/>
          </p:cNvSpPr>
          <p:nvPr>
            <p:ph type="body" sz="quarter" idx="14"/>
          </p:nvPr>
        </p:nvSpPr>
        <p:spPr/>
        <p:txBody>
          <a:bodyPr/>
          <a:lstStyle/>
          <a:p>
            <a:pPr marL="352986" indent="-342900">
              <a:spcBef>
                <a:spcPts val="497"/>
              </a:spcBef>
              <a:buClr>
                <a:schemeClr val="tx1"/>
              </a:buClr>
              <a:buSzPct val="100000"/>
              <a:buFont typeface="Arial" panose="020B0604020202020204" pitchFamily="34" charset="0"/>
              <a:buChar char="•"/>
              <a:tabLst>
                <a:tab pos="155322" algn="l"/>
              </a:tabLst>
            </a:pPr>
            <a:r>
              <a:rPr lang="en-US" sz="1920" dirty="0">
                <a:solidFill>
                  <a:srgbClr val="292934"/>
                </a:solidFill>
                <a:cs typeface="Arial"/>
              </a:rPr>
              <a:t>Do you need to do to have Tkinter </a:t>
            </a:r>
            <a:r>
              <a:rPr lang="en-US" sz="1920" spc="-4" dirty="0">
                <a:solidFill>
                  <a:srgbClr val="292934"/>
                </a:solidFill>
                <a:cs typeface="Arial"/>
              </a:rPr>
              <a:t>as </a:t>
            </a:r>
            <a:r>
              <a:rPr lang="en-US" sz="1920" dirty="0">
                <a:solidFill>
                  <a:srgbClr val="292934"/>
                </a:solidFill>
                <a:cs typeface="Arial"/>
              </a:rPr>
              <a:t>part of your</a:t>
            </a:r>
            <a:r>
              <a:rPr lang="en-US" sz="1920" spc="-48" dirty="0">
                <a:solidFill>
                  <a:srgbClr val="292934"/>
                </a:solidFill>
                <a:cs typeface="Arial"/>
              </a:rPr>
              <a:t> </a:t>
            </a:r>
            <a:r>
              <a:rPr lang="en-US" sz="1920" dirty="0">
                <a:solidFill>
                  <a:srgbClr val="292934"/>
                </a:solidFill>
                <a:cs typeface="Arial"/>
              </a:rPr>
              <a:t>application?</a:t>
            </a:r>
            <a:endParaRPr lang="en-US" sz="1920" dirty="0">
              <a:cs typeface="Arial"/>
            </a:endParaRPr>
          </a:p>
          <a:p>
            <a:pPr marL="352986" marR="4034" indent="-342900">
              <a:spcBef>
                <a:spcPts val="421"/>
              </a:spcBef>
              <a:buClr>
                <a:schemeClr val="tx1"/>
              </a:buClr>
              <a:buSzPct val="100000"/>
              <a:buFont typeface="Arial" panose="020B0604020202020204" pitchFamily="34" charset="0"/>
              <a:buChar char="•"/>
              <a:tabLst>
                <a:tab pos="155322" algn="l"/>
              </a:tabLst>
            </a:pPr>
            <a:r>
              <a:rPr lang="en-US" sz="1920" dirty="0">
                <a:solidFill>
                  <a:srgbClr val="292934"/>
                </a:solidFill>
                <a:cs typeface="Arial"/>
              </a:rPr>
              <a:t>First, it is not necessary to have an application </a:t>
            </a:r>
            <a:r>
              <a:rPr lang="en-US" sz="1920" spc="-17" dirty="0">
                <a:solidFill>
                  <a:srgbClr val="292934"/>
                </a:solidFill>
                <a:cs typeface="Arial"/>
              </a:rPr>
              <a:t>already. </a:t>
            </a:r>
            <a:r>
              <a:rPr lang="en-US" sz="1920" spc="-56" dirty="0">
                <a:solidFill>
                  <a:srgbClr val="292934"/>
                </a:solidFill>
                <a:cs typeface="Arial"/>
              </a:rPr>
              <a:t>You </a:t>
            </a:r>
            <a:r>
              <a:rPr lang="en-US" sz="1920" dirty="0">
                <a:solidFill>
                  <a:srgbClr val="292934"/>
                </a:solidFill>
                <a:cs typeface="Arial"/>
              </a:rPr>
              <a:t>can  create a pure GUI if you want, but it probably isn’t too useful  without some underlying software that does something  interesting.</a:t>
            </a:r>
            <a:endParaRPr lang="en-US" sz="1920" dirty="0">
              <a:cs typeface="Arial"/>
            </a:endParaRPr>
          </a:p>
          <a:p>
            <a:pPr marL="352986" marR="20675" indent="-342900">
              <a:spcBef>
                <a:spcPts val="416"/>
              </a:spcBef>
              <a:buClr>
                <a:schemeClr val="tx1"/>
              </a:buClr>
              <a:buSzPct val="100000"/>
              <a:buFont typeface="Arial" panose="020B0604020202020204" pitchFamily="34" charset="0"/>
              <a:buChar char="•"/>
              <a:tabLst>
                <a:tab pos="155322" algn="l"/>
              </a:tabLst>
            </a:pPr>
            <a:r>
              <a:rPr lang="en-US" sz="1920" dirty="0">
                <a:solidFill>
                  <a:srgbClr val="292934"/>
                </a:solidFill>
                <a:cs typeface="Arial"/>
              </a:rPr>
              <a:t>There are basically five main steps that are required to get</a:t>
            </a:r>
            <a:r>
              <a:rPr lang="en-US" sz="1920" spc="-31" dirty="0">
                <a:solidFill>
                  <a:srgbClr val="292934"/>
                </a:solidFill>
                <a:cs typeface="Arial"/>
              </a:rPr>
              <a:t> </a:t>
            </a:r>
            <a:r>
              <a:rPr lang="en-US" sz="1920" dirty="0">
                <a:solidFill>
                  <a:srgbClr val="292934"/>
                </a:solidFill>
                <a:cs typeface="Arial"/>
              </a:rPr>
              <a:t>your  </a:t>
            </a:r>
            <a:r>
              <a:rPr lang="en-US" sz="1920" spc="-4" dirty="0">
                <a:solidFill>
                  <a:srgbClr val="292934"/>
                </a:solidFill>
                <a:cs typeface="Arial"/>
              </a:rPr>
              <a:t>GUI up and</a:t>
            </a:r>
            <a:r>
              <a:rPr lang="en-US" sz="1920" spc="4" dirty="0">
                <a:solidFill>
                  <a:srgbClr val="292934"/>
                </a:solidFill>
                <a:cs typeface="Arial"/>
              </a:rPr>
              <a:t> </a:t>
            </a:r>
            <a:r>
              <a:rPr lang="en-US" sz="1920" spc="-4" dirty="0">
                <a:solidFill>
                  <a:srgbClr val="292934"/>
                </a:solidFill>
                <a:cs typeface="Arial"/>
              </a:rPr>
              <a:t>running:</a:t>
            </a:r>
          </a:p>
          <a:p>
            <a:pPr marL="899286" marR="20675" lvl="1" indent="-457200">
              <a:spcBef>
                <a:spcPts val="416"/>
              </a:spcBef>
              <a:buClr>
                <a:srgbClr val="FFC000"/>
              </a:buClr>
              <a:buSzPct val="100000"/>
              <a:buFont typeface="+mj-lt"/>
              <a:buAutoNum type="arabicPeriod"/>
              <a:tabLst>
                <a:tab pos="155322" algn="l"/>
              </a:tabLst>
            </a:pPr>
            <a:r>
              <a:rPr lang="en-US" sz="1920" spc="-4" dirty="0">
                <a:solidFill>
                  <a:srgbClr val="292934"/>
                </a:solidFill>
                <a:cs typeface="Arial"/>
              </a:rPr>
              <a:t>Import the tkinter module (or </a:t>
            </a:r>
            <a:r>
              <a:rPr lang="en-US" sz="1920" dirty="0">
                <a:solidFill>
                  <a:srgbClr val="FF9A00"/>
                </a:solidFill>
                <a:cs typeface="Arial"/>
              </a:rPr>
              <a:t>from </a:t>
            </a:r>
            <a:r>
              <a:rPr lang="en-US" sz="1920" spc="-4" dirty="0">
                <a:solidFill>
                  <a:srgbClr val="292934"/>
                </a:solidFill>
                <a:cs typeface="Arial"/>
              </a:rPr>
              <a:t>tkinter </a:t>
            </a:r>
            <a:r>
              <a:rPr lang="en-US" sz="1920" spc="-4" dirty="0">
                <a:solidFill>
                  <a:srgbClr val="FF9A00"/>
                </a:solidFill>
                <a:cs typeface="Arial"/>
              </a:rPr>
              <a:t>import</a:t>
            </a:r>
            <a:r>
              <a:rPr lang="en-US" sz="1920" spc="24" dirty="0">
                <a:solidFill>
                  <a:srgbClr val="FF9A00"/>
                </a:solidFill>
                <a:cs typeface="Arial"/>
              </a:rPr>
              <a:t> </a:t>
            </a:r>
            <a:r>
              <a:rPr lang="en-US" sz="1920" dirty="0">
                <a:solidFill>
                  <a:srgbClr val="292934"/>
                </a:solidFill>
                <a:cs typeface="Arial"/>
              </a:rPr>
              <a:t>*).</a:t>
            </a:r>
            <a:endParaRPr lang="en-US" sz="1920" dirty="0">
              <a:cs typeface="Arial"/>
            </a:endParaRPr>
          </a:p>
          <a:p>
            <a:pPr marL="899286" marR="20675" lvl="1" indent="-457200">
              <a:spcBef>
                <a:spcPts val="416"/>
              </a:spcBef>
              <a:buClr>
                <a:srgbClr val="FFC000"/>
              </a:buClr>
              <a:buSzPct val="100000"/>
              <a:buFont typeface="+mj-lt"/>
              <a:buAutoNum type="arabicPeriod"/>
              <a:tabLst>
                <a:tab pos="155322" algn="l"/>
              </a:tabLst>
            </a:pPr>
            <a:r>
              <a:rPr lang="en-US" sz="1920" spc="-4" dirty="0">
                <a:solidFill>
                  <a:srgbClr val="292934"/>
                </a:solidFill>
                <a:cs typeface="Arial"/>
              </a:rPr>
              <a:t>Create </a:t>
            </a:r>
            <a:r>
              <a:rPr lang="en-US" sz="1920" dirty="0">
                <a:solidFill>
                  <a:srgbClr val="292934"/>
                </a:solidFill>
                <a:cs typeface="Arial"/>
              </a:rPr>
              <a:t>a </a:t>
            </a:r>
            <a:r>
              <a:rPr lang="en-US" sz="1920" spc="-4" dirty="0">
                <a:solidFill>
                  <a:srgbClr val="292934"/>
                </a:solidFill>
                <a:cs typeface="Arial"/>
              </a:rPr>
              <a:t>top-level windowing object that contains your entire GUI  </a:t>
            </a:r>
            <a:r>
              <a:rPr lang="en-US" sz="1920" dirty="0">
                <a:solidFill>
                  <a:srgbClr val="292934"/>
                </a:solidFill>
                <a:cs typeface="Arial"/>
              </a:rPr>
              <a:t>application.</a:t>
            </a:r>
            <a:endParaRPr lang="en-US" sz="1920" dirty="0">
              <a:cs typeface="Arial"/>
            </a:endParaRPr>
          </a:p>
          <a:p>
            <a:pPr marL="899286" marR="20675" lvl="1" indent="-457200">
              <a:spcBef>
                <a:spcPts val="416"/>
              </a:spcBef>
              <a:buClr>
                <a:srgbClr val="FFC000"/>
              </a:buClr>
              <a:buSzPct val="100000"/>
              <a:buFont typeface="+mj-lt"/>
              <a:buAutoNum type="arabicPeriod"/>
              <a:tabLst>
                <a:tab pos="155322" algn="l"/>
              </a:tabLst>
            </a:pPr>
            <a:r>
              <a:rPr lang="en-US" sz="1920" spc="-4" dirty="0">
                <a:solidFill>
                  <a:srgbClr val="292934"/>
                </a:solidFill>
                <a:cs typeface="Arial"/>
              </a:rPr>
              <a:t>Build all your GUI components (and functionality) on top (or within)  of your top-level windowing</a:t>
            </a:r>
            <a:r>
              <a:rPr lang="en-US" sz="1920" spc="60" dirty="0">
                <a:solidFill>
                  <a:srgbClr val="292934"/>
                </a:solidFill>
                <a:cs typeface="Arial"/>
              </a:rPr>
              <a:t> </a:t>
            </a:r>
            <a:r>
              <a:rPr lang="en-US" sz="1920" spc="-4" dirty="0">
                <a:solidFill>
                  <a:srgbClr val="292934"/>
                </a:solidFill>
                <a:cs typeface="Arial"/>
              </a:rPr>
              <a:t>object.</a:t>
            </a:r>
            <a:endParaRPr lang="en-US" sz="1920" dirty="0">
              <a:cs typeface="Arial"/>
            </a:endParaRPr>
          </a:p>
          <a:p>
            <a:pPr marL="899286" marR="20675" lvl="1" indent="-457200">
              <a:spcBef>
                <a:spcPts val="416"/>
              </a:spcBef>
              <a:buClr>
                <a:srgbClr val="FFC000"/>
              </a:buClr>
              <a:buSzPct val="100000"/>
              <a:buFont typeface="+mj-lt"/>
              <a:buAutoNum type="arabicPeriod"/>
              <a:tabLst>
                <a:tab pos="155322" algn="l"/>
              </a:tabLst>
            </a:pPr>
            <a:r>
              <a:rPr lang="en-US" sz="1920" spc="-4" dirty="0">
                <a:solidFill>
                  <a:srgbClr val="292934"/>
                </a:solidFill>
                <a:cs typeface="Arial"/>
              </a:rPr>
              <a:t>Connect these GUI components to the underlying application</a:t>
            </a:r>
            <a:r>
              <a:rPr lang="en-US" sz="1920" spc="91" dirty="0">
                <a:solidFill>
                  <a:srgbClr val="292934"/>
                </a:solidFill>
                <a:cs typeface="Arial"/>
              </a:rPr>
              <a:t> </a:t>
            </a:r>
            <a:r>
              <a:rPr lang="en-US" sz="1920" spc="-4" dirty="0">
                <a:solidFill>
                  <a:srgbClr val="292934"/>
                </a:solidFill>
                <a:cs typeface="Arial"/>
              </a:rPr>
              <a:t>code.</a:t>
            </a:r>
            <a:endParaRPr lang="en-US" sz="1920" dirty="0">
              <a:cs typeface="Arial"/>
            </a:endParaRPr>
          </a:p>
          <a:p>
            <a:pPr marL="899286" marR="20675" lvl="1" indent="-457200">
              <a:spcBef>
                <a:spcPts val="416"/>
              </a:spcBef>
              <a:buClr>
                <a:srgbClr val="FFC000"/>
              </a:buClr>
              <a:buSzPct val="100000"/>
              <a:buFont typeface="+mj-lt"/>
              <a:buAutoNum type="arabicPeriod"/>
              <a:tabLst>
                <a:tab pos="155322" algn="l"/>
              </a:tabLst>
            </a:pPr>
            <a:r>
              <a:rPr lang="en-US" sz="1920" spc="-4" dirty="0">
                <a:solidFill>
                  <a:srgbClr val="292934"/>
                </a:solidFill>
                <a:cs typeface="Arial"/>
              </a:rPr>
              <a:t>Enter the main event</a:t>
            </a:r>
            <a:r>
              <a:rPr lang="en-US" sz="1920" spc="31" dirty="0">
                <a:solidFill>
                  <a:srgbClr val="292934"/>
                </a:solidFill>
                <a:cs typeface="Arial"/>
              </a:rPr>
              <a:t> </a:t>
            </a:r>
            <a:r>
              <a:rPr lang="en-US" sz="1920" spc="-4" dirty="0">
                <a:solidFill>
                  <a:srgbClr val="292934"/>
                </a:solidFill>
                <a:cs typeface="Arial"/>
              </a:rPr>
              <a:t>loop.</a:t>
            </a:r>
            <a:endParaRPr lang="en-US" sz="1920" dirty="0">
              <a:cs typeface="Arial"/>
            </a:endParaRPr>
          </a:p>
          <a:p>
            <a:endParaRPr lang="en-GB" dirty="0"/>
          </a:p>
        </p:txBody>
      </p:sp>
      <p:sp>
        <p:nvSpPr>
          <p:cNvPr id="5" name="Title 1">
            <a:extLst>
              <a:ext uri="{FF2B5EF4-FFF2-40B4-BE49-F238E27FC236}">
                <a16:creationId xmlns:a16="http://schemas.microsoft.com/office/drawing/2014/main" id="{7336DB9A-E281-43FD-BA64-F0ECD1475911}"/>
              </a:ext>
            </a:extLst>
          </p:cNvPr>
          <p:cNvSpPr txBox="1">
            <a:spLocks/>
          </p:cNvSpPr>
          <p:nvPr/>
        </p:nvSpPr>
        <p:spPr>
          <a:xfrm>
            <a:off x="521998" y="842400"/>
            <a:ext cx="11383489" cy="720000"/>
          </a:xfrm>
          <a:prstGeom prst="rect">
            <a:avLst/>
          </a:prstGeom>
        </p:spPr>
        <p:txBody>
          <a:bodyPr vert="horz" lIns="0" tIns="0" rIns="0" bIns="0" rtlCol="0" anchor="t" anchorCtr="0">
            <a:normAutofit/>
          </a:bodyPr>
          <a:lstStyle>
            <a:lvl1pPr algn="l" defTabSz="914400" rtl="0" eaLnBrk="1" latinLnBrk="0" hangingPunct="1">
              <a:lnSpc>
                <a:spcPts val="3250"/>
              </a:lnSpc>
              <a:spcBef>
                <a:spcPct val="0"/>
              </a:spcBef>
              <a:buNone/>
              <a:defRPr lang="en-GB" sz="3450" b="1" kern="1200">
                <a:solidFill>
                  <a:schemeClr val="tx2"/>
                </a:solidFill>
                <a:latin typeface="+mj-lt"/>
                <a:ea typeface="+mj-ea"/>
                <a:cs typeface="+mj-cs"/>
              </a:defRPr>
            </a:lvl1pPr>
          </a:lstStyle>
          <a:p>
            <a:r>
              <a:rPr lang="en-GB" dirty="0"/>
              <a:t>The Tkinter Module: Adding Tk to your  Applications</a:t>
            </a:r>
          </a:p>
        </p:txBody>
      </p:sp>
    </p:spTree>
    <p:extLst>
      <p:ext uri="{BB962C8B-B14F-4D97-AF65-F5344CB8AC3E}">
        <p14:creationId xmlns:p14="http://schemas.microsoft.com/office/powerpoint/2010/main" val="1013647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389592-D5A7-41BD-B946-51CDFCF36EDE}"/>
              </a:ext>
            </a:extLst>
          </p:cNvPr>
          <p:cNvSpPr>
            <a:spLocks noGrp="1"/>
          </p:cNvSpPr>
          <p:nvPr>
            <p:ph type="title"/>
          </p:nvPr>
        </p:nvSpPr>
        <p:spPr>
          <a:xfrm>
            <a:off x="284256" y="891168"/>
            <a:ext cx="5479200" cy="720000"/>
          </a:xfrm>
        </p:spPr>
        <p:txBody>
          <a:bodyPr>
            <a:normAutofit fontScale="90000"/>
          </a:bodyPr>
          <a:lstStyle/>
          <a:p>
            <a:pPr algn="ctr">
              <a:lnSpc>
                <a:spcPct val="100000"/>
              </a:lnSpc>
            </a:pPr>
            <a:r>
              <a:rPr lang="en-GB" sz="4000" dirty="0">
                <a:solidFill>
                  <a:schemeClr val="bg1"/>
                </a:solidFill>
              </a:rPr>
              <a:t>GUI Programming Basics </a:t>
            </a:r>
          </a:p>
        </p:txBody>
      </p:sp>
      <p:pic>
        <p:nvPicPr>
          <p:cNvPr id="3074" name="Picture 2" descr="Coding for Beginners - How to Get Started With Coding in 2020">
            <a:extLst>
              <a:ext uri="{FF2B5EF4-FFF2-40B4-BE49-F238E27FC236}">
                <a16:creationId xmlns:a16="http://schemas.microsoft.com/office/drawing/2014/main" id="{304A71CB-9434-4FB4-B5BF-323FCC9879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051" t="26578" r="8799" b="26667"/>
          <a:stretch/>
        </p:blipFill>
        <p:spPr bwMode="auto">
          <a:xfrm>
            <a:off x="7693152" y="3331370"/>
            <a:ext cx="3218688" cy="1795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970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FAF543B-A4A0-49E9-BF26-EE07675B780F}"/>
              </a:ext>
            </a:extLst>
          </p:cNvPr>
          <p:cNvSpPr>
            <a:spLocks noGrp="1"/>
          </p:cNvSpPr>
          <p:nvPr>
            <p:ph type="body" sz="quarter" idx="14"/>
          </p:nvPr>
        </p:nvSpPr>
        <p:spPr>
          <a:xfrm>
            <a:off x="522286" y="1562399"/>
            <a:ext cx="11200321" cy="4874977"/>
          </a:xfrm>
        </p:spPr>
        <p:txBody>
          <a:bodyPr>
            <a:normAutofit fontScale="85000" lnSpcReduction="20000"/>
          </a:bodyPr>
          <a:lstStyle/>
          <a:p>
            <a:pPr marL="352986" marR="228444" indent="-342900" algn="just">
              <a:lnSpc>
                <a:spcPct val="160000"/>
              </a:lnSpc>
              <a:spcBef>
                <a:spcPts val="314"/>
              </a:spcBef>
              <a:buClr>
                <a:schemeClr val="tx1"/>
              </a:buClr>
              <a:buSzPct val="100000"/>
              <a:buFont typeface="Arial" panose="020B0604020202020204" pitchFamily="34" charset="0"/>
              <a:buChar char="•"/>
              <a:tabLst>
                <a:tab pos="155322" algn="l"/>
              </a:tabLst>
            </a:pPr>
            <a:r>
              <a:rPr lang="en-US" dirty="0">
                <a:solidFill>
                  <a:srgbClr val="292934"/>
                </a:solidFill>
                <a:cs typeface="Arial"/>
              </a:rPr>
              <a:t>Before going to the examples, we will give you a brief  introduction to GUI application development. This will</a:t>
            </a:r>
            <a:r>
              <a:rPr lang="en-US" spc="-107" dirty="0">
                <a:solidFill>
                  <a:srgbClr val="292934"/>
                </a:solidFill>
                <a:cs typeface="Arial"/>
              </a:rPr>
              <a:t> </a:t>
            </a:r>
            <a:r>
              <a:rPr lang="en-US" dirty="0">
                <a:solidFill>
                  <a:srgbClr val="292934"/>
                </a:solidFill>
                <a:cs typeface="Arial"/>
              </a:rPr>
              <a:t>provide  you with some of the general background you need to move  </a:t>
            </a:r>
            <a:r>
              <a:rPr lang="en-US" spc="-4" dirty="0">
                <a:solidFill>
                  <a:srgbClr val="292934"/>
                </a:solidFill>
                <a:cs typeface="Arial"/>
              </a:rPr>
              <a:t>forward.</a:t>
            </a:r>
            <a:endParaRPr lang="en-US" dirty="0">
              <a:cs typeface="Arial"/>
            </a:endParaRPr>
          </a:p>
          <a:p>
            <a:pPr marL="352986" marR="4034" indent="-342900" algn="just">
              <a:lnSpc>
                <a:spcPct val="160000"/>
              </a:lnSpc>
              <a:spcBef>
                <a:spcPts val="409"/>
              </a:spcBef>
              <a:buClr>
                <a:schemeClr val="tx1"/>
              </a:buClr>
              <a:buSzPct val="100000"/>
              <a:buFont typeface="Arial" panose="020B0604020202020204" pitchFamily="34" charset="0"/>
              <a:buChar char="•"/>
              <a:tabLst>
                <a:tab pos="155322" algn="l"/>
              </a:tabLst>
            </a:pPr>
            <a:r>
              <a:rPr lang="en-US" dirty="0">
                <a:solidFill>
                  <a:srgbClr val="292934"/>
                </a:solidFill>
                <a:cs typeface="Arial"/>
              </a:rPr>
              <a:t>Setting up a GUI application is similar to how an artist</a:t>
            </a:r>
            <a:r>
              <a:rPr lang="en-US" spc="-71" dirty="0">
                <a:solidFill>
                  <a:srgbClr val="292934"/>
                </a:solidFill>
                <a:cs typeface="Arial"/>
              </a:rPr>
              <a:t> </a:t>
            </a:r>
            <a:r>
              <a:rPr lang="en-US" dirty="0">
                <a:solidFill>
                  <a:srgbClr val="292934"/>
                </a:solidFill>
                <a:cs typeface="Arial"/>
              </a:rPr>
              <a:t>produces  a painting. </a:t>
            </a:r>
            <a:r>
              <a:rPr lang="en-US" spc="-8" dirty="0">
                <a:solidFill>
                  <a:srgbClr val="292934"/>
                </a:solidFill>
                <a:cs typeface="Arial"/>
              </a:rPr>
              <a:t>Conventionally, </a:t>
            </a:r>
            <a:r>
              <a:rPr lang="en-US" dirty="0">
                <a:solidFill>
                  <a:srgbClr val="292934"/>
                </a:solidFill>
                <a:cs typeface="Arial"/>
              </a:rPr>
              <a:t>there is a single canvas onto which  the artist must put all the work. </a:t>
            </a:r>
            <a:r>
              <a:rPr lang="en-US" spc="-8" dirty="0">
                <a:solidFill>
                  <a:srgbClr val="292934"/>
                </a:solidFill>
                <a:cs typeface="Arial"/>
              </a:rPr>
              <a:t>Here’s </a:t>
            </a:r>
            <a:r>
              <a:rPr lang="en-US" dirty="0">
                <a:solidFill>
                  <a:srgbClr val="292934"/>
                </a:solidFill>
                <a:cs typeface="Arial"/>
              </a:rPr>
              <a:t>how it works: you start  with a clean slate, a “top-level” windowing object on which you  build the rest of your</a:t>
            </a:r>
            <a:r>
              <a:rPr lang="en-US" spc="-12" dirty="0">
                <a:solidFill>
                  <a:srgbClr val="292934"/>
                </a:solidFill>
                <a:cs typeface="Arial"/>
              </a:rPr>
              <a:t> </a:t>
            </a:r>
            <a:r>
              <a:rPr lang="en-US" dirty="0">
                <a:solidFill>
                  <a:srgbClr val="292934"/>
                </a:solidFill>
                <a:cs typeface="Arial"/>
              </a:rPr>
              <a:t>components.</a:t>
            </a:r>
            <a:endParaRPr lang="en-US" dirty="0">
              <a:cs typeface="Arial"/>
            </a:endParaRPr>
          </a:p>
          <a:p>
            <a:pPr marL="352986" marR="124056" indent="-342900" algn="just">
              <a:lnSpc>
                <a:spcPct val="160000"/>
              </a:lnSpc>
              <a:spcBef>
                <a:spcPts val="402"/>
              </a:spcBef>
              <a:buClr>
                <a:schemeClr val="tx1"/>
              </a:buClr>
              <a:buSzPct val="100000"/>
              <a:buFont typeface="Arial" panose="020B0604020202020204" pitchFamily="34" charset="0"/>
              <a:buChar char="•"/>
              <a:tabLst>
                <a:tab pos="155322" algn="l"/>
              </a:tabLst>
            </a:pPr>
            <a:r>
              <a:rPr lang="en-US" dirty="0">
                <a:solidFill>
                  <a:srgbClr val="292934"/>
                </a:solidFill>
                <a:cs typeface="Arial"/>
              </a:rPr>
              <a:t>Think of it as a foundation to a house or the easel for an artist.  In other words, you have to pour the concrete or set up your  </a:t>
            </a:r>
            <a:r>
              <a:rPr lang="en-US" spc="-4" dirty="0">
                <a:solidFill>
                  <a:srgbClr val="292934"/>
                </a:solidFill>
                <a:cs typeface="Arial"/>
              </a:rPr>
              <a:t>easel before putting together the actual structure or canvas on  </a:t>
            </a:r>
            <a:r>
              <a:rPr lang="en-US" dirty="0">
                <a:solidFill>
                  <a:srgbClr val="292934"/>
                </a:solidFill>
                <a:cs typeface="Arial"/>
              </a:rPr>
              <a:t>top of it. In </a:t>
            </a:r>
            <a:r>
              <a:rPr lang="en-US" spc="-12" dirty="0">
                <a:solidFill>
                  <a:srgbClr val="292934"/>
                </a:solidFill>
                <a:cs typeface="Arial"/>
              </a:rPr>
              <a:t>Tkinter, </a:t>
            </a:r>
            <a:r>
              <a:rPr lang="en-US" dirty="0">
                <a:solidFill>
                  <a:srgbClr val="292934"/>
                </a:solidFill>
                <a:cs typeface="Arial"/>
              </a:rPr>
              <a:t>this foundation is known as the top-level  window</a:t>
            </a:r>
            <a:r>
              <a:rPr lang="en-US" spc="-8" dirty="0">
                <a:solidFill>
                  <a:srgbClr val="292934"/>
                </a:solidFill>
                <a:cs typeface="Arial"/>
              </a:rPr>
              <a:t> </a:t>
            </a:r>
            <a:r>
              <a:rPr lang="en-US" dirty="0">
                <a:solidFill>
                  <a:srgbClr val="292934"/>
                </a:solidFill>
                <a:cs typeface="Arial"/>
              </a:rPr>
              <a:t>object.</a:t>
            </a:r>
            <a:endParaRPr lang="en-US" dirty="0">
              <a:cs typeface="Arial"/>
            </a:endParaRPr>
          </a:p>
          <a:p>
            <a:pPr marL="342900" indent="-342900" algn="just">
              <a:lnSpc>
                <a:spcPct val="160000"/>
              </a:lnSpc>
              <a:buClr>
                <a:schemeClr val="tx1"/>
              </a:buClr>
              <a:buSzPct val="100000"/>
              <a:buFont typeface="Arial" panose="020B0604020202020204" pitchFamily="34" charset="0"/>
              <a:buChar char="•"/>
            </a:pPr>
            <a:endParaRPr lang="en-GB" dirty="0"/>
          </a:p>
        </p:txBody>
      </p:sp>
      <p:sp>
        <p:nvSpPr>
          <p:cNvPr id="5" name="Title 1">
            <a:extLst>
              <a:ext uri="{FF2B5EF4-FFF2-40B4-BE49-F238E27FC236}">
                <a16:creationId xmlns:a16="http://schemas.microsoft.com/office/drawing/2014/main" id="{09F479DE-E4F5-426F-943E-D0FB342C6928}"/>
              </a:ext>
            </a:extLst>
          </p:cNvPr>
          <p:cNvSpPr txBox="1">
            <a:spLocks/>
          </p:cNvSpPr>
          <p:nvPr/>
        </p:nvSpPr>
        <p:spPr>
          <a:xfrm>
            <a:off x="521998" y="842400"/>
            <a:ext cx="11383489" cy="720000"/>
          </a:xfrm>
          <a:prstGeom prst="rect">
            <a:avLst/>
          </a:prstGeom>
        </p:spPr>
        <p:txBody>
          <a:bodyPr vert="horz" lIns="0" tIns="0" rIns="0" bIns="0" rtlCol="0" anchor="t" anchorCtr="0">
            <a:normAutofit/>
          </a:bodyPr>
          <a:lstStyle>
            <a:lvl1pPr algn="l" defTabSz="914400" rtl="0" eaLnBrk="1" latinLnBrk="0" hangingPunct="1">
              <a:lnSpc>
                <a:spcPts val="3250"/>
              </a:lnSpc>
              <a:spcBef>
                <a:spcPct val="0"/>
              </a:spcBef>
              <a:buNone/>
              <a:defRPr lang="en-GB" sz="3450" b="1" kern="1200">
                <a:solidFill>
                  <a:schemeClr val="tx2"/>
                </a:solidFill>
                <a:latin typeface="+mj-lt"/>
                <a:ea typeface="+mj-ea"/>
                <a:cs typeface="+mj-cs"/>
              </a:defRPr>
            </a:lvl1pPr>
          </a:lstStyle>
          <a:p>
            <a:r>
              <a:rPr lang="en-GB" sz="3600" spc="-79" dirty="0"/>
              <a:t>Introduction </a:t>
            </a:r>
            <a:r>
              <a:rPr lang="en-GB" sz="3600" spc="-44" dirty="0"/>
              <a:t>to </a:t>
            </a:r>
            <a:r>
              <a:rPr lang="en-GB" sz="3600" spc="-56" dirty="0"/>
              <a:t>GUI</a:t>
            </a:r>
            <a:r>
              <a:rPr lang="en-GB" sz="3600" spc="-354" dirty="0"/>
              <a:t> </a:t>
            </a:r>
            <a:r>
              <a:rPr lang="en-GB" sz="3600" spc="-84" dirty="0"/>
              <a:t>Programming</a:t>
            </a:r>
            <a:endParaRPr lang="en-GB" dirty="0"/>
          </a:p>
        </p:txBody>
      </p:sp>
    </p:spTree>
    <p:extLst>
      <p:ext uri="{BB962C8B-B14F-4D97-AF65-F5344CB8AC3E}">
        <p14:creationId xmlns:p14="http://schemas.microsoft.com/office/powerpoint/2010/main" val="3929198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4B776CE-DDDE-4B73-95E4-B0EF0E7C960F}"/>
              </a:ext>
            </a:extLst>
          </p:cNvPr>
          <p:cNvSpPr>
            <a:spLocks noGrp="1"/>
          </p:cNvSpPr>
          <p:nvPr>
            <p:ph type="body" sz="quarter" idx="14"/>
          </p:nvPr>
        </p:nvSpPr>
        <p:spPr>
          <a:xfrm>
            <a:off x="522286" y="1371601"/>
            <a:ext cx="11147715" cy="5004816"/>
          </a:xfrm>
        </p:spPr>
        <p:txBody>
          <a:bodyPr>
            <a:normAutofit fontScale="92500" lnSpcReduction="20000"/>
          </a:bodyPr>
          <a:lstStyle/>
          <a:p>
            <a:pPr marL="352986" marR="137671" indent="-342900" algn="just">
              <a:lnSpc>
                <a:spcPct val="160000"/>
              </a:lnSpc>
              <a:spcBef>
                <a:spcPts val="314"/>
              </a:spcBef>
              <a:buClr>
                <a:schemeClr val="tx1"/>
              </a:buClr>
              <a:buSzPct val="100000"/>
              <a:buFont typeface="Arial" panose="020B0604020202020204" pitchFamily="34" charset="0"/>
              <a:buChar char="•"/>
              <a:tabLst>
                <a:tab pos="155322" algn="l"/>
              </a:tabLst>
            </a:pPr>
            <a:r>
              <a:rPr lang="en-US" sz="2160" dirty="0">
                <a:solidFill>
                  <a:srgbClr val="292934"/>
                </a:solidFill>
                <a:cs typeface="Arial"/>
              </a:rPr>
              <a:t>In GUI programming, a top-level root windowing object  contains all of the little windowing objects that will be part of  your complete GUI application. These can be text labels,  buttons, list boxes, etc. These individual little GUI</a:t>
            </a:r>
            <a:r>
              <a:rPr lang="en-US" sz="2160" spc="-124" dirty="0">
                <a:solidFill>
                  <a:srgbClr val="292934"/>
                </a:solidFill>
                <a:cs typeface="Arial"/>
              </a:rPr>
              <a:t> </a:t>
            </a:r>
            <a:r>
              <a:rPr lang="en-US" sz="2160" dirty="0">
                <a:solidFill>
                  <a:srgbClr val="292934"/>
                </a:solidFill>
                <a:cs typeface="Arial"/>
              </a:rPr>
              <a:t>components  are known as</a:t>
            </a:r>
            <a:r>
              <a:rPr lang="en-US" sz="2160" spc="-8" dirty="0">
                <a:solidFill>
                  <a:srgbClr val="292934"/>
                </a:solidFill>
                <a:cs typeface="Arial"/>
              </a:rPr>
              <a:t> </a:t>
            </a:r>
            <a:r>
              <a:rPr lang="en-US" sz="2160" dirty="0">
                <a:solidFill>
                  <a:srgbClr val="292934"/>
                </a:solidFill>
                <a:cs typeface="Arial"/>
              </a:rPr>
              <a:t>widgets.</a:t>
            </a:r>
            <a:endParaRPr lang="en-US" sz="2160" dirty="0">
              <a:cs typeface="Arial"/>
            </a:endParaRPr>
          </a:p>
          <a:p>
            <a:pPr marL="352986" marR="208777" indent="-342900" algn="just">
              <a:lnSpc>
                <a:spcPct val="160000"/>
              </a:lnSpc>
              <a:spcBef>
                <a:spcPts val="404"/>
              </a:spcBef>
              <a:buClr>
                <a:schemeClr val="tx1"/>
              </a:buClr>
              <a:buSzPct val="100000"/>
              <a:buFont typeface="Arial" panose="020B0604020202020204" pitchFamily="34" charset="0"/>
              <a:buChar char="•"/>
              <a:tabLst>
                <a:tab pos="155322" algn="l"/>
              </a:tabLst>
            </a:pPr>
            <a:r>
              <a:rPr lang="en-US" sz="2160" dirty="0">
                <a:solidFill>
                  <a:srgbClr val="292934"/>
                </a:solidFill>
                <a:cs typeface="Arial"/>
              </a:rPr>
              <a:t>So when we say create a top-level </a:t>
            </a:r>
            <a:r>
              <a:rPr lang="en-US" sz="2160" spc="-17" dirty="0">
                <a:solidFill>
                  <a:srgbClr val="292934"/>
                </a:solidFill>
                <a:cs typeface="Arial"/>
              </a:rPr>
              <a:t>window, </a:t>
            </a:r>
            <a:r>
              <a:rPr lang="en-US" sz="2160" dirty="0">
                <a:solidFill>
                  <a:srgbClr val="292934"/>
                </a:solidFill>
                <a:cs typeface="Arial"/>
              </a:rPr>
              <a:t>we just mean</a:t>
            </a:r>
            <a:r>
              <a:rPr lang="en-US" sz="2160" spc="-52" dirty="0">
                <a:solidFill>
                  <a:srgbClr val="292934"/>
                </a:solidFill>
                <a:cs typeface="Arial"/>
              </a:rPr>
              <a:t> </a:t>
            </a:r>
            <a:r>
              <a:rPr lang="en-US" sz="2160" dirty="0">
                <a:solidFill>
                  <a:srgbClr val="292934"/>
                </a:solidFill>
                <a:cs typeface="Arial"/>
              </a:rPr>
              <a:t>that  you need a place where you put all your widgets. In Python,  this would typically look like this</a:t>
            </a:r>
            <a:r>
              <a:rPr lang="en-US" sz="2160" spc="-64" dirty="0">
                <a:solidFill>
                  <a:srgbClr val="292934"/>
                </a:solidFill>
                <a:cs typeface="Arial"/>
              </a:rPr>
              <a:t> </a:t>
            </a:r>
            <a:r>
              <a:rPr lang="en-US" sz="2160" dirty="0">
                <a:solidFill>
                  <a:srgbClr val="292934"/>
                </a:solidFill>
                <a:cs typeface="Arial"/>
              </a:rPr>
              <a:t>line:</a:t>
            </a:r>
          </a:p>
          <a:p>
            <a:pPr marL="784986" marR="208777" lvl="1" indent="-342900" algn="just">
              <a:lnSpc>
                <a:spcPct val="160000"/>
              </a:lnSpc>
              <a:spcBef>
                <a:spcPts val="404"/>
              </a:spcBef>
              <a:buClr>
                <a:srgbClr val="FFC000"/>
              </a:buClr>
              <a:buSzPct val="100000"/>
              <a:buFont typeface="Wingdings" panose="05000000000000000000" pitchFamily="2" charset="2"/>
              <a:buChar char="§"/>
              <a:tabLst>
                <a:tab pos="155322" algn="l"/>
              </a:tabLst>
            </a:pPr>
            <a:r>
              <a:rPr lang="en-US" sz="2160" b="1" spc="-4" dirty="0">
                <a:solidFill>
                  <a:srgbClr val="292934"/>
                </a:solidFill>
                <a:latin typeface="Courier New"/>
                <a:cs typeface="Courier New"/>
              </a:rPr>
              <a:t>top = </a:t>
            </a:r>
            <a:r>
              <a:rPr lang="en-US" sz="2160" b="1" spc="-4" dirty="0" err="1">
                <a:solidFill>
                  <a:srgbClr val="292934"/>
                </a:solidFill>
                <a:latin typeface="Courier New"/>
                <a:cs typeface="Courier New"/>
              </a:rPr>
              <a:t>tkinter.Tk</a:t>
            </a:r>
            <a:r>
              <a:rPr lang="en-US" sz="2160" b="1" spc="-4" dirty="0">
                <a:solidFill>
                  <a:srgbClr val="292934"/>
                </a:solidFill>
                <a:latin typeface="Courier New"/>
                <a:cs typeface="Courier New"/>
              </a:rPr>
              <a:t>() </a:t>
            </a:r>
            <a:r>
              <a:rPr lang="en-US" sz="2160" b="1" spc="-4" dirty="0">
                <a:solidFill>
                  <a:srgbClr val="C00000"/>
                </a:solidFill>
                <a:latin typeface="Liberation Sans Narrow"/>
                <a:cs typeface="Liberation Sans Narrow"/>
              </a:rPr>
              <a:t># </a:t>
            </a:r>
            <a:r>
              <a:rPr lang="en-US" sz="2160" b="1" dirty="0">
                <a:solidFill>
                  <a:srgbClr val="C00000"/>
                </a:solidFill>
                <a:latin typeface="Liberation Sans Narrow"/>
                <a:cs typeface="Liberation Sans Narrow"/>
              </a:rPr>
              <a:t>or just Tk() with "from tkinter </a:t>
            </a:r>
            <a:r>
              <a:rPr lang="en-US" sz="2160" b="1" spc="-4" dirty="0">
                <a:solidFill>
                  <a:srgbClr val="C00000"/>
                </a:solidFill>
                <a:latin typeface="Liberation Sans Narrow"/>
                <a:cs typeface="Liberation Sans Narrow"/>
              </a:rPr>
              <a:t>import</a:t>
            </a:r>
            <a:r>
              <a:rPr lang="en-US" sz="2160" b="1" spc="-56" dirty="0">
                <a:solidFill>
                  <a:srgbClr val="C00000"/>
                </a:solidFill>
                <a:latin typeface="Liberation Sans Narrow"/>
                <a:cs typeface="Liberation Sans Narrow"/>
              </a:rPr>
              <a:t> </a:t>
            </a:r>
            <a:r>
              <a:rPr lang="en-US" sz="2160" b="1" dirty="0">
                <a:solidFill>
                  <a:srgbClr val="C00000"/>
                </a:solidFill>
                <a:latin typeface="Liberation Sans Narrow"/>
                <a:cs typeface="Liberation Sans Narrow"/>
              </a:rPr>
              <a:t>*"</a:t>
            </a:r>
            <a:endParaRPr lang="en-US" sz="2160" dirty="0">
              <a:latin typeface="Liberation Sans Narrow"/>
              <a:cs typeface="Liberation Sans Narrow"/>
            </a:endParaRPr>
          </a:p>
          <a:p>
            <a:pPr marL="352986" marR="4034" indent="-342900" algn="just">
              <a:lnSpc>
                <a:spcPct val="160000"/>
              </a:lnSpc>
              <a:spcBef>
                <a:spcPts val="382"/>
              </a:spcBef>
              <a:buClr>
                <a:schemeClr val="tx1"/>
              </a:buClr>
              <a:buSzPct val="100000"/>
              <a:buFont typeface="Arial" panose="020B0604020202020204" pitchFamily="34" charset="0"/>
              <a:buChar char="•"/>
              <a:tabLst>
                <a:tab pos="155322" algn="l"/>
              </a:tabLst>
            </a:pPr>
            <a:r>
              <a:rPr lang="en-US" sz="2160" spc="-4" dirty="0">
                <a:solidFill>
                  <a:srgbClr val="292934"/>
                </a:solidFill>
                <a:cs typeface="Arial"/>
              </a:rPr>
              <a:t>The object returned by </a:t>
            </a:r>
            <a:r>
              <a:rPr lang="en-US" sz="2160" b="1" spc="-4" dirty="0" err="1">
                <a:solidFill>
                  <a:srgbClr val="292934"/>
                </a:solidFill>
                <a:latin typeface="Courier New"/>
                <a:cs typeface="Courier New"/>
              </a:rPr>
              <a:t>t</a:t>
            </a:r>
            <a:r>
              <a:rPr lang="en-US" sz="2160" b="1" dirty="0" err="1">
                <a:solidFill>
                  <a:srgbClr val="292934"/>
                </a:solidFill>
                <a:latin typeface="Courier New"/>
                <a:cs typeface="Courier New"/>
              </a:rPr>
              <a:t>kinter.Tk</a:t>
            </a:r>
            <a:r>
              <a:rPr lang="en-US" sz="2160" b="1" dirty="0">
                <a:solidFill>
                  <a:srgbClr val="292934"/>
                </a:solidFill>
                <a:latin typeface="Courier New"/>
                <a:cs typeface="Courier New"/>
              </a:rPr>
              <a:t>() </a:t>
            </a:r>
            <a:r>
              <a:rPr lang="en-US" sz="2160" dirty="0">
                <a:solidFill>
                  <a:srgbClr val="292934"/>
                </a:solidFill>
                <a:cs typeface="Arial"/>
              </a:rPr>
              <a:t>is usually referred to  as the </a:t>
            </a:r>
            <a:r>
              <a:rPr lang="en-US" sz="2160" b="1" spc="-4" dirty="0">
                <a:solidFill>
                  <a:srgbClr val="002060"/>
                </a:solidFill>
                <a:cs typeface="Arial"/>
              </a:rPr>
              <a:t>root </a:t>
            </a:r>
            <a:r>
              <a:rPr lang="en-US" sz="2160" dirty="0">
                <a:solidFill>
                  <a:srgbClr val="292934"/>
                </a:solidFill>
                <a:cs typeface="Arial"/>
              </a:rPr>
              <a:t>window; hence, the reason why some applications  use </a:t>
            </a:r>
            <a:r>
              <a:rPr lang="en-US" sz="2160" b="1" spc="-4" dirty="0">
                <a:solidFill>
                  <a:srgbClr val="002060"/>
                </a:solidFill>
                <a:cs typeface="Arial"/>
              </a:rPr>
              <a:t>root </a:t>
            </a:r>
            <a:r>
              <a:rPr lang="en-US" sz="2160" dirty="0">
                <a:solidFill>
                  <a:srgbClr val="292934"/>
                </a:solidFill>
                <a:cs typeface="Arial"/>
              </a:rPr>
              <a:t>rather than top to indicate as such. </a:t>
            </a:r>
            <a:r>
              <a:rPr lang="en-US" sz="2160" spc="-24" dirty="0">
                <a:solidFill>
                  <a:srgbClr val="292934"/>
                </a:solidFill>
                <a:cs typeface="Arial"/>
              </a:rPr>
              <a:t>Top-level </a:t>
            </a:r>
            <a:r>
              <a:rPr lang="en-US" sz="2160" dirty="0">
                <a:solidFill>
                  <a:srgbClr val="292934"/>
                </a:solidFill>
                <a:cs typeface="Arial"/>
              </a:rPr>
              <a:t>windows  are those that show up stand-alone as part of your application.  </a:t>
            </a:r>
            <a:r>
              <a:rPr lang="en-US" sz="2160" spc="-56" dirty="0">
                <a:solidFill>
                  <a:srgbClr val="292934"/>
                </a:solidFill>
                <a:cs typeface="Arial"/>
              </a:rPr>
              <a:t>You </a:t>
            </a:r>
            <a:r>
              <a:rPr lang="en-US" sz="2160" dirty="0">
                <a:solidFill>
                  <a:srgbClr val="292934"/>
                </a:solidFill>
                <a:cs typeface="Arial"/>
              </a:rPr>
              <a:t>can have more than one top-level window for your GUI, but  only one of them should be your root</a:t>
            </a:r>
            <a:r>
              <a:rPr lang="en-US" sz="2160" spc="4" dirty="0">
                <a:solidFill>
                  <a:srgbClr val="292934"/>
                </a:solidFill>
                <a:cs typeface="Arial"/>
              </a:rPr>
              <a:t> </a:t>
            </a:r>
            <a:r>
              <a:rPr lang="en-US" sz="2160" spc="-17" dirty="0">
                <a:solidFill>
                  <a:srgbClr val="292934"/>
                </a:solidFill>
                <a:cs typeface="Arial"/>
              </a:rPr>
              <a:t>window.</a:t>
            </a:r>
            <a:endParaRPr lang="en-US" sz="2160" dirty="0">
              <a:cs typeface="Arial"/>
            </a:endParaRPr>
          </a:p>
          <a:p>
            <a:endParaRPr lang="en-GB" dirty="0"/>
          </a:p>
        </p:txBody>
      </p:sp>
      <p:sp>
        <p:nvSpPr>
          <p:cNvPr id="5" name="Title 1">
            <a:extLst>
              <a:ext uri="{FF2B5EF4-FFF2-40B4-BE49-F238E27FC236}">
                <a16:creationId xmlns:a16="http://schemas.microsoft.com/office/drawing/2014/main" id="{F5E9AACB-607C-472B-9C9B-D7D40605D511}"/>
              </a:ext>
            </a:extLst>
          </p:cNvPr>
          <p:cNvSpPr txBox="1">
            <a:spLocks/>
          </p:cNvSpPr>
          <p:nvPr/>
        </p:nvSpPr>
        <p:spPr>
          <a:xfrm>
            <a:off x="521998" y="842400"/>
            <a:ext cx="11383489" cy="720000"/>
          </a:xfrm>
          <a:prstGeom prst="rect">
            <a:avLst/>
          </a:prstGeom>
        </p:spPr>
        <p:txBody>
          <a:bodyPr vert="horz" lIns="0" tIns="0" rIns="0" bIns="0" rtlCol="0" anchor="t" anchorCtr="0">
            <a:normAutofit/>
          </a:bodyPr>
          <a:lstStyle>
            <a:lvl1pPr algn="l" defTabSz="914400" rtl="0" eaLnBrk="1" latinLnBrk="0" hangingPunct="1">
              <a:lnSpc>
                <a:spcPts val="3250"/>
              </a:lnSpc>
              <a:spcBef>
                <a:spcPct val="0"/>
              </a:spcBef>
              <a:buNone/>
              <a:defRPr lang="en-GB" sz="3450" b="1" kern="1200">
                <a:solidFill>
                  <a:schemeClr val="tx2"/>
                </a:solidFill>
                <a:latin typeface="+mj-lt"/>
                <a:ea typeface="+mj-ea"/>
                <a:cs typeface="+mj-cs"/>
              </a:defRPr>
            </a:lvl1pPr>
          </a:lstStyle>
          <a:p>
            <a:r>
              <a:rPr lang="en-GB" sz="3600" spc="-71" dirty="0"/>
              <a:t>Windows </a:t>
            </a:r>
            <a:r>
              <a:rPr lang="en-GB" sz="3600" spc="-56" dirty="0"/>
              <a:t>and</a:t>
            </a:r>
            <a:r>
              <a:rPr lang="en-GB" sz="3600" spc="-310" dirty="0"/>
              <a:t> </a:t>
            </a:r>
            <a:r>
              <a:rPr lang="en-GB" sz="3600" spc="-84" dirty="0"/>
              <a:t>Widgets                                              </a:t>
            </a:r>
            <a:r>
              <a:rPr lang="en-GB" sz="1800" spc="-84" dirty="0"/>
              <a:t>(1/2)</a:t>
            </a:r>
            <a:endParaRPr lang="en-GB" sz="1800" dirty="0"/>
          </a:p>
        </p:txBody>
      </p:sp>
    </p:spTree>
    <p:extLst>
      <p:ext uri="{BB962C8B-B14F-4D97-AF65-F5344CB8AC3E}">
        <p14:creationId xmlns:p14="http://schemas.microsoft.com/office/powerpoint/2010/main" val="2912814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0D0CFF7-4334-464B-B69B-40BC78E26FFF}"/>
              </a:ext>
            </a:extLst>
          </p:cNvPr>
          <p:cNvSpPr>
            <a:spLocks noGrp="1"/>
          </p:cNvSpPr>
          <p:nvPr>
            <p:ph type="body" sz="quarter" idx="14"/>
          </p:nvPr>
        </p:nvSpPr>
        <p:spPr>
          <a:xfrm>
            <a:off x="522286" y="1562399"/>
            <a:ext cx="11147715" cy="4716481"/>
          </a:xfrm>
        </p:spPr>
        <p:txBody>
          <a:bodyPr>
            <a:normAutofit fontScale="92500" lnSpcReduction="20000"/>
          </a:bodyPr>
          <a:lstStyle/>
          <a:p>
            <a:pPr marL="352986" marR="4034" indent="-342900" algn="just">
              <a:lnSpc>
                <a:spcPct val="150000"/>
              </a:lnSpc>
              <a:spcBef>
                <a:spcPts val="337"/>
              </a:spcBef>
              <a:buClr>
                <a:schemeClr val="tx1"/>
              </a:buClr>
              <a:buSzPct val="100000"/>
              <a:buFont typeface="Arial" panose="020B0604020202020204" pitchFamily="34" charset="0"/>
              <a:buChar char="•"/>
              <a:tabLst>
                <a:tab pos="155322" algn="l"/>
              </a:tabLst>
            </a:pPr>
            <a:r>
              <a:rPr lang="en-US" spc="-64" dirty="0">
                <a:solidFill>
                  <a:srgbClr val="292934"/>
                </a:solidFill>
                <a:cs typeface="Arial"/>
              </a:rPr>
              <a:t>You </a:t>
            </a:r>
            <a:r>
              <a:rPr lang="en-US" spc="-4" dirty="0">
                <a:solidFill>
                  <a:srgbClr val="292934"/>
                </a:solidFill>
                <a:cs typeface="Arial"/>
              </a:rPr>
              <a:t>can choose to completely design all your </a:t>
            </a:r>
            <a:r>
              <a:rPr lang="en-US" spc="-8" dirty="0">
                <a:solidFill>
                  <a:srgbClr val="292934"/>
                </a:solidFill>
                <a:cs typeface="Arial"/>
              </a:rPr>
              <a:t>widgets  </a:t>
            </a:r>
            <a:r>
              <a:rPr lang="en-US" spc="-4" dirty="0">
                <a:solidFill>
                  <a:srgbClr val="292934"/>
                </a:solidFill>
                <a:cs typeface="Arial"/>
              </a:rPr>
              <a:t>first, and then add the real </a:t>
            </a:r>
            <a:r>
              <a:rPr lang="en-US" spc="-17" dirty="0">
                <a:solidFill>
                  <a:srgbClr val="292934"/>
                </a:solidFill>
                <a:cs typeface="Arial"/>
              </a:rPr>
              <a:t>functionality, </a:t>
            </a:r>
            <a:r>
              <a:rPr lang="en-US" spc="-4" dirty="0">
                <a:solidFill>
                  <a:srgbClr val="292934"/>
                </a:solidFill>
                <a:cs typeface="Arial"/>
              </a:rPr>
              <a:t>or do a little of this  and a little of that along the</a:t>
            </a:r>
            <a:r>
              <a:rPr lang="en-US" spc="31" dirty="0">
                <a:solidFill>
                  <a:srgbClr val="292934"/>
                </a:solidFill>
                <a:cs typeface="Arial"/>
              </a:rPr>
              <a:t> </a:t>
            </a:r>
            <a:r>
              <a:rPr lang="en-US" spc="-40" dirty="0">
                <a:solidFill>
                  <a:srgbClr val="292934"/>
                </a:solidFill>
                <a:cs typeface="Arial"/>
              </a:rPr>
              <a:t>way.</a:t>
            </a:r>
            <a:endParaRPr lang="en-US" dirty="0">
              <a:cs typeface="Arial"/>
            </a:endParaRPr>
          </a:p>
          <a:p>
            <a:pPr marL="352986" marR="201718" indent="-342900" algn="just">
              <a:lnSpc>
                <a:spcPct val="150000"/>
              </a:lnSpc>
              <a:spcBef>
                <a:spcPts val="464"/>
              </a:spcBef>
              <a:buClr>
                <a:schemeClr val="tx1"/>
              </a:buClr>
              <a:buSzPct val="100000"/>
              <a:buFont typeface="Arial" panose="020B0604020202020204" pitchFamily="34" charset="0"/>
              <a:buChar char="•"/>
              <a:tabLst>
                <a:tab pos="155322" algn="l"/>
              </a:tabLst>
            </a:pPr>
            <a:r>
              <a:rPr lang="en-US" spc="-4" dirty="0">
                <a:solidFill>
                  <a:srgbClr val="292934"/>
                </a:solidFill>
                <a:cs typeface="Arial"/>
              </a:rPr>
              <a:t>Widgets can be stand-alone or be containers. If a </a:t>
            </a:r>
            <a:r>
              <a:rPr lang="en-US" spc="-8" dirty="0">
                <a:solidFill>
                  <a:srgbClr val="292934"/>
                </a:solidFill>
                <a:cs typeface="Arial"/>
              </a:rPr>
              <a:t>widget  </a:t>
            </a:r>
            <a:r>
              <a:rPr lang="en-US" spc="-4" dirty="0">
                <a:solidFill>
                  <a:srgbClr val="292934"/>
                </a:solidFill>
                <a:cs typeface="Arial"/>
              </a:rPr>
              <a:t>contains other widgets, it is considered the parent of  those widgets. </a:t>
            </a:r>
            <a:r>
              <a:rPr lang="en-US" spc="-17" dirty="0">
                <a:solidFill>
                  <a:srgbClr val="292934"/>
                </a:solidFill>
                <a:cs typeface="Arial"/>
              </a:rPr>
              <a:t>Accordingly, </a:t>
            </a:r>
            <a:r>
              <a:rPr lang="en-US" spc="-4" dirty="0">
                <a:solidFill>
                  <a:srgbClr val="292934"/>
                </a:solidFill>
                <a:cs typeface="Arial"/>
              </a:rPr>
              <a:t>if a widget is contained </a:t>
            </a:r>
            <a:r>
              <a:rPr lang="en-US" spc="-8" dirty="0">
                <a:solidFill>
                  <a:srgbClr val="292934"/>
                </a:solidFill>
                <a:cs typeface="Arial"/>
              </a:rPr>
              <a:t>in  </a:t>
            </a:r>
            <a:r>
              <a:rPr lang="en-US" spc="-4" dirty="0">
                <a:solidFill>
                  <a:srgbClr val="292934"/>
                </a:solidFill>
                <a:cs typeface="Arial"/>
              </a:rPr>
              <a:t>another widget, </a:t>
            </a:r>
            <a:r>
              <a:rPr lang="en-US" spc="-12" dirty="0">
                <a:solidFill>
                  <a:srgbClr val="292934"/>
                </a:solidFill>
                <a:cs typeface="Arial"/>
              </a:rPr>
              <a:t>it’s </a:t>
            </a:r>
            <a:r>
              <a:rPr lang="en-US" spc="-4" dirty="0">
                <a:solidFill>
                  <a:srgbClr val="292934"/>
                </a:solidFill>
                <a:cs typeface="Arial"/>
              </a:rPr>
              <a:t>considered a child of the parent, the  parent being the next immediate enclosing </a:t>
            </a:r>
            <a:r>
              <a:rPr lang="en-US" spc="-8" dirty="0">
                <a:solidFill>
                  <a:srgbClr val="292934"/>
                </a:solidFill>
                <a:cs typeface="Arial"/>
              </a:rPr>
              <a:t>container  widget.</a:t>
            </a:r>
            <a:endParaRPr lang="en-US" dirty="0">
              <a:cs typeface="Arial"/>
            </a:endParaRPr>
          </a:p>
          <a:p>
            <a:pPr marL="352986" marR="269796" indent="-342900" algn="just">
              <a:lnSpc>
                <a:spcPct val="150000"/>
              </a:lnSpc>
              <a:spcBef>
                <a:spcPts val="464"/>
              </a:spcBef>
              <a:buClr>
                <a:schemeClr val="tx1"/>
              </a:buClr>
              <a:buSzPct val="100000"/>
              <a:buFont typeface="Arial" panose="020B0604020202020204" pitchFamily="34" charset="0"/>
              <a:buChar char="•"/>
              <a:tabLst>
                <a:tab pos="155322" algn="l"/>
              </a:tabLst>
            </a:pPr>
            <a:r>
              <a:rPr lang="en-US" spc="-24" dirty="0">
                <a:solidFill>
                  <a:srgbClr val="292934"/>
                </a:solidFill>
                <a:cs typeface="Arial"/>
              </a:rPr>
              <a:t>Usually, </a:t>
            </a:r>
            <a:r>
              <a:rPr lang="en-US" spc="-4" dirty="0">
                <a:solidFill>
                  <a:srgbClr val="292934"/>
                </a:solidFill>
                <a:cs typeface="Arial"/>
              </a:rPr>
              <a:t>widgets have some associated behaviors, </a:t>
            </a:r>
            <a:r>
              <a:rPr lang="en-US" spc="-8" dirty="0">
                <a:solidFill>
                  <a:srgbClr val="292934"/>
                </a:solidFill>
                <a:cs typeface="Arial"/>
              </a:rPr>
              <a:t>such  </a:t>
            </a:r>
            <a:r>
              <a:rPr lang="en-US" spc="-4" dirty="0">
                <a:solidFill>
                  <a:srgbClr val="292934"/>
                </a:solidFill>
                <a:cs typeface="Arial"/>
              </a:rPr>
              <a:t>as when a button is pressed, or text is filled into a text  field. These types of user behaviors are called </a:t>
            </a:r>
            <a:r>
              <a:rPr lang="en-US" b="1" spc="-4" dirty="0">
                <a:solidFill>
                  <a:schemeClr val="accent1">
                    <a:lumMod val="60000"/>
                    <a:lumOff val="40000"/>
                  </a:schemeClr>
                </a:solidFill>
                <a:cs typeface="Arial"/>
              </a:rPr>
              <a:t>events</a:t>
            </a:r>
            <a:r>
              <a:rPr lang="en-US" spc="-4" dirty="0">
                <a:solidFill>
                  <a:srgbClr val="292934"/>
                </a:solidFill>
                <a:cs typeface="Arial"/>
              </a:rPr>
              <a:t>,  and the </a:t>
            </a:r>
            <a:r>
              <a:rPr lang="en-US" spc="-12" dirty="0">
                <a:solidFill>
                  <a:srgbClr val="292934"/>
                </a:solidFill>
                <a:cs typeface="Arial"/>
              </a:rPr>
              <a:t>GUI’s </a:t>
            </a:r>
            <a:r>
              <a:rPr lang="en-US" spc="-4" dirty="0">
                <a:solidFill>
                  <a:srgbClr val="292934"/>
                </a:solidFill>
                <a:cs typeface="Arial"/>
              </a:rPr>
              <a:t>response to such events are known </a:t>
            </a:r>
            <a:r>
              <a:rPr lang="en-US" spc="-8" dirty="0">
                <a:solidFill>
                  <a:srgbClr val="292934"/>
                </a:solidFill>
                <a:cs typeface="Arial"/>
              </a:rPr>
              <a:t>as </a:t>
            </a:r>
            <a:r>
              <a:rPr lang="en-US" spc="-8" dirty="0">
                <a:solidFill>
                  <a:srgbClr val="002060"/>
                </a:solidFill>
                <a:cs typeface="Arial"/>
              </a:rPr>
              <a:t> </a:t>
            </a:r>
            <a:r>
              <a:rPr lang="en-US" b="1" spc="-4" dirty="0">
                <a:solidFill>
                  <a:schemeClr val="accent1">
                    <a:lumMod val="60000"/>
                    <a:lumOff val="40000"/>
                  </a:schemeClr>
                </a:solidFill>
                <a:cs typeface="Arial"/>
              </a:rPr>
              <a:t>callbacks</a:t>
            </a:r>
            <a:r>
              <a:rPr lang="en-US" spc="-4" dirty="0">
                <a:solidFill>
                  <a:srgbClr val="292934"/>
                </a:solidFill>
                <a:cs typeface="Arial"/>
              </a:rPr>
              <a:t>.</a:t>
            </a:r>
            <a:endParaRPr lang="en-US" dirty="0">
              <a:cs typeface="Arial"/>
            </a:endParaRPr>
          </a:p>
          <a:p>
            <a:endParaRPr lang="en-GB" dirty="0"/>
          </a:p>
        </p:txBody>
      </p:sp>
      <p:sp>
        <p:nvSpPr>
          <p:cNvPr id="6" name="Title 1">
            <a:extLst>
              <a:ext uri="{FF2B5EF4-FFF2-40B4-BE49-F238E27FC236}">
                <a16:creationId xmlns:a16="http://schemas.microsoft.com/office/drawing/2014/main" id="{FA49195F-12B1-4BB2-A3EF-C8BE0D3F705B}"/>
              </a:ext>
            </a:extLst>
          </p:cNvPr>
          <p:cNvSpPr txBox="1">
            <a:spLocks/>
          </p:cNvSpPr>
          <p:nvPr/>
        </p:nvSpPr>
        <p:spPr>
          <a:xfrm>
            <a:off x="521998" y="842400"/>
            <a:ext cx="11383489" cy="720000"/>
          </a:xfrm>
          <a:prstGeom prst="rect">
            <a:avLst/>
          </a:prstGeom>
        </p:spPr>
        <p:txBody>
          <a:bodyPr vert="horz" lIns="0" tIns="0" rIns="0" bIns="0" rtlCol="0" anchor="t" anchorCtr="0">
            <a:normAutofit/>
          </a:bodyPr>
          <a:lstStyle>
            <a:lvl1pPr algn="l" defTabSz="914400" rtl="0" eaLnBrk="1" latinLnBrk="0" hangingPunct="1">
              <a:lnSpc>
                <a:spcPts val="3250"/>
              </a:lnSpc>
              <a:spcBef>
                <a:spcPct val="0"/>
              </a:spcBef>
              <a:buNone/>
              <a:defRPr lang="en-GB" sz="3450" b="1" kern="1200">
                <a:solidFill>
                  <a:schemeClr val="tx2"/>
                </a:solidFill>
                <a:latin typeface="+mj-lt"/>
                <a:ea typeface="+mj-ea"/>
                <a:cs typeface="+mj-cs"/>
              </a:defRPr>
            </a:lvl1pPr>
          </a:lstStyle>
          <a:p>
            <a:r>
              <a:rPr lang="en-GB" sz="3600" spc="-71" dirty="0"/>
              <a:t>Windows </a:t>
            </a:r>
            <a:r>
              <a:rPr lang="en-GB" sz="3600" spc="-56" dirty="0"/>
              <a:t>and</a:t>
            </a:r>
            <a:r>
              <a:rPr lang="en-GB" sz="3600" spc="-310" dirty="0"/>
              <a:t> </a:t>
            </a:r>
            <a:r>
              <a:rPr lang="en-GB" sz="3600" spc="-84" dirty="0"/>
              <a:t>Widgets                                              </a:t>
            </a:r>
            <a:r>
              <a:rPr lang="en-GB" sz="1800" spc="-84" dirty="0"/>
              <a:t>(2/2)</a:t>
            </a:r>
            <a:endParaRPr lang="en-GB" sz="1800" dirty="0"/>
          </a:p>
        </p:txBody>
      </p:sp>
    </p:spTree>
    <p:extLst>
      <p:ext uri="{BB962C8B-B14F-4D97-AF65-F5344CB8AC3E}">
        <p14:creationId xmlns:p14="http://schemas.microsoft.com/office/powerpoint/2010/main" val="1340946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FD5F325-9E15-43CC-9D44-0515727A62D4}"/>
              </a:ext>
            </a:extLst>
          </p:cNvPr>
          <p:cNvSpPr>
            <a:spLocks noGrp="1"/>
          </p:cNvSpPr>
          <p:nvPr>
            <p:ph type="body" sz="quarter" idx="14"/>
          </p:nvPr>
        </p:nvSpPr>
        <p:spPr>
          <a:xfrm>
            <a:off x="522287" y="1562399"/>
            <a:ext cx="11206417" cy="4929841"/>
          </a:xfrm>
        </p:spPr>
        <p:txBody>
          <a:bodyPr>
            <a:normAutofit fontScale="85000" lnSpcReduction="20000"/>
          </a:bodyPr>
          <a:lstStyle/>
          <a:p>
            <a:pPr marL="352986" marR="26728" indent="-342900" algn="just">
              <a:lnSpc>
                <a:spcPct val="160000"/>
              </a:lnSpc>
              <a:spcBef>
                <a:spcPts val="314"/>
              </a:spcBef>
              <a:buClr>
                <a:schemeClr val="tx1"/>
              </a:buClr>
              <a:buSzPct val="100000"/>
              <a:buFont typeface="Arial" panose="020B0604020202020204" pitchFamily="34" charset="0"/>
              <a:buChar char="•"/>
              <a:tabLst>
                <a:tab pos="155322" algn="l"/>
              </a:tabLst>
            </a:pPr>
            <a:r>
              <a:rPr lang="en-US" dirty="0">
                <a:solidFill>
                  <a:srgbClr val="292934"/>
                </a:solidFill>
                <a:cs typeface="Arial"/>
              </a:rPr>
              <a:t>Events can include the actual button press (and release),  mouse movement, hitting the Return or Enter </a:t>
            </a:r>
            <a:r>
              <a:rPr lang="en-US" spc="-31" dirty="0">
                <a:solidFill>
                  <a:srgbClr val="292934"/>
                </a:solidFill>
                <a:cs typeface="Arial"/>
              </a:rPr>
              <a:t>key, </a:t>
            </a:r>
            <a:r>
              <a:rPr lang="en-US" dirty="0">
                <a:solidFill>
                  <a:srgbClr val="292934"/>
                </a:solidFill>
                <a:cs typeface="Arial"/>
              </a:rPr>
              <a:t>etc. The  entire system of events that occurs from the beginning until</a:t>
            </a:r>
            <a:r>
              <a:rPr lang="en-US" spc="-48" dirty="0">
                <a:solidFill>
                  <a:srgbClr val="292934"/>
                </a:solidFill>
                <a:cs typeface="Arial"/>
              </a:rPr>
              <a:t> </a:t>
            </a:r>
            <a:r>
              <a:rPr lang="en-US" dirty="0">
                <a:solidFill>
                  <a:srgbClr val="292934"/>
                </a:solidFill>
                <a:cs typeface="Arial"/>
              </a:rPr>
              <a:t>the  end of a GUI application is what drives it. This is known as </a:t>
            </a:r>
            <a:r>
              <a:rPr lang="en-US" dirty="0">
                <a:solidFill>
                  <a:srgbClr val="002060"/>
                </a:solidFill>
                <a:cs typeface="Arial"/>
              </a:rPr>
              <a:t> </a:t>
            </a:r>
            <a:r>
              <a:rPr lang="en-US" sz="2600" b="1" spc="-4" dirty="0">
                <a:solidFill>
                  <a:schemeClr val="accent1">
                    <a:lumMod val="60000"/>
                    <a:lumOff val="40000"/>
                  </a:schemeClr>
                </a:solidFill>
                <a:cs typeface="Arial"/>
              </a:rPr>
              <a:t>event-driven processing</a:t>
            </a:r>
            <a:r>
              <a:rPr lang="en-US" spc="-4" dirty="0">
                <a:solidFill>
                  <a:srgbClr val="292934"/>
                </a:solidFill>
                <a:cs typeface="Arial"/>
              </a:rPr>
              <a:t>.</a:t>
            </a:r>
            <a:endParaRPr lang="en-US" dirty="0">
              <a:cs typeface="Arial"/>
            </a:endParaRPr>
          </a:p>
          <a:p>
            <a:pPr marL="352986" marR="4034" indent="-342900" algn="just">
              <a:lnSpc>
                <a:spcPct val="160000"/>
              </a:lnSpc>
              <a:spcBef>
                <a:spcPts val="404"/>
              </a:spcBef>
              <a:buClr>
                <a:schemeClr val="tx1"/>
              </a:buClr>
              <a:buSzPct val="100000"/>
              <a:buFont typeface="Arial" panose="020B0604020202020204" pitchFamily="34" charset="0"/>
              <a:buChar char="•"/>
              <a:tabLst>
                <a:tab pos="155322" algn="l"/>
              </a:tabLst>
            </a:pPr>
            <a:r>
              <a:rPr lang="en-US" dirty="0">
                <a:solidFill>
                  <a:srgbClr val="292934"/>
                </a:solidFill>
                <a:cs typeface="Arial"/>
              </a:rPr>
              <a:t>One example of an event with a callback is a simple mouse  move. Suppose that the mouse pointer is sitting somewhere</a:t>
            </a:r>
            <a:r>
              <a:rPr lang="en-US" spc="-60" dirty="0">
                <a:solidFill>
                  <a:srgbClr val="292934"/>
                </a:solidFill>
                <a:cs typeface="Arial"/>
              </a:rPr>
              <a:t> </a:t>
            </a:r>
            <a:r>
              <a:rPr lang="en-US" dirty="0">
                <a:solidFill>
                  <a:srgbClr val="292934"/>
                </a:solidFill>
                <a:cs typeface="Arial"/>
              </a:rPr>
              <a:t>on  top of your GUI application. If you move the mouse to another  part of your application, something has to cause the movement  of the mouse to be replicated by the cursor on your screen so  that it looks as if it is moving according to the motion of your  hand. These are mouse move events that the system must  process portray your cursor moving across the </a:t>
            </a:r>
            <a:r>
              <a:rPr lang="en-US" spc="-17" dirty="0">
                <a:solidFill>
                  <a:srgbClr val="292934"/>
                </a:solidFill>
                <a:cs typeface="Arial"/>
              </a:rPr>
              <a:t>window. </a:t>
            </a:r>
            <a:r>
              <a:rPr lang="en-US" dirty="0">
                <a:solidFill>
                  <a:srgbClr val="292934"/>
                </a:solidFill>
                <a:cs typeface="Arial"/>
              </a:rPr>
              <a:t>When  you release the mouse, there are no more events to process,  so everything just remains idle on the screen</a:t>
            </a:r>
            <a:r>
              <a:rPr lang="en-US" spc="-36" dirty="0">
                <a:solidFill>
                  <a:srgbClr val="292934"/>
                </a:solidFill>
                <a:cs typeface="Arial"/>
              </a:rPr>
              <a:t> </a:t>
            </a:r>
            <a:r>
              <a:rPr lang="en-US" dirty="0">
                <a:solidFill>
                  <a:srgbClr val="292934"/>
                </a:solidFill>
                <a:cs typeface="Arial"/>
              </a:rPr>
              <a:t>again.</a:t>
            </a:r>
            <a:endParaRPr lang="en-US" dirty="0">
              <a:cs typeface="Arial"/>
            </a:endParaRPr>
          </a:p>
          <a:p>
            <a:endParaRPr lang="en-GB" dirty="0"/>
          </a:p>
        </p:txBody>
      </p:sp>
      <p:sp>
        <p:nvSpPr>
          <p:cNvPr id="5" name="Title 1">
            <a:extLst>
              <a:ext uri="{FF2B5EF4-FFF2-40B4-BE49-F238E27FC236}">
                <a16:creationId xmlns:a16="http://schemas.microsoft.com/office/drawing/2014/main" id="{4D838A7F-61C2-4C0A-9052-1621555963B4}"/>
              </a:ext>
            </a:extLst>
          </p:cNvPr>
          <p:cNvSpPr txBox="1">
            <a:spLocks/>
          </p:cNvSpPr>
          <p:nvPr/>
        </p:nvSpPr>
        <p:spPr>
          <a:xfrm>
            <a:off x="521998" y="842400"/>
            <a:ext cx="11383489" cy="720000"/>
          </a:xfrm>
          <a:prstGeom prst="rect">
            <a:avLst/>
          </a:prstGeom>
        </p:spPr>
        <p:txBody>
          <a:bodyPr vert="horz" lIns="0" tIns="0" rIns="0" bIns="0" rtlCol="0" anchor="t" anchorCtr="0">
            <a:normAutofit/>
          </a:bodyPr>
          <a:lstStyle>
            <a:lvl1pPr algn="l" defTabSz="914400" rtl="0" eaLnBrk="1" latinLnBrk="0" hangingPunct="1">
              <a:lnSpc>
                <a:spcPts val="3250"/>
              </a:lnSpc>
              <a:spcBef>
                <a:spcPct val="0"/>
              </a:spcBef>
              <a:buNone/>
              <a:defRPr lang="en-GB" sz="3450" b="1" kern="1200">
                <a:solidFill>
                  <a:schemeClr val="tx2"/>
                </a:solidFill>
                <a:latin typeface="+mj-lt"/>
                <a:ea typeface="+mj-ea"/>
                <a:cs typeface="+mj-cs"/>
              </a:defRPr>
            </a:lvl1pPr>
          </a:lstStyle>
          <a:p>
            <a:r>
              <a:rPr lang="en-GB" sz="3600" spc="-79" dirty="0"/>
              <a:t>Event-Driven</a:t>
            </a:r>
            <a:r>
              <a:rPr lang="en-GB" sz="3600" spc="-179" dirty="0"/>
              <a:t> </a:t>
            </a:r>
            <a:r>
              <a:rPr lang="en-GB" sz="3600" spc="-84" dirty="0"/>
              <a:t>Processing                                           </a:t>
            </a:r>
            <a:r>
              <a:rPr lang="en-GB" sz="1800" spc="-84" dirty="0"/>
              <a:t>(1/2)</a:t>
            </a:r>
            <a:endParaRPr lang="en-GB" sz="1800" dirty="0"/>
          </a:p>
        </p:txBody>
      </p:sp>
    </p:spTree>
    <p:extLst>
      <p:ext uri="{BB962C8B-B14F-4D97-AF65-F5344CB8AC3E}">
        <p14:creationId xmlns:p14="http://schemas.microsoft.com/office/powerpoint/2010/main" val="3825708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5A7AD2A-186F-4155-B3C2-E499EA3A7557}"/>
              </a:ext>
            </a:extLst>
          </p:cNvPr>
          <p:cNvSpPr>
            <a:spLocks noGrp="1"/>
          </p:cNvSpPr>
          <p:nvPr>
            <p:ph type="body" sz="quarter" idx="14"/>
          </p:nvPr>
        </p:nvSpPr>
        <p:spPr>
          <a:xfrm>
            <a:off x="522287" y="1562399"/>
            <a:ext cx="11383200" cy="4801825"/>
          </a:xfrm>
        </p:spPr>
        <p:txBody>
          <a:bodyPr>
            <a:normAutofit/>
          </a:bodyPr>
          <a:lstStyle/>
          <a:p>
            <a:pPr marL="352986" marR="379228" indent="-342900" algn="just">
              <a:lnSpc>
                <a:spcPct val="150000"/>
              </a:lnSpc>
              <a:spcBef>
                <a:spcPts val="79"/>
              </a:spcBef>
              <a:buClr>
                <a:schemeClr val="tx1"/>
              </a:buClr>
              <a:buSzPct val="100000"/>
              <a:buFont typeface="Arial" panose="020B0604020202020204" pitchFamily="34" charset="0"/>
              <a:buChar char="•"/>
              <a:tabLst>
                <a:tab pos="155322" algn="l"/>
              </a:tabLst>
            </a:pPr>
            <a:r>
              <a:rPr lang="en-US" sz="1920" spc="-4" dirty="0">
                <a:solidFill>
                  <a:srgbClr val="292934"/>
                </a:solidFill>
                <a:cs typeface="Arial"/>
              </a:rPr>
              <a:t>The event-driven processing nature of GUIs fits right </a:t>
            </a:r>
            <a:r>
              <a:rPr lang="en-US" sz="1920" spc="-8" dirty="0">
                <a:solidFill>
                  <a:srgbClr val="292934"/>
                </a:solidFill>
                <a:cs typeface="Arial"/>
              </a:rPr>
              <a:t>in  </a:t>
            </a:r>
            <a:r>
              <a:rPr lang="en-US" sz="1920" spc="-4" dirty="0">
                <a:solidFill>
                  <a:srgbClr val="292934"/>
                </a:solidFill>
                <a:cs typeface="Arial"/>
              </a:rPr>
              <a:t>with client/server</a:t>
            </a:r>
            <a:r>
              <a:rPr lang="en-US" sz="1920" spc="17" dirty="0">
                <a:solidFill>
                  <a:srgbClr val="292934"/>
                </a:solidFill>
                <a:cs typeface="Arial"/>
              </a:rPr>
              <a:t> </a:t>
            </a:r>
            <a:r>
              <a:rPr lang="en-US" sz="1920" spc="-4" dirty="0">
                <a:solidFill>
                  <a:srgbClr val="292934"/>
                </a:solidFill>
                <a:cs typeface="Arial"/>
              </a:rPr>
              <a:t>architecture.</a:t>
            </a:r>
            <a:endParaRPr lang="en-US" sz="1920" dirty="0">
              <a:cs typeface="Arial"/>
            </a:endParaRPr>
          </a:p>
          <a:p>
            <a:pPr marL="352986" marR="379228" indent="-342900" algn="just">
              <a:lnSpc>
                <a:spcPct val="150000"/>
              </a:lnSpc>
              <a:spcBef>
                <a:spcPts val="79"/>
              </a:spcBef>
              <a:buClr>
                <a:schemeClr val="tx1"/>
              </a:buClr>
              <a:buSzPct val="100000"/>
              <a:buFont typeface="Arial" panose="020B0604020202020204" pitchFamily="34" charset="0"/>
              <a:buChar char="•"/>
              <a:tabLst>
                <a:tab pos="155322" algn="l"/>
              </a:tabLst>
            </a:pPr>
            <a:r>
              <a:rPr lang="en-US" sz="1920" spc="-8" dirty="0">
                <a:solidFill>
                  <a:srgbClr val="292934"/>
                </a:solidFill>
                <a:cs typeface="Arial"/>
              </a:rPr>
              <a:t>When </a:t>
            </a:r>
            <a:r>
              <a:rPr lang="en-US" sz="1920" spc="-4" dirty="0">
                <a:solidFill>
                  <a:srgbClr val="292934"/>
                </a:solidFill>
                <a:cs typeface="Arial"/>
              </a:rPr>
              <a:t>you start a GUI </a:t>
            </a:r>
            <a:r>
              <a:rPr lang="en-US" sz="1920" spc="-8" dirty="0">
                <a:solidFill>
                  <a:srgbClr val="292934"/>
                </a:solidFill>
                <a:cs typeface="Arial"/>
              </a:rPr>
              <a:t>application, </a:t>
            </a:r>
            <a:r>
              <a:rPr lang="en-US" sz="1920" spc="-4" dirty="0">
                <a:solidFill>
                  <a:srgbClr val="292934"/>
                </a:solidFill>
                <a:cs typeface="Arial"/>
              </a:rPr>
              <a:t>it must </a:t>
            </a:r>
            <a:r>
              <a:rPr lang="en-US" sz="1920" spc="-8" dirty="0">
                <a:solidFill>
                  <a:srgbClr val="292934"/>
                </a:solidFill>
                <a:cs typeface="Arial"/>
              </a:rPr>
              <a:t>perform some setup  procedures </a:t>
            </a:r>
            <a:r>
              <a:rPr lang="en-US" sz="1920" spc="-4" dirty="0">
                <a:solidFill>
                  <a:srgbClr val="292934"/>
                </a:solidFill>
                <a:cs typeface="Arial"/>
              </a:rPr>
              <a:t>to </a:t>
            </a:r>
            <a:r>
              <a:rPr lang="en-US" sz="1920" spc="-8" dirty="0">
                <a:solidFill>
                  <a:srgbClr val="292934"/>
                </a:solidFill>
                <a:cs typeface="Arial"/>
              </a:rPr>
              <a:t>prepare </a:t>
            </a:r>
            <a:r>
              <a:rPr lang="en-US" sz="1920" spc="-4" dirty="0">
                <a:solidFill>
                  <a:srgbClr val="292934"/>
                </a:solidFill>
                <a:cs typeface="Arial"/>
              </a:rPr>
              <a:t>for the core execution, just as how a </a:t>
            </a:r>
            <a:r>
              <a:rPr lang="en-US" sz="1920" spc="-8" dirty="0">
                <a:solidFill>
                  <a:srgbClr val="292934"/>
                </a:solidFill>
                <a:cs typeface="Arial"/>
              </a:rPr>
              <a:t>network  server </a:t>
            </a:r>
            <a:r>
              <a:rPr lang="en-US" sz="1920" spc="-4" dirty="0">
                <a:solidFill>
                  <a:srgbClr val="292934"/>
                </a:solidFill>
                <a:cs typeface="Arial"/>
              </a:rPr>
              <a:t>must </a:t>
            </a:r>
            <a:r>
              <a:rPr lang="en-US" sz="1920" spc="-8" dirty="0">
                <a:solidFill>
                  <a:srgbClr val="292934"/>
                </a:solidFill>
                <a:cs typeface="Arial"/>
              </a:rPr>
              <a:t>allocate </a:t>
            </a:r>
            <a:r>
              <a:rPr lang="en-US" sz="1920" spc="-4" dirty="0">
                <a:solidFill>
                  <a:srgbClr val="292934"/>
                </a:solidFill>
                <a:cs typeface="Arial"/>
              </a:rPr>
              <a:t>a </a:t>
            </a:r>
            <a:r>
              <a:rPr lang="en-US" sz="1920" spc="-8" dirty="0">
                <a:solidFill>
                  <a:srgbClr val="292934"/>
                </a:solidFill>
                <a:cs typeface="Arial"/>
              </a:rPr>
              <a:t>socket </a:t>
            </a:r>
            <a:r>
              <a:rPr lang="en-US" sz="1920" spc="-4" dirty="0">
                <a:solidFill>
                  <a:srgbClr val="292934"/>
                </a:solidFill>
                <a:cs typeface="Arial"/>
              </a:rPr>
              <a:t>and bind it to a </a:t>
            </a:r>
            <a:r>
              <a:rPr lang="en-US" sz="1920" spc="-8" dirty="0">
                <a:solidFill>
                  <a:srgbClr val="292934"/>
                </a:solidFill>
                <a:cs typeface="Arial"/>
              </a:rPr>
              <a:t>local</a:t>
            </a:r>
            <a:r>
              <a:rPr lang="en-US" sz="1920" spc="28" dirty="0">
                <a:solidFill>
                  <a:srgbClr val="292934"/>
                </a:solidFill>
                <a:cs typeface="Arial"/>
              </a:rPr>
              <a:t> </a:t>
            </a:r>
            <a:r>
              <a:rPr lang="en-US" sz="1920" spc="-8" dirty="0">
                <a:solidFill>
                  <a:srgbClr val="292934"/>
                </a:solidFill>
                <a:cs typeface="Arial"/>
              </a:rPr>
              <a:t>address.</a:t>
            </a:r>
          </a:p>
          <a:p>
            <a:pPr marL="352986" marR="379228" indent="-342900" algn="just">
              <a:lnSpc>
                <a:spcPct val="150000"/>
              </a:lnSpc>
              <a:spcBef>
                <a:spcPts val="79"/>
              </a:spcBef>
              <a:buClr>
                <a:schemeClr val="tx1"/>
              </a:buClr>
              <a:buSzPct val="100000"/>
              <a:buFont typeface="Arial" panose="020B0604020202020204" pitchFamily="34" charset="0"/>
              <a:buChar char="•"/>
              <a:tabLst>
                <a:tab pos="155322" algn="l"/>
              </a:tabLst>
            </a:pPr>
            <a:r>
              <a:rPr lang="en-US" sz="1920" spc="-4" dirty="0">
                <a:solidFill>
                  <a:srgbClr val="292934"/>
                </a:solidFill>
                <a:cs typeface="Arial"/>
              </a:rPr>
              <a:t>The GUI </a:t>
            </a:r>
            <a:r>
              <a:rPr lang="en-US" sz="1920" spc="-8" dirty="0">
                <a:solidFill>
                  <a:srgbClr val="292934"/>
                </a:solidFill>
                <a:cs typeface="Arial"/>
              </a:rPr>
              <a:t>application </a:t>
            </a:r>
            <a:r>
              <a:rPr lang="en-US" sz="1920" spc="-4" dirty="0">
                <a:solidFill>
                  <a:srgbClr val="292934"/>
                </a:solidFill>
                <a:cs typeface="Arial"/>
              </a:rPr>
              <a:t>must </a:t>
            </a:r>
            <a:r>
              <a:rPr lang="en-US" sz="1920" spc="-8" dirty="0">
                <a:solidFill>
                  <a:srgbClr val="292934"/>
                </a:solidFill>
                <a:cs typeface="Arial"/>
              </a:rPr>
              <a:t>establish </a:t>
            </a:r>
            <a:r>
              <a:rPr lang="en-US" sz="1920" spc="-4" dirty="0">
                <a:solidFill>
                  <a:srgbClr val="292934"/>
                </a:solidFill>
                <a:cs typeface="Arial"/>
              </a:rPr>
              <a:t>all the GUI </a:t>
            </a:r>
            <a:r>
              <a:rPr lang="en-US" sz="1920" spc="-8" dirty="0">
                <a:solidFill>
                  <a:srgbClr val="292934"/>
                </a:solidFill>
                <a:cs typeface="Arial"/>
              </a:rPr>
              <a:t>components, then  </a:t>
            </a:r>
            <a:r>
              <a:rPr lang="en-US" sz="1920" spc="-4" dirty="0">
                <a:solidFill>
                  <a:srgbClr val="292934"/>
                </a:solidFill>
                <a:cs typeface="Arial"/>
              </a:rPr>
              <a:t>draw (a.k.a. render or paint) them to the screen. This is the  responsibility of the </a:t>
            </a:r>
            <a:r>
              <a:rPr lang="en-US" sz="2200" b="1" spc="-4" dirty="0">
                <a:solidFill>
                  <a:schemeClr val="accent1">
                    <a:lumMod val="60000"/>
                    <a:lumOff val="40000"/>
                  </a:schemeClr>
                </a:solidFill>
                <a:cs typeface="Arial"/>
              </a:rPr>
              <a:t>geometry manager </a:t>
            </a:r>
            <a:r>
              <a:rPr lang="en-US" sz="1920" spc="-8" dirty="0">
                <a:solidFill>
                  <a:srgbClr val="292934"/>
                </a:solidFill>
                <a:cs typeface="Arial"/>
              </a:rPr>
              <a:t>(more about </a:t>
            </a:r>
            <a:r>
              <a:rPr lang="en-US" sz="1920" spc="-4" dirty="0">
                <a:solidFill>
                  <a:srgbClr val="292934"/>
                </a:solidFill>
                <a:cs typeface="Arial"/>
              </a:rPr>
              <a:t>this in a  </a:t>
            </a:r>
            <a:r>
              <a:rPr lang="en-US" sz="1920" spc="-8" dirty="0">
                <a:solidFill>
                  <a:srgbClr val="292934"/>
                </a:solidFill>
                <a:cs typeface="Arial"/>
              </a:rPr>
              <a:t>moment). When </a:t>
            </a:r>
            <a:r>
              <a:rPr lang="en-US" sz="1920" spc="-4" dirty="0">
                <a:solidFill>
                  <a:srgbClr val="292934"/>
                </a:solidFill>
                <a:cs typeface="Arial"/>
              </a:rPr>
              <a:t>the </a:t>
            </a:r>
            <a:r>
              <a:rPr lang="en-US" sz="1920" spc="-8" dirty="0">
                <a:solidFill>
                  <a:srgbClr val="292934"/>
                </a:solidFill>
                <a:cs typeface="Arial"/>
              </a:rPr>
              <a:t>geometry manager </a:t>
            </a:r>
            <a:r>
              <a:rPr lang="en-US" sz="1920" spc="-4" dirty="0">
                <a:solidFill>
                  <a:srgbClr val="292934"/>
                </a:solidFill>
                <a:cs typeface="Arial"/>
              </a:rPr>
              <a:t>has </a:t>
            </a:r>
            <a:r>
              <a:rPr lang="en-US" sz="1920" spc="-8" dirty="0">
                <a:solidFill>
                  <a:srgbClr val="292934"/>
                </a:solidFill>
                <a:cs typeface="Arial"/>
              </a:rPr>
              <a:t>completed arranging  </a:t>
            </a:r>
            <a:r>
              <a:rPr lang="en-US" sz="1920" spc="-4" dirty="0">
                <a:solidFill>
                  <a:srgbClr val="292934"/>
                </a:solidFill>
                <a:cs typeface="Arial"/>
              </a:rPr>
              <a:t>all of the widgets, including the top-level </a:t>
            </a:r>
            <a:r>
              <a:rPr lang="en-US" sz="1920" spc="-17" dirty="0">
                <a:solidFill>
                  <a:srgbClr val="292934"/>
                </a:solidFill>
                <a:cs typeface="Arial"/>
              </a:rPr>
              <a:t>window, </a:t>
            </a:r>
            <a:r>
              <a:rPr lang="en-US" sz="1920" spc="-4" dirty="0">
                <a:solidFill>
                  <a:srgbClr val="292934"/>
                </a:solidFill>
                <a:cs typeface="Arial"/>
              </a:rPr>
              <a:t>GUI applications  enter their server-like infinite loop.</a:t>
            </a:r>
          </a:p>
          <a:p>
            <a:pPr marL="352986" marR="379228" indent="-342900" algn="just">
              <a:lnSpc>
                <a:spcPct val="150000"/>
              </a:lnSpc>
              <a:spcBef>
                <a:spcPts val="79"/>
              </a:spcBef>
              <a:buClr>
                <a:schemeClr val="tx1"/>
              </a:buClr>
              <a:buSzPct val="100000"/>
              <a:buFont typeface="Arial" panose="020B0604020202020204" pitchFamily="34" charset="0"/>
              <a:buChar char="•"/>
              <a:tabLst>
                <a:tab pos="155322" algn="l"/>
              </a:tabLst>
            </a:pPr>
            <a:r>
              <a:rPr lang="en-US" sz="1920" spc="-4" dirty="0">
                <a:solidFill>
                  <a:srgbClr val="292934"/>
                </a:solidFill>
                <a:cs typeface="Arial"/>
              </a:rPr>
              <a:t>This loop runs forever waiting for GUI events, processing them, and  then </a:t>
            </a:r>
            <a:r>
              <a:rPr lang="en-US" sz="1920" spc="-8" dirty="0">
                <a:solidFill>
                  <a:srgbClr val="292934"/>
                </a:solidFill>
                <a:cs typeface="Arial"/>
              </a:rPr>
              <a:t>going </a:t>
            </a:r>
            <a:r>
              <a:rPr lang="en-US" sz="1920" spc="-4" dirty="0">
                <a:solidFill>
                  <a:srgbClr val="292934"/>
                </a:solidFill>
                <a:cs typeface="Arial"/>
              </a:rPr>
              <a:t>to wait for more </a:t>
            </a:r>
            <a:r>
              <a:rPr lang="en-US" sz="1920" spc="-8" dirty="0">
                <a:solidFill>
                  <a:srgbClr val="292934"/>
                </a:solidFill>
                <a:cs typeface="Arial"/>
              </a:rPr>
              <a:t>events </a:t>
            </a:r>
            <a:r>
              <a:rPr lang="en-US" sz="1920" spc="-4" dirty="0">
                <a:solidFill>
                  <a:srgbClr val="292934"/>
                </a:solidFill>
                <a:cs typeface="Arial"/>
              </a:rPr>
              <a:t>to</a:t>
            </a:r>
            <a:r>
              <a:rPr lang="en-US" sz="1920" spc="-12" dirty="0">
                <a:solidFill>
                  <a:srgbClr val="292934"/>
                </a:solidFill>
                <a:cs typeface="Arial"/>
              </a:rPr>
              <a:t> </a:t>
            </a:r>
            <a:r>
              <a:rPr lang="en-US" sz="1920" spc="-8" dirty="0">
                <a:solidFill>
                  <a:srgbClr val="292934"/>
                </a:solidFill>
                <a:cs typeface="Arial"/>
              </a:rPr>
              <a:t>process.</a:t>
            </a:r>
            <a:endParaRPr lang="en-US" sz="1920" dirty="0">
              <a:cs typeface="Arial"/>
            </a:endParaRPr>
          </a:p>
          <a:p>
            <a:pPr algn="just"/>
            <a:endParaRPr lang="en-GB" dirty="0"/>
          </a:p>
        </p:txBody>
      </p:sp>
      <p:sp>
        <p:nvSpPr>
          <p:cNvPr id="8" name="Title 1">
            <a:extLst>
              <a:ext uri="{FF2B5EF4-FFF2-40B4-BE49-F238E27FC236}">
                <a16:creationId xmlns:a16="http://schemas.microsoft.com/office/drawing/2014/main" id="{AF9C9A8A-BDFE-467D-A02F-F1DDBE403BB1}"/>
              </a:ext>
            </a:extLst>
          </p:cNvPr>
          <p:cNvSpPr txBox="1">
            <a:spLocks/>
          </p:cNvSpPr>
          <p:nvPr/>
        </p:nvSpPr>
        <p:spPr>
          <a:xfrm>
            <a:off x="521998" y="842400"/>
            <a:ext cx="11383489" cy="720000"/>
          </a:xfrm>
          <a:prstGeom prst="rect">
            <a:avLst/>
          </a:prstGeom>
        </p:spPr>
        <p:txBody>
          <a:bodyPr vert="horz" lIns="0" tIns="0" rIns="0" bIns="0" rtlCol="0" anchor="t" anchorCtr="0">
            <a:normAutofit/>
          </a:bodyPr>
          <a:lstStyle>
            <a:lvl1pPr algn="l" defTabSz="914400" rtl="0" eaLnBrk="1" latinLnBrk="0" hangingPunct="1">
              <a:lnSpc>
                <a:spcPts val="3250"/>
              </a:lnSpc>
              <a:spcBef>
                <a:spcPct val="0"/>
              </a:spcBef>
              <a:buNone/>
              <a:defRPr lang="en-GB" sz="3450" b="1" kern="1200">
                <a:solidFill>
                  <a:schemeClr val="tx2"/>
                </a:solidFill>
                <a:latin typeface="+mj-lt"/>
                <a:ea typeface="+mj-ea"/>
                <a:cs typeface="+mj-cs"/>
              </a:defRPr>
            </a:lvl1pPr>
          </a:lstStyle>
          <a:p>
            <a:r>
              <a:rPr lang="en-GB" sz="3600" spc="-79" dirty="0"/>
              <a:t>Event-Driven</a:t>
            </a:r>
            <a:r>
              <a:rPr lang="en-GB" sz="3600" spc="-179" dirty="0"/>
              <a:t> </a:t>
            </a:r>
            <a:r>
              <a:rPr lang="en-GB" sz="3600" spc="-84" dirty="0"/>
              <a:t>Processing                                           </a:t>
            </a:r>
            <a:r>
              <a:rPr lang="en-GB" sz="1800" spc="-84" dirty="0"/>
              <a:t>(2/2)</a:t>
            </a:r>
            <a:endParaRPr lang="en-GB" sz="1800" dirty="0"/>
          </a:p>
        </p:txBody>
      </p:sp>
    </p:spTree>
    <p:extLst>
      <p:ext uri="{BB962C8B-B14F-4D97-AF65-F5344CB8AC3E}">
        <p14:creationId xmlns:p14="http://schemas.microsoft.com/office/powerpoint/2010/main" val="1126252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03E2DF3-ED19-40D4-8D60-2D0C982DBD6C}"/>
              </a:ext>
            </a:extLst>
          </p:cNvPr>
          <p:cNvSpPr>
            <a:spLocks noGrp="1"/>
          </p:cNvSpPr>
          <p:nvPr>
            <p:ph type="body" sz="quarter" idx="14"/>
          </p:nvPr>
        </p:nvSpPr>
        <p:spPr>
          <a:xfrm>
            <a:off x="522286" y="1139952"/>
            <a:ext cx="11846497" cy="5529071"/>
          </a:xfrm>
        </p:spPr>
        <p:txBody>
          <a:bodyPr>
            <a:normAutofit fontScale="92500" lnSpcReduction="20000"/>
          </a:bodyPr>
          <a:lstStyle/>
          <a:p>
            <a:pPr marL="352986" marR="1172478" indent="-342900" algn="just">
              <a:lnSpc>
                <a:spcPct val="170000"/>
              </a:lnSpc>
              <a:spcBef>
                <a:spcPts val="337"/>
              </a:spcBef>
              <a:buClr>
                <a:schemeClr val="tx1"/>
              </a:buClr>
              <a:buSzPct val="100000"/>
              <a:buFont typeface="Arial" panose="020B0604020202020204" pitchFamily="34" charset="0"/>
              <a:buChar char="•"/>
              <a:tabLst>
                <a:tab pos="155322" algn="l"/>
              </a:tabLst>
            </a:pPr>
            <a:r>
              <a:rPr lang="en-US" sz="1920" spc="-4" dirty="0">
                <a:solidFill>
                  <a:srgbClr val="292934"/>
                </a:solidFill>
                <a:cs typeface="Arial"/>
              </a:rPr>
              <a:t>Tk has three geometry managers that help </a:t>
            </a:r>
            <a:r>
              <a:rPr lang="en-US" sz="1920" spc="-8" dirty="0">
                <a:solidFill>
                  <a:srgbClr val="292934"/>
                </a:solidFill>
                <a:cs typeface="Arial"/>
              </a:rPr>
              <a:t>with  </a:t>
            </a:r>
            <a:r>
              <a:rPr lang="en-US" sz="1920" spc="-4" dirty="0">
                <a:solidFill>
                  <a:srgbClr val="292934"/>
                </a:solidFill>
                <a:cs typeface="Arial"/>
              </a:rPr>
              <a:t>positioning your</a:t>
            </a:r>
            <a:r>
              <a:rPr lang="en-US" sz="1920" spc="20" dirty="0">
                <a:solidFill>
                  <a:srgbClr val="292934"/>
                </a:solidFill>
                <a:cs typeface="Arial"/>
              </a:rPr>
              <a:t> </a:t>
            </a:r>
            <a:r>
              <a:rPr lang="en-US" sz="1920" spc="-4" dirty="0">
                <a:solidFill>
                  <a:srgbClr val="292934"/>
                </a:solidFill>
                <a:cs typeface="Arial"/>
              </a:rPr>
              <a:t>widget set:</a:t>
            </a:r>
            <a:endParaRPr lang="en-US" sz="1920" dirty="0">
              <a:cs typeface="Arial"/>
            </a:endParaRPr>
          </a:p>
          <a:p>
            <a:pPr marL="784986" marR="1172478" lvl="1" indent="-342900" algn="just">
              <a:lnSpc>
                <a:spcPct val="170000"/>
              </a:lnSpc>
              <a:spcBef>
                <a:spcPts val="337"/>
              </a:spcBef>
              <a:buClr>
                <a:srgbClr val="FFC000"/>
              </a:buClr>
              <a:buSzPct val="100000"/>
              <a:buFont typeface="Wingdings" panose="05000000000000000000" pitchFamily="2" charset="2"/>
              <a:buChar char="§"/>
              <a:tabLst>
                <a:tab pos="155322" algn="l"/>
              </a:tabLst>
            </a:pPr>
            <a:r>
              <a:rPr lang="en-US" sz="1920" b="1" spc="-4" dirty="0">
                <a:solidFill>
                  <a:schemeClr val="accent1">
                    <a:lumMod val="60000"/>
                    <a:lumOff val="40000"/>
                  </a:schemeClr>
                </a:solidFill>
                <a:cs typeface="Arial"/>
              </a:rPr>
              <a:t>Placer</a:t>
            </a:r>
            <a:r>
              <a:rPr lang="en-US" sz="1920" b="1" spc="-4" dirty="0">
                <a:solidFill>
                  <a:srgbClr val="292934"/>
                </a:solidFill>
                <a:cs typeface="Arial"/>
              </a:rPr>
              <a:t>: </a:t>
            </a:r>
            <a:r>
              <a:rPr lang="en-US" sz="1920" spc="-56" dirty="0">
                <a:solidFill>
                  <a:srgbClr val="292934"/>
                </a:solidFill>
                <a:cs typeface="Arial"/>
              </a:rPr>
              <a:t>You </a:t>
            </a:r>
            <a:r>
              <a:rPr lang="en-US" sz="1920" spc="-8" dirty="0">
                <a:solidFill>
                  <a:srgbClr val="292934"/>
                </a:solidFill>
                <a:cs typeface="Arial"/>
              </a:rPr>
              <a:t>provide </a:t>
            </a:r>
            <a:r>
              <a:rPr lang="en-US" sz="1920" spc="-4" dirty="0">
                <a:solidFill>
                  <a:srgbClr val="292934"/>
                </a:solidFill>
                <a:cs typeface="Arial"/>
              </a:rPr>
              <a:t>the size of the </a:t>
            </a:r>
            <a:r>
              <a:rPr lang="en-US" sz="1920" spc="-8" dirty="0">
                <a:solidFill>
                  <a:srgbClr val="292934"/>
                </a:solidFill>
                <a:cs typeface="Arial"/>
              </a:rPr>
              <a:t>widgets </a:t>
            </a:r>
            <a:r>
              <a:rPr lang="en-US" sz="1920" spc="-4" dirty="0">
                <a:solidFill>
                  <a:srgbClr val="292934"/>
                </a:solidFill>
                <a:cs typeface="Arial"/>
              </a:rPr>
              <a:t>and </a:t>
            </a:r>
            <a:r>
              <a:rPr lang="en-US" sz="1920" spc="-8" dirty="0">
                <a:solidFill>
                  <a:srgbClr val="292934"/>
                </a:solidFill>
                <a:cs typeface="Arial"/>
              </a:rPr>
              <a:t>locations </a:t>
            </a:r>
            <a:r>
              <a:rPr lang="en-US" sz="1920" spc="-4" dirty="0">
                <a:solidFill>
                  <a:srgbClr val="292934"/>
                </a:solidFill>
                <a:cs typeface="Arial"/>
              </a:rPr>
              <a:t>to </a:t>
            </a:r>
            <a:r>
              <a:rPr lang="en-US" sz="1920" spc="-8" dirty="0">
                <a:solidFill>
                  <a:srgbClr val="292934"/>
                </a:solidFill>
                <a:cs typeface="Arial"/>
              </a:rPr>
              <a:t>place  </a:t>
            </a:r>
            <a:r>
              <a:rPr lang="en-US" sz="1920" spc="-4" dirty="0">
                <a:solidFill>
                  <a:srgbClr val="292934"/>
                </a:solidFill>
                <a:cs typeface="Arial"/>
              </a:rPr>
              <a:t>them; the </a:t>
            </a:r>
            <a:r>
              <a:rPr lang="en-US" sz="1920" spc="-8" dirty="0">
                <a:solidFill>
                  <a:srgbClr val="292934"/>
                </a:solidFill>
                <a:cs typeface="Arial"/>
              </a:rPr>
              <a:t>manager </a:t>
            </a:r>
            <a:r>
              <a:rPr lang="en-US" sz="1920" spc="-4" dirty="0">
                <a:solidFill>
                  <a:srgbClr val="292934"/>
                </a:solidFill>
                <a:cs typeface="Arial"/>
              </a:rPr>
              <a:t>then </a:t>
            </a:r>
            <a:r>
              <a:rPr lang="en-US" sz="1920" spc="-8" dirty="0">
                <a:solidFill>
                  <a:srgbClr val="292934"/>
                </a:solidFill>
                <a:cs typeface="Arial"/>
              </a:rPr>
              <a:t>places </a:t>
            </a:r>
            <a:r>
              <a:rPr lang="en-US" sz="1920" spc="-4" dirty="0">
                <a:solidFill>
                  <a:srgbClr val="292934"/>
                </a:solidFill>
                <a:cs typeface="Arial"/>
              </a:rPr>
              <a:t>them for you. The </a:t>
            </a:r>
            <a:r>
              <a:rPr lang="en-US" sz="1920" spc="-8" dirty="0">
                <a:solidFill>
                  <a:srgbClr val="292934"/>
                </a:solidFill>
                <a:cs typeface="Arial"/>
              </a:rPr>
              <a:t>problem </a:t>
            </a:r>
            <a:r>
              <a:rPr lang="en-US" sz="1920" spc="-4" dirty="0">
                <a:solidFill>
                  <a:srgbClr val="292934"/>
                </a:solidFill>
                <a:cs typeface="Arial"/>
              </a:rPr>
              <a:t>is </a:t>
            </a:r>
            <a:r>
              <a:rPr lang="en-US" sz="1920" spc="-8" dirty="0">
                <a:solidFill>
                  <a:srgbClr val="292934"/>
                </a:solidFill>
                <a:cs typeface="Arial"/>
              </a:rPr>
              <a:t>that  </a:t>
            </a:r>
            <a:r>
              <a:rPr lang="en-US" sz="1920" spc="-4" dirty="0">
                <a:solidFill>
                  <a:srgbClr val="292934"/>
                </a:solidFill>
                <a:cs typeface="Arial"/>
              </a:rPr>
              <a:t>you </a:t>
            </a:r>
            <a:r>
              <a:rPr lang="en-US" sz="1920" spc="-8" dirty="0">
                <a:solidFill>
                  <a:srgbClr val="292934"/>
                </a:solidFill>
                <a:cs typeface="Arial"/>
              </a:rPr>
              <a:t>have </a:t>
            </a:r>
            <a:r>
              <a:rPr lang="en-US" sz="1920" spc="-4" dirty="0">
                <a:solidFill>
                  <a:srgbClr val="292934"/>
                </a:solidFill>
                <a:cs typeface="Arial"/>
              </a:rPr>
              <a:t>to do this with all the </a:t>
            </a:r>
            <a:r>
              <a:rPr lang="en-US" sz="1920" spc="-8" dirty="0">
                <a:solidFill>
                  <a:srgbClr val="292934"/>
                </a:solidFill>
                <a:cs typeface="Arial"/>
              </a:rPr>
              <a:t>widgets, burdening </a:t>
            </a:r>
            <a:r>
              <a:rPr lang="en-US" sz="1920" spc="-4" dirty="0">
                <a:solidFill>
                  <a:srgbClr val="292934"/>
                </a:solidFill>
                <a:cs typeface="Arial"/>
              </a:rPr>
              <a:t>the </a:t>
            </a:r>
            <a:r>
              <a:rPr lang="en-US" sz="1920" spc="-8" dirty="0">
                <a:solidFill>
                  <a:srgbClr val="292934"/>
                </a:solidFill>
                <a:cs typeface="Arial"/>
              </a:rPr>
              <a:t>developer  </a:t>
            </a:r>
            <a:r>
              <a:rPr lang="en-US" sz="1920" spc="-4" dirty="0">
                <a:solidFill>
                  <a:srgbClr val="292934"/>
                </a:solidFill>
                <a:cs typeface="Arial"/>
              </a:rPr>
              <a:t>with coding that should otherwise take place</a:t>
            </a:r>
            <a:r>
              <a:rPr lang="en-US" sz="1920" spc="48" dirty="0">
                <a:solidFill>
                  <a:srgbClr val="292934"/>
                </a:solidFill>
                <a:cs typeface="Arial"/>
              </a:rPr>
              <a:t> </a:t>
            </a:r>
            <a:r>
              <a:rPr lang="en-US" sz="1920" spc="-12" dirty="0">
                <a:solidFill>
                  <a:srgbClr val="292934"/>
                </a:solidFill>
                <a:cs typeface="Arial"/>
              </a:rPr>
              <a:t>automatically.</a:t>
            </a:r>
            <a:endParaRPr lang="en-US" sz="1920" dirty="0">
              <a:cs typeface="Arial"/>
            </a:endParaRPr>
          </a:p>
          <a:p>
            <a:pPr marL="784986" marR="1172478" lvl="1" indent="-342900" algn="just">
              <a:lnSpc>
                <a:spcPct val="170000"/>
              </a:lnSpc>
              <a:spcBef>
                <a:spcPts val="337"/>
              </a:spcBef>
              <a:buClr>
                <a:srgbClr val="FFC000"/>
              </a:buClr>
              <a:buSzPct val="100000"/>
              <a:buFont typeface="Wingdings" panose="05000000000000000000" pitchFamily="2" charset="2"/>
              <a:buChar char="§"/>
              <a:tabLst>
                <a:tab pos="155322" algn="l"/>
              </a:tabLst>
            </a:pPr>
            <a:r>
              <a:rPr lang="en-US" sz="1900" b="1" spc="-4" dirty="0">
                <a:solidFill>
                  <a:schemeClr val="accent1">
                    <a:lumMod val="60000"/>
                    <a:lumOff val="40000"/>
                  </a:schemeClr>
                </a:solidFill>
                <a:cs typeface="Arial"/>
              </a:rPr>
              <a:t>Packer</a:t>
            </a:r>
            <a:r>
              <a:rPr lang="en-US" sz="1920" b="1" spc="-8" dirty="0">
                <a:solidFill>
                  <a:srgbClr val="292934"/>
                </a:solidFill>
                <a:cs typeface="Arial"/>
              </a:rPr>
              <a:t>: </a:t>
            </a:r>
            <a:r>
              <a:rPr lang="en-US" sz="1920" spc="-4" dirty="0">
                <a:solidFill>
                  <a:srgbClr val="292934"/>
                </a:solidFill>
                <a:cs typeface="Arial"/>
              </a:rPr>
              <a:t>it packs widgets into the correct places (namely the  containing parent widgets, based on your instruction), and for every  succeeding widget, it looks for any remaining “real estate” into  which to pack the next one. The process is similar to how you  </a:t>
            </a:r>
            <a:r>
              <a:rPr lang="en-US" sz="1920" spc="-8" dirty="0">
                <a:solidFill>
                  <a:srgbClr val="292934"/>
                </a:solidFill>
                <a:cs typeface="Arial"/>
              </a:rPr>
              <a:t>would </a:t>
            </a:r>
            <a:r>
              <a:rPr lang="en-US" sz="1920" spc="-4" dirty="0">
                <a:solidFill>
                  <a:srgbClr val="292934"/>
                </a:solidFill>
                <a:cs typeface="Arial"/>
              </a:rPr>
              <a:t>pack </a:t>
            </a:r>
            <a:r>
              <a:rPr lang="en-US" sz="1920" spc="-8" dirty="0">
                <a:solidFill>
                  <a:srgbClr val="292934"/>
                </a:solidFill>
                <a:cs typeface="Arial"/>
              </a:rPr>
              <a:t>elements </a:t>
            </a:r>
            <a:r>
              <a:rPr lang="en-US" sz="1920" spc="-4" dirty="0">
                <a:solidFill>
                  <a:srgbClr val="292934"/>
                </a:solidFill>
                <a:cs typeface="Arial"/>
              </a:rPr>
              <a:t>into a </a:t>
            </a:r>
            <a:r>
              <a:rPr lang="en-US" sz="1920" spc="-8" dirty="0">
                <a:solidFill>
                  <a:srgbClr val="292934"/>
                </a:solidFill>
                <a:cs typeface="Arial"/>
              </a:rPr>
              <a:t>suitcase when</a:t>
            </a:r>
            <a:r>
              <a:rPr lang="en-US" sz="1920" spc="48" dirty="0">
                <a:solidFill>
                  <a:srgbClr val="292934"/>
                </a:solidFill>
                <a:cs typeface="Arial"/>
              </a:rPr>
              <a:t> </a:t>
            </a:r>
            <a:r>
              <a:rPr lang="en-US" sz="1920" spc="-8" dirty="0">
                <a:solidFill>
                  <a:srgbClr val="292934"/>
                </a:solidFill>
                <a:cs typeface="Arial"/>
              </a:rPr>
              <a:t>traveling.</a:t>
            </a:r>
            <a:endParaRPr lang="en-US" sz="1920" dirty="0">
              <a:cs typeface="Arial"/>
            </a:endParaRPr>
          </a:p>
          <a:p>
            <a:pPr marL="784986" marR="1172478" lvl="1" indent="-342900" algn="just">
              <a:lnSpc>
                <a:spcPct val="170000"/>
              </a:lnSpc>
              <a:spcBef>
                <a:spcPts val="337"/>
              </a:spcBef>
              <a:buClr>
                <a:srgbClr val="FFC000"/>
              </a:buClr>
              <a:buSzPct val="100000"/>
              <a:buFont typeface="Wingdings" panose="05000000000000000000" pitchFamily="2" charset="2"/>
              <a:buChar char="§"/>
              <a:tabLst>
                <a:tab pos="155322" algn="l"/>
              </a:tabLst>
            </a:pPr>
            <a:r>
              <a:rPr lang="en-US" sz="1900" b="1" spc="-4" dirty="0">
                <a:solidFill>
                  <a:schemeClr val="accent1">
                    <a:lumMod val="60000"/>
                    <a:lumOff val="40000"/>
                  </a:schemeClr>
                </a:solidFill>
                <a:cs typeface="Arial"/>
              </a:rPr>
              <a:t>Grid</a:t>
            </a:r>
            <a:r>
              <a:rPr lang="en-US" sz="1920" b="1" spc="-4" dirty="0">
                <a:solidFill>
                  <a:srgbClr val="292934"/>
                </a:solidFill>
                <a:cs typeface="Arial"/>
              </a:rPr>
              <a:t>: </a:t>
            </a:r>
            <a:r>
              <a:rPr lang="en-US" sz="1920" spc="-4" dirty="0">
                <a:solidFill>
                  <a:srgbClr val="292934"/>
                </a:solidFill>
                <a:cs typeface="Arial"/>
              </a:rPr>
              <a:t>It is used to specify GUI widget placement, based on grid  coordinates. The Grid will render each object in the GUI in their grid  position.</a:t>
            </a:r>
            <a:endParaRPr lang="en-US" sz="1920" dirty="0">
              <a:cs typeface="Arial"/>
            </a:endParaRPr>
          </a:p>
          <a:p>
            <a:pPr marL="352986" indent="-342900" algn="just">
              <a:lnSpc>
                <a:spcPct val="170000"/>
              </a:lnSpc>
              <a:spcBef>
                <a:spcPts val="194"/>
              </a:spcBef>
              <a:buClr>
                <a:schemeClr val="tx1"/>
              </a:buClr>
              <a:buSzPct val="100000"/>
              <a:buFont typeface="Arial" panose="020B0604020202020204" pitchFamily="34" charset="0"/>
              <a:buChar char="•"/>
              <a:tabLst>
                <a:tab pos="155322" algn="l"/>
              </a:tabLst>
            </a:pPr>
            <a:r>
              <a:rPr lang="en-US" sz="1920" spc="-17" dirty="0">
                <a:solidFill>
                  <a:srgbClr val="292934"/>
                </a:solidFill>
                <a:cs typeface="Arial"/>
              </a:rPr>
              <a:t>We </a:t>
            </a:r>
            <a:r>
              <a:rPr lang="en-US" sz="1920" spc="-4" dirty="0">
                <a:solidFill>
                  <a:srgbClr val="292934"/>
                </a:solidFill>
                <a:cs typeface="Arial"/>
              </a:rPr>
              <a:t>will stick with the</a:t>
            </a:r>
            <a:r>
              <a:rPr lang="en-US" sz="1920" spc="12" dirty="0">
                <a:solidFill>
                  <a:srgbClr val="292934"/>
                </a:solidFill>
                <a:cs typeface="Arial"/>
              </a:rPr>
              <a:t> </a:t>
            </a:r>
            <a:r>
              <a:rPr lang="en-US" sz="1920" spc="-20" dirty="0">
                <a:solidFill>
                  <a:srgbClr val="292934"/>
                </a:solidFill>
                <a:cs typeface="Arial"/>
              </a:rPr>
              <a:t>Packer in this session, however feel free to have a look on how to use Placer and Grid.</a:t>
            </a:r>
            <a:endParaRPr lang="en-US" sz="1920" dirty="0">
              <a:cs typeface="Arial"/>
            </a:endParaRPr>
          </a:p>
          <a:p>
            <a:pPr>
              <a:lnSpc>
                <a:spcPct val="170000"/>
              </a:lnSpc>
            </a:pPr>
            <a:endParaRPr lang="en-GB" dirty="0"/>
          </a:p>
        </p:txBody>
      </p:sp>
      <p:sp>
        <p:nvSpPr>
          <p:cNvPr id="5" name="Title 1">
            <a:extLst>
              <a:ext uri="{FF2B5EF4-FFF2-40B4-BE49-F238E27FC236}">
                <a16:creationId xmlns:a16="http://schemas.microsoft.com/office/drawing/2014/main" id="{15C861A4-20EE-4446-87C8-E4A2FAF6DF7F}"/>
              </a:ext>
            </a:extLst>
          </p:cNvPr>
          <p:cNvSpPr txBox="1">
            <a:spLocks/>
          </p:cNvSpPr>
          <p:nvPr/>
        </p:nvSpPr>
        <p:spPr>
          <a:xfrm>
            <a:off x="521998" y="842400"/>
            <a:ext cx="11383489" cy="720000"/>
          </a:xfrm>
          <a:prstGeom prst="rect">
            <a:avLst/>
          </a:prstGeom>
        </p:spPr>
        <p:txBody>
          <a:bodyPr vert="horz" lIns="0" tIns="0" rIns="0" bIns="0" rtlCol="0" anchor="t" anchorCtr="0">
            <a:normAutofit/>
          </a:bodyPr>
          <a:lstStyle>
            <a:lvl1pPr algn="l" defTabSz="914400" rtl="0" eaLnBrk="1" latinLnBrk="0" hangingPunct="1">
              <a:lnSpc>
                <a:spcPts val="3250"/>
              </a:lnSpc>
              <a:spcBef>
                <a:spcPct val="0"/>
              </a:spcBef>
              <a:buNone/>
              <a:defRPr lang="en-GB" sz="3450" b="1" kern="1200">
                <a:solidFill>
                  <a:schemeClr val="tx2"/>
                </a:solidFill>
                <a:latin typeface="+mj-lt"/>
                <a:ea typeface="+mj-ea"/>
                <a:cs typeface="+mj-cs"/>
              </a:defRPr>
            </a:lvl1pPr>
          </a:lstStyle>
          <a:p>
            <a:r>
              <a:rPr lang="en-GB" sz="3600" spc="-76" dirty="0"/>
              <a:t>Geometry</a:t>
            </a:r>
            <a:r>
              <a:rPr lang="en-GB" sz="3600" spc="-191" dirty="0"/>
              <a:t> </a:t>
            </a:r>
            <a:r>
              <a:rPr lang="en-GB" sz="3600" spc="-84" dirty="0"/>
              <a:t>Managers</a:t>
            </a:r>
            <a:endParaRPr lang="en-GB" sz="1800" dirty="0"/>
          </a:p>
        </p:txBody>
      </p:sp>
    </p:spTree>
    <p:extLst>
      <p:ext uri="{BB962C8B-B14F-4D97-AF65-F5344CB8AC3E}">
        <p14:creationId xmlns:p14="http://schemas.microsoft.com/office/powerpoint/2010/main" val="1645770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B66AFA-D3EB-46C3-A92F-CDB332AF21BC}"/>
              </a:ext>
            </a:extLst>
          </p:cNvPr>
          <p:cNvSpPr>
            <a:spLocks noGrp="1"/>
          </p:cNvSpPr>
          <p:nvPr>
            <p:ph type="body" sz="quarter" idx="14"/>
          </p:nvPr>
        </p:nvSpPr>
        <p:spPr>
          <a:xfrm>
            <a:off x="522287" y="1562399"/>
            <a:ext cx="10652114" cy="4740865"/>
          </a:xfrm>
        </p:spPr>
        <p:txBody>
          <a:bodyPr>
            <a:normAutofit fontScale="92500" lnSpcReduction="10000"/>
          </a:bodyPr>
          <a:lstStyle/>
          <a:p>
            <a:pPr marL="352986" marR="223906" indent="-342900" algn="just">
              <a:lnSpc>
                <a:spcPct val="150000"/>
              </a:lnSpc>
              <a:spcBef>
                <a:spcPts val="314"/>
              </a:spcBef>
              <a:buClr>
                <a:schemeClr val="tx1"/>
              </a:buClr>
              <a:buSzPct val="100000"/>
              <a:buFont typeface="Arial" panose="020B0604020202020204" pitchFamily="34" charset="0"/>
              <a:buChar char="•"/>
              <a:tabLst>
                <a:tab pos="155322" algn="l"/>
              </a:tabLst>
            </a:pPr>
            <a:r>
              <a:rPr lang="en-US" sz="1920" dirty="0">
                <a:solidFill>
                  <a:srgbClr val="292934"/>
                </a:solidFill>
                <a:cs typeface="Arial"/>
              </a:rPr>
              <a:t>Once the Packer has determined the sizes and alignments</a:t>
            </a:r>
            <a:r>
              <a:rPr lang="en-US" sz="1920" spc="-64" dirty="0">
                <a:solidFill>
                  <a:srgbClr val="292934"/>
                </a:solidFill>
                <a:cs typeface="Arial"/>
              </a:rPr>
              <a:t> </a:t>
            </a:r>
            <a:r>
              <a:rPr lang="en-US" sz="1920" dirty="0">
                <a:solidFill>
                  <a:srgbClr val="292934"/>
                </a:solidFill>
                <a:cs typeface="Arial"/>
              </a:rPr>
              <a:t>of  all your widgets, it will then place them on the screen for</a:t>
            </a:r>
            <a:r>
              <a:rPr lang="en-US" sz="1920" spc="-67" dirty="0">
                <a:solidFill>
                  <a:srgbClr val="292934"/>
                </a:solidFill>
                <a:cs typeface="Arial"/>
              </a:rPr>
              <a:t> </a:t>
            </a:r>
            <a:r>
              <a:rPr lang="en-US" sz="1920" dirty="0">
                <a:solidFill>
                  <a:srgbClr val="292934"/>
                </a:solidFill>
                <a:cs typeface="Arial"/>
              </a:rPr>
              <a:t>you.</a:t>
            </a:r>
          </a:p>
          <a:p>
            <a:pPr marL="352986" marR="4034" indent="-342900" algn="just">
              <a:lnSpc>
                <a:spcPct val="150000"/>
              </a:lnSpc>
              <a:spcBef>
                <a:spcPts val="413"/>
              </a:spcBef>
              <a:buClr>
                <a:schemeClr val="tx1"/>
              </a:buClr>
              <a:buSzPct val="100000"/>
              <a:buFont typeface="Arial" panose="020B0604020202020204" pitchFamily="34" charset="0"/>
              <a:buChar char="•"/>
              <a:tabLst>
                <a:tab pos="155322" algn="l"/>
              </a:tabLst>
            </a:pPr>
            <a:r>
              <a:rPr lang="en-US" sz="1920" dirty="0">
                <a:solidFill>
                  <a:srgbClr val="292934"/>
                </a:solidFill>
                <a:cs typeface="Arial"/>
              </a:rPr>
              <a:t>When all the widgets are in place, we instruct the application to  enter the aforementioned infinite main loop. In </a:t>
            </a:r>
            <a:r>
              <a:rPr lang="en-US" sz="1920" spc="-12" dirty="0">
                <a:solidFill>
                  <a:srgbClr val="292934"/>
                </a:solidFill>
                <a:cs typeface="Arial"/>
              </a:rPr>
              <a:t>Tkinter, </a:t>
            </a:r>
            <a:r>
              <a:rPr lang="en-US" sz="1920" dirty="0">
                <a:solidFill>
                  <a:srgbClr val="292934"/>
                </a:solidFill>
                <a:cs typeface="Arial"/>
              </a:rPr>
              <a:t>the</a:t>
            </a:r>
            <a:r>
              <a:rPr lang="en-US" sz="1920" spc="-60" dirty="0">
                <a:solidFill>
                  <a:srgbClr val="292934"/>
                </a:solidFill>
                <a:cs typeface="Arial"/>
              </a:rPr>
              <a:t> </a:t>
            </a:r>
            <a:r>
              <a:rPr lang="en-US" sz="1920" dirty="0">
                <a:solidFill>
                  <a:srgbClr val="292934"/>
                </a:solidFill>
                <a:cs typeface="Arial"/>
              </a:rPr>
              <a:t>code  that does this</a:t>
            </a:r>
            <a:r>
              <a:rPr lang="en-US" sz="1920" spc="-4" dirty="0">
                <a:solidFill>
                  <a:srgbClr val="292934"/>
                </a:solidFill>
                <a:cs typeface="Arial"/>
              </a:rPr>
              <a:t> </a:t>
            </a:r>
            <a:r>
              <a:rPr lang="en-US" sz="1920" dirty="0">
                <a:solidFill>
                  <a:srgbClr val="292934"/>
                </a:solidFill>
                <a:cs typeface="Arial"/>
              </a:rPr>
              <a:t>is:</a:t>
            </a:r>
          </a:p>
          <a:p>
            <a:pPr marL="784986" marR="4034" lvl="1" indent="-342900" algn="just">
              <a:lnSpc>
                <a:spcPct val="150000"/>
              </a:lnSpc>
              <a:spcBef>
                <a:spcPts val="413"/>
              </a:spcBef>
              <a:buClr>
                <a:srgbClr val="FFC000"/>
              </a:buClr>
              <a:buSzPct val="100000"/>
              <a:buFont typeface="Wingdings" panose="05000000000000000000" pitchFamily="2" charset="2"/>
              <a:buChar char="§"/>
              <a:tabLst>
                <a:tab pos="155322" algn="l"/>
              </a:tabLst>
            </a:pPr>
            <a:r>
              <a:rPr lang="en-US" sz="1920" b="1" spc="-4" dirty="0" err="1">
                <a:solidFill>
                  <a:srgbClr val="292934"/>
                </a:solidFill>
                <a:latin typeface="Courier New"/>
                <a:cs typeface="Courier New"/>
              </a:rPr>
              <a:t>tkinter.mainloop</a:t>
            </a:r>
            <a:r>
              <a:rPr lang="en-US" sz="1920" b="1" spc="-4" dirty="0">
                <a:solidFill>
                  <a:srgbClr val="292934"/>
                </a:solidFill>
                <a:latin typeface="Courier New"/>
                <a:cs typeface="Courier New"/>
              </a:rPr>
              <a:t>()</a:t>
            </a:r>
          </a:p>
          <a:p>
            <a:pPr marL="352986" marR="4034" indent="-342900" algn="just">
              <a:lnSpc>
                <a:spcPct val="150000"/>
              </a:lnSpc>
              <a:spcBef>
                <a:spcPts val="413"/>
              </a:spcBef>
              <a:buClr>
                <a:schemeClr val="tx1"/>
              </a:buClr>
              <a:buSzPct val="100000"/>
              <a:buFont typeface="Arial" panose="020B0604020202020204" pitchFamily="34" charset="0"/>
              <a:buChar char="•"/>
              <a:tabLst>
                <a:tab pos="155322" algn="l"/>
              </a:tabLst>
            </a:pPr>
            <a:r>
              <a:rPr lang="en-US" sz="1920" dirty="0">
                <a:solidFill>
                  <a:srgbClr val="292934"/>
                </a:solidFill>
                <a:cs typeface="Arial"/>
              </a:rPr>
              <a:t>This is normally the last piece of sequential code your</a:t>
            </a:r>
            <a:r>
              <a:rPr lang="en-US" sz="1920" spc="-71" dirty="0">
                <a:solidFill>
                  <a:srgbClr val="292934"/>
                </a:solidFill>
                <a:cs typeface="Arial"/>
              </a:rPr>
              <a:t> </a:t>
            </a:r>
            <a:r>
              <a:rPr lang="en-US" sz="1920" dirty="0">
                <a:solidFill>
                  <a:srgbClr val="292934"/>
                </a:solidFill>
                <a:cs typeface="Arial"/>
              </a:rPr>
              <a:t>program  runs.</a:t>
            </a:r>
          </a:p>
          <a:p>
            <a:pPr marL="352986" marR="4034" indent="-342900" algn="just">
              <a:lnSpc>
                <a:spcPct val="150000"/>
              </a:lnSpc>
              <a:spcBef>
                <a:spcPts val="413"/>
              </a:spcBef>
              <a:buClr>
                <a:schemeClr val="tx1"/>
              </a:buClr>
              <a:buSzPct val="100000"/>
              <a:buFont typeface="Arial" panose="020B0604020202020204" pitchFamily="34" charset="0"/>
              <a:buChar char="•"/>
              <a:tabLst>
                <a:tab pos="155322" algn="l"/>
              </a:tabLst>
            </a:pPr>
            <a:r>
              <a:rPr lang="en-US" sz="1920" dirty="0">
                <a:solidFill>
                  <a:srgbClr val="292934"/>
                </a:solidFill>
                <a:cs typeface="Arial"/>
              </a:rPr>
              <a:t>When the main loop is entered, the GUI takes over</a:t>
            </a:r>
            <a:r>
              <a:rPr lang="en-US" sz="1920" spc="-52" dirty="0">
                <a:solidFill>
                  <a:srgbClr val="292934"/>
                </a:solidFill>
                <a:cs typeface="Arial"/>
              </a:rPr>
              <a:t> </a:t>
            </a:r>
            <a:r>
              <a:rPr lang="en-US" sz="1920" dirty="0">
                <a:solidFill>
                  <a:srgbClr val="292934"/>
                </a:solidFill>
                <a:cs typeface="Arial"/>
              </a:rPr>
              <a:t>execution  </a:t>
            </a:r>
            <a:r>
              <a:rPr lang="en-US" sz="1920" spc="-4" dirty="0">
                <a:solidFill>
                  <a:srgbClr val="292934"/>
                </a:solidFill>
                <a:cs typeface="Arial"/>
              </a:rPr>
              <a:t>from</a:t>
            </a:r>
            <a:r>
              <a:rPr lang="en-US" sz="1920" spc="4" dirty="0">
                <a:solidFill>
                  <a:srgbClr val="292934"/>
                </a:solidFill>
                <a:cs typeface="Arial"/>
              </a:rPr>
              <a:t> </a:t>
            </a:r>
            <a:r>
              <a:rPr lang="en-US" sz="1920" spc="-4" dirty="0">
                <a:solidFill>
                  <a:srgbClr val="292934"/>
                </a:solidFill>
                <a:cs typeface="Arial"/>
              </a:rPr>
              <a:t>there.</a:t>
            </a:r>
          </a:p>
          <a:p>
            <a:pPr marL="352986" marR="4034" indent="-342900" algn="just">
              <a:lnSpc>
                <a:spcPct val="150000"/>
              </a:lnSpc>
              <a:spcBef>
                <a:spcPts val="413"/>
              </a:spcBef>
              <a:buClr>
                <a:schemeClr val="tx1"/>
              </a:buClr>
              <a:buSzPct val="100000"/>
              <a:buFont typeface="Arial" panose="020B0604020202020204" pitchFamily="34" charset="0"/>
              <a:buChar char="•"/>
              <a:tabLst>
                <a:tab pos="155322" algn="l"/>
              </a:tabLst>
            </a:pPr>
            <a:r>
              <a:rPr lang="en-US" sz="1920" dirty="0">
                <a:solidFill>
                  <a:srgbClr val="292934"/>
                </a:solidFill>
                <a:cs typeface="Arial"/>
              </a:rPr>
              <a:t>All other actions are handled via callbacks, even exiting your  application. When you select the File menu and then click the  Exit menu option or close the window </a:t>
            </a:r>
            <a:r>
              <a:rPr lang="en-US" sz="1920" spc="-17" dirty="0">
                <a:solidFill>
                  <a:srgbClr val="292934"/>
                </a:solidFill>
                <a:cs typeface="Arial"/>
              </a:rPr>
              <a:t>directly, </a:t>
            </a:r>
            <a:r>
              <a:rPr lang="en-US" sz="1920" dirty="0">
                <a:solidFill>
                  <a:srgbClr val="292934"/>
                </a:solidFill>
                <a:cs typeface="Arial"/>
              </a:rPr>
              <a:t>a callback</a:t>
            </a:r>
            <a:r>
              <a:rPr lang="en-US" sz="1920" spc="-71" dirty="0">
                <a:solidFill>
                  <a:srgbClr val="292934"/>
                </a:solidFill>
                <a:cs typeface="Arial"/>
              </a:rPr>
              <a:t> </a:t>
            </a:r>
            <a:r>
              <a:rPr lang="en-US" sz="1920" dirty="0">
                <a:solidFill>
                  <a:srgbClr val="292934"/>
                </a:solidFill>
                <a:cs typeface="Arial"/>
              </a:rPr>
              <a:t>must  be invoked to end your GUI</a:t>
            </a:r>
            <a:r>
              <a:rPr lang="en-US" sz="1920" spc="-12" dirty="0">
                <a:solidFill>
                  <a:srgbClr val="292934"/>
                </a:solidFill>
                <a:cs typeface="Arial"/>
              </a:rPr>
              <a:t> </a:t>
            </a:r>
            <a:r>
              <a:rPr lang="en-US" sz="1920" dirty="0">
                <a:solidFill>
                  <a:srgbClr val="292934"/>
                </a:solidFill>
                <a:cs typeface="Arial"/>
              </a:rPr>
              <a:t>application.</a:t>
            </a:r>
            <a:endParaRPr lang="en-US" sz="1920" dirty="0">
              <a:cs typeface="Arial"/>
            </a:endParaRPr>
          </a:p>
          <a:p>
            <a:endParaRPr lang="en-GB" dirty="0"/>
          </a:p>
        </p:txBody>
      </p:sp>
      <p:sp>
        <p:nvSpPr>
          <p:cNvPr id="5" name="Title 1">
            <a:extLst>
              <a:ext uri="{FF2B5EF4-FFF2-40B4-BE49-F238E27FC236}">
                <a16:creationId xmlns:a16="http://schemas.microsoft.com/office/drawing/2014/main" id="{6069FEA5-92A2-4B23-AF52-1E8803615E6C}"/>
              </a:ext>
            </a:extLst>
          </p:cNvPr>
          <p:cNvSpPr txBox="1">
            <a:spLocks/>
          </p:cNvSpPr>
          <p:nvPr/>
        </p:nvSpPr>
        <p:spPr>
          <a:xfrm>
            <a:off x="521998" y="842400"/>
            <a:ext cx="11383489" cy="720000"/>
          </a:xfrm>
          <a:prstGeom prst="rect">
            <a:avLst/>
          </a:prstGeom>
        </p:spPr>
        <p:txBody>
          <a:bodyPr vert="horz" lIns="0" tIns="0" rIns="0" bIns="0" rtlCol="0" anchor="t" anchorCtr="0">
            <a:normAutofit/>
          </a:bodyPr>
          <a:lstStyle>
            <a:lvl1pPr algn="l" defTabSz="914400" rtl="0" eaLnBrk="1" latinLnBrk="0" hangingPunct="1">
              <a:lnSpc>
                <a:spcPts val="3250"/>
              </a:lnSpc>
              <a:spcBef>
                <a:spcPct val="0"/>
              </a:spcBef>
              <a:buNone/>
              <a:defRPr lang="en-GB" sz="3450" b="1" kern="1200">
                <a:solidFill>
                  <a:schemeClr val="tx2"/>
                </a:solidFill>
                <a:latin typeface="+mj-lt"/>
                <a:ea typeface="+mj-ea"/>
                <a:cs typeface="+mj-cs"/>
              </a:defRPr>
            </a:lvl1pPr>
          </a:lstStyle>
          <a:p>
            <a:r>
              <a:rPr lang="en-GB" sz="3600" spc="-76" dirty="0"/>
              <a:t>Packer</a:t>
            </a:r>
            <a:endParaRPr lang="en-GB" sz="1800" dirty="0"/>
          </a:p>
        </p:txBody>
      </p:sp>
    </p:spTree>
    <p:extLst>
      <p:ext uri="{BB962C8B-B14F-4D97-AF65-F5344CB8AC3E}">
        <p14:creationId xmlns:p14="http://schemas.microsoft.com/office/powerpoint/2010/main" val="447557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7BAA67-4A5F-467C-ABD9-8919559CAE57}"/>
              </a:ext>
            </a:extLst>
          </p:cNvPr>
          <p:cNvSpPr>
            <a:spLocks noGrp="1"/>
          </p:cNvSpPr>
          <p:nvPr>
            <p:ph type="body" sz="quarter" idx="14"/>
          </p:nvPr>
        </p:nvSpPr>
        <p:spPr/>
        <p:txBody>
          <a:bodyPr>
            <a:normAutofit lnSpcReduction="10000"/>
          </a:bodyPr>
          <a:lstStyle/>
          <a:p>
            <a:pPr marL="342900" indent="-342900">
              <a:lnSpc>
                <a:spcPct val="150000"/>
              </a:lnSpc>
              <a:buFont typeface="Arial" panose="020B0604020202020204" pitchFamily="34" charset="0"/>
              <a:buChar char="•"/>
            </a:pPr>
            <a:r>
              <a:rPr lang="en-US" spc="-17" dirty="0">
                <a:solidFill>
                  <a:srgbClr val="292934"/>
                </a:solidFill>
                <a:cs typeface="Arial"/>
              </a:rPr>
              <a:t>We </a:t>
            </a:r>
            <a:r>
              <a:rPr lang="en-US" spc="-4" dirty="0">
                <a:solidFill>
                  <a:srgbClr val="292934"/>
                </a:solidFill>
                <a:cs typeface="Arial"/>
              </a:rPr>
              <a:t>mentioned earlier that all main widgets are built on the  top-level window object. This object is created by the Tk  class in Tkinter and is instantiated as</a:t>
            </a:r>
            <a:r>
              <a:rPr lang="en-US" dirty="0">
                <a:solidFill>
                  <a:srgbClr val="292934"/>
                </a:solidFill>
                <a:cs typeface="Arial"/>
              </a:rPr>
              <a:t> </a:t>
            </a:r>
            <a:r>
              <a:rPr lang="en-US" spc="-8" dirty="0">
                <a:solidFill>
                  <a:srgbClr val="292934"/>
                </a:solidFill>
                <a:cs typeface="Arial"/>
              </a:rPr>
              <a:t>follows:</a:t>
            </a:r>
          </a:p>
          <a:p>
            <a:pPr marL="342900" indent="-342900">
              <a:lnSpc>
                <a:spcPct val="150000"/>
              </a:lnSpc>
              <a:buFont typeface="Arial" panose="020B0604020202020204" pitchFamily="34" charset="0"/>
              <a:buChar char="•"/>
            </a:pPr>
            <a:endParaRPr lang="en-US" spc="-8" dirty="0">
              <a:solidFill>
                <a:srgbClr val="292934"/>
              </a:solidFill>
              <a:cs typeface="Arial"/>
            </a:endParaRPr>
          </a:p>
          <a:p>
            <a:pPr marL="342900" indent="-342900">
              <a:lnSpc>
                <a:spcPct val="150000"/>
              </a:lnSpc>
              <a:buFont typeface="Arial" panose="020B0604020202020204" pitchFamily="34" charset="0"/>
              <a:buChar char="•"/>
            </a:pPr>
            <a:endParaRPr lang="en-US" spc="-8" dirty="0">
              <a:solidFill>
                <a:srgbClr val="292934"/>
              </a:solidFill>
              <a:cs typeface="Arial"/>
            </a:endParaRPr>
          </a:p>
          <a:p>
            <a:pPr marL="342900" indent="-342900">
              <a:lnSpc>
                <a:spcPct val="150000"/>
              </a:lnSpc>
              <a:buFont typeface="Arial" panose="020B0604020202020204" pitchFamily="34" charset="0"/>
              <a:buChar char="•"/>
            </a:pPr>
            <a:r>
              <a:rPr lang="en-US" spc="-4" dirty="0">
                <a:solidFill>
                  <a:srgbClr val="292934"/>
                </a:solidFill>
                <a:cs typeface="Arial"/>
              </a:rPr>
              <a:t>Within this </a:t>
            </a:r>
            <a:r>
              <a:rPr lang="en-US" spc="-20" dirty="0">
                <a:solidFill>
                  <a:srgbClr val="292934"/>
                </a:solidFill>
                <a:cs typeface="Arial"/>
              </a:rPr>
              <a:t>window, </a:t>
            </a:r>
            <a:r>
              <a:rPr lang="en-US" spc="-4" dirty="0">
                <a:solidFill>
                  <a:srgbClr val="292934"/>
                </a:solidFill>
                <a:cs typeface="Arial"/>
              </a:rPr>
              <a:t>you place individual widgets </a:t>
            </a:r>
            <a:r>
              <a:rPr lang="en-US" spc="-8" dirty="0">
                <a:solidFill>
                  <a:srgbClr val="292934"/>
                </a:solidFill>
                <a:cs typeface="Arial"/>
              </a:rPr>
              <a:t>or  </a:t>
            </a:r>
            <a:r>
              <a:rPr lang="en-US" spc="-4" dirty="0">
                <a:solidFill>
                  <a:srgbClr val="292934"/>
                </a:solidFill>
                <a:cs typeface="Arial"/>
              </a:rPr>
              <a:t>multiple-component pieces together to form your</a:t>
            </a:r>
            <a:r>
              <a:rPr lang="en-US" dirty="0">
                <a:solidFill>
                  <a:srgbClr val="292934"/>
                </a:solidFill>
                <a:cs typeface="Arial"/>
              </a:rPr>
              <a:t> </a:t>
            </a:r>
            <a:r>
              <a:rPr lang="en-US" spc="-4" dirty="0">
                <a:solidFill>
                  <a:srgbClr val="292934"/>
                </a:solidFill>
                <a:cs typeface="Arial"/>
              </a:rPr>
              <a:t>GUI.</a:t>
            </a:r>
            <a:endParaRPr lang="en-US" dirty="0">
              <a:cs typeface="Arial"/>
            </a:endParaRPr>
          </a:p>
          <a:p>
            <a:endParaRPr lang="en-US" dirty="0">
              <a:cs typeface="Arial"/>
            </a:endParaRPr>
          </a:p>
          <a:p>
            <a:endParaRPr lang="en-GB" dirty="0"/>
          </a:p>
        </p:txBody>
      </p:sp>
      <p:sp>
        <p:nvSpPr>
          <p:cNvPr id="4" name="object 4"/>
          <p:cNvSpPr txBox="1"/>
          <p:nvPr/>
        </p:nvSpPr>
        <p:spPr>
          <a:xfrm>
            <a:off x="2827267" y="3587721"/>
            <a:ext cx="2792114" cy="544478"/>
          </a:xfrm>
          <a:prstGeom prst="rect">
            <a:avLst/>
          </a:prstGeom>
          <a:solidFill>
            <a:srgbClr val="F6DDD8"/>
          </a:solidFill>
        </p:spPr>
        <p:txBody>
          <a:bodyPr vert="horz" wrap="square" lIns="0" tIns="4034" rIns="0" bIns="0" rtlCol="0">
            <a:spAutoFit/>
          </a:bodyPr>
          <a:lstStyle/>
          <a:p>
            <a:pPr marL="59507">
              <a:spcBef>
                <a:spcPts val="31"/>
              </a:spcBef>
            </a:pPr>
            <a:r>
              <a:rPr sz="1589" b="1" spc="-4" dirty="0">
                <a:solidFill>
                  <a:srgbClr val="79463D"/>
                </a:solidFill>
                <a:latin typeface="Courier New"/>
                <a:cs typeface="Courier New"/>
              </a:rPr>
              <a:t>&gt;&gt;&gt; </a:t>
            </a:r>
            <a:r>
              <a:rPr sz="1589" b="1" spc="-4" dirty="0">
                <a:solidFill>
                  <a:srgbClr val="FF9A00"/>
                </a:solidFill>
                <a:latin typeface="Courier New"/>
                <a:cs typeface="Courier New"/>
              </a:rPr>
              <a:t>import</a:t>
            </a:r>
            <a:r>
              <a:rPr sz="1589" b="1" spc="-8" dirty="0">
                <a:solidFill>
                  <a:srgbClr val="FF9A00"/>
                </a:solidFill>
                <a:latin typeface="Courier New"/>
                <a:cs typeface="Courier New"/>
              </a:rPr>
              <a:t> </a:t>
            </a:r>
            <a:r>
              <a:rPr lang="en-GB" sz="1589" b="1" spc="-4" dirty="0">
                <a:solidFill>
                  <a:srgbClr val="292934"/>
                </a:solidFill>
                <a:latin typeface="Courier New"/>
                <a:cs typeface="Courier New"/>
              </a:rPr>
              <a:t>t</a:t>
            </a:r>
            <a:r>
              <a:rPr sz="1589" b="1" spc="-4" dirty="0" err="1">
                <a:solidFill>
                  <a:srgbClr val="292934"/>
                </a:solidFill>
                <a:latin typeface="Courier New"/>
                <a:cs typeface="Courier New"/>
              </a:rPr>
              <a:t>kinter</a:t>
            </a:r>
            <a:endParaRPr sz="1589" dirty="0">
              <a:latin typeface="Courier New"/>
              <a:cs typeface="Courier New"/>
            </a:endParaRPr>
          </a:p>
          <a:p>
            <a:pPr marL="59507">
              <a:spcBef>
                <a:spcPts val="382"/>
              </a:spcBef>
            </a:pPr>
            <a:r>
              <a:rPr sz="1589" b="1" spc="-4" dirty="0">
                <a:solidFill>
                  <a:srgbClr val="79463D"/>
                </a:solidFill>
                <a:latin typeface="Courier New"/>
                <a:cs typeface="Courier New"/>
              </a:rPr>
              <a:t>&gt;&gt;&gt; </a:t>
            </a:r>
            <a:r>
              <a:rPr sz="1589" b="1" spc="-4" dirty="0">
                <a:solidFill>
                  <a:srgbClr val="292934"/>
                </a:solidFill>
                <a:latin typeface="Courier New"/>
                <a:cs typeface="Courier New"/>
              </a:rPr>
              <a:t>top =</a:t>
            </a:r>
            <a:r>
              <a:rPr sz="1589" b="1" spc="-17" dirty="0">
                <a:solidFill>
                  <a:srgbClr val="292934"/>
                </a:solidFill>
                <a:latin typeface="Courier New"/>
                <a:cs typeface="Courier New"/>
              </a:rPr>
              <a:t> </a:t>
            </a:r>
            <a:r>
              <a:rPr lang="en-GB" sz="1589" b="1" spc="-4" dirty="0">
                <a:solidFill>
                  <a:srgbClr val="292934"/>
                </a:solidFill>
                <a:latin typeface="Courier New"/>
                <a:cs typeface="Courier New"/>
              </a:rPr>
              <a:t>t</a:t>
            </a:r>
            <a:r>
              <a:rPr sz="1589" b="1" spc="-4" dirty="0" err="1">
                <a:solidFill>
                  <a:srgbClr val="292934"/>
                </a:solidFill>
                <a:latin typeface="Courier New"/>
                <a:cs typeface="Courier New"/>
              </a:rPr>
              <a:t>kinter.Tk</a:t>
            </a:r>
            <a:r>
              <a:rPr sz="1589" b="1" spc="-4" dirty="0">
                <a:solidFill>
                  <a:srgbClr val="292934"/>
                </a:solidFill>
                <a:latin typeface="Courier New"/>
                <a:cs typeface="Courier New"/>
              </a:rPr>
              <a:t>()</a:t>
            </a:r>
            <a:endParaRPr sz="1589" dirty="0">
              <a:latin typeface="Courier New"/>
              <a:cs typeface="Courier New"/>
            </a:endParaRPr>
          </a:p>
        </p:txBody>
      </p:sp>
      <p:sp>
        <p:nvSpPr>
          <p:cNvPr id="7" name="Title 1">
            <a:extLst>
              <a:ext uri="{FF2B5EF4-FFF2-40B4-BE49-F238E27FC236}">
                <a16:creationId xmlns:a16="http://schemas.microsoft.com/office/drawing/2014/main" id="{A47AEBD1-81CF-4856-A404-DF8577E08CC0}"/>
              </a:ext>
            </a:extLst>
          </p:cNvPr>
          <p:cNvSpPr txBox="1">
            <a:spLocks/>
          </p:cNvSpPr>
          <p:nvPr/>
        </p:nvSpPr>
        <p:spPr>
          <a:xfrm>
            <a:off x="521998" y="842400"/>
            <a:ext cx="11383489" cy="720000"/>
          </a:xfrm>
          <a:prstGeom prst="rect">
            <a:avLst/>
          </a:prstGeom>
        </p:spPr>
        <p:txBody>
          <a:bodyPr vert="horz" lIns="0" tIns="0" rIns="0" bIns="0" rtlCol="0" anchor="t" anchorCtr="0">
            <a:normAutofit/>
          </a:bodyPr>
          <a:lstStyle>
            <a:lvl1pPr algn="l" defTabSz="914400" rtl="0" eaLnBrk="1" latinLnBrk="0" hangingPunct="1">
              <a:lnSpc>
                <a:spcPts val="3250"/>
              </a:lnSpc>
              <a:spcBef>
                <a:spcPct val="0"/>
              </a:spcBef>
              <a:buNone/>
              <a:defRPr lang="en-GB" sz="3450" b="1" kern="1200">
                <a:solidFill>
                  <a:schemeClr val="tx2"/>
                </a:solidFill>
                <a:latin typeface="+mj-lt"/>
                <a:ea typeface="+mj-ea"/>
                <a:cs typeface="+mj-cs"/>
              </a:defRPr>
            </a:lvl1pPr>
          </a:lstStyle>
          <a:p>
            <a:r>
              <a:rPr lang="en-GB" sz="3600" spc="-115" dirty="0"/>
              <a:t>Top-Level </a:t>
            </a:r>
            <a:r>
              <a:rPr lang="en-GB" sz="3600" spc="-71" dirty="0"/>
              <a:t>Window:</a:t>
            </a:r>
            <a:r>
              <a:rPr lang="en-GB" sz="3600" spc="-278" dirty="0"/>
              <a:t> </a:t>
            </a:r>
            <a:r>
              <a:rPr lang="en-GB" sz="3600" spc="-100" dirty="0" err="1"/>
              <a:t>tkinter.Tk</a:t>
            </a:r>
            <a:r>
              <a:rPr lang="en-GB" sz="3600" spc="-100" dirty="0"/>
              <a:t>()</a:t>
            </a:r>
            <a:endParaRPr lang="en-GB" sz="1800" dirty="0"/>
          </a:p>
        </p:txBody>
      </p:sp>
    </p:spTree>
    <p:extLst>
      <p:ext uri="{BB962C8B-B14F-4D97-AF65-F5344CB8AC3E}">
        <p14:creationId xmlns:p14="http://schemas.microsoft.com/office/powerpoint/2010/main" val="751446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31EE-123A-4169-A29F-411C74180893}"/>
              </a:ext>
            </a:extLst>
          </p:cNvPr>
          <p:cNvSpPr>
            <a:spLocks noGrp="1"/>
          </p:cNvSpPr>
          <p:nvPr>
            <p:ph type="title"/>
          </p:nvPr>
        </p:nvSpPr>
        <p:spPr/>
        <p:txBody>
          <a:bodyPr/>
          <a:lstStyle/>
          <a:p>
            <a:r>
              <a:rPr lang="en-GB" dirty="0"/>
              <a:t>Learning Outcomes </a:t>
            </a:r>
          </a:p>
        </p:txBody>
      </p:sp>
      <p:sp>
        <p:nvSpPr>
          <p:cNvPr id="3" name="Text Placeholder 2">
            <a:extLst>
              <a:ext uri="{FF2B5EF4-FFF2-40B4-BE49-F238E27FC236}">
                <a16:creationId xmlns:a16="http://schemas.microsoft.com/office/drawing/2014/main" id="{9891C6A7-D852-48CD-967A-DD29F66F4B3E}"/>
              </a:ext>
            </a:extLst>
          </p:cNvPr>
          <p:cNvSpPr>
            <a:spLocks noGrp="1"/>
          </p:cNvSpPr>
          <p:nvPr>
            <p:ph type="body" sz="quarter" idx="14"/>
          </p:nvPr>
        </p:nvSpPr>
        <p:spPr>
          <a:xfrm>
            <a:off x="521999" y="1481328"/>
            <a:ext cx="10652114" cy="5084064"/>
          </a:xfrm>
        </p:spPr>
        <p:txBody>
          <a:bodyPr>
            <a:normAutofit/>
          </a:bodyPr>
          <a:lstStyle/>
          <a:p>
            <a:pPr marL="342900" indent="-342900">
              <a:lnSpc>
                <a:spcPct val="150000"/>
              </a:lnSpc>
              <a:buClr>
                <a:srgbClr val="FFC000"/>
              </a:buClr>
              <a:buFont typeface="Wingdings" panose="05000000000000000000" pitchFamily="2" charset="2"/>
              <a:buChar char="ü"/>
            </a:pPr>
            <a:r>
              <a:rPr lang="en-GB" dirty="0"/>
              <a:t>Working with Widgets</a:t>
            </a:r>
          </a:p>
          <a:p>
            <a:pPr marL="342900" indent="-342900">
              <a:lnSpc>
                <a:spcPct val="150000"/>
              </a:lnSpc>
              <a:buClr>
                <a:srgbClr val="FFC000"/>
              </a:buClr>
              <a:buFont typeface="Wingdings" panose="05000000000000000000" pitchFamily="2" charset="2"/>
              <a:buChar char="ü"/>
            </a:pPr>
            <a:r>
              <a:rPr lang="en-GB" dirty="0"/>
              <a:t>Developing Interactive interfaces</a:t>
            </a:r>
          </a:p>
          <a:p>
            <a:pPr marL="342900" indent="-342900">
              <a:lnSpc>
                <a:spcPct val="150000"/>
              </a:lnSpc>
              <a:buClr>
                <a:srgbClr val="FFC000"/>
              </a:buClr>
              <a:buFont typeface="Wingdings" panose="05000000000000000000" pitchFamily="2" charset="2"/>
              <a:buChar char="ü"/>
            </a:pPr>
            <a:r>
              <a:rPr lang="en-GB" dirty="0"/>
              <a:t>Event Handling</a:t>
            </a:r>
          </a:p>
          <a:p>
            <a:endParaRPr lang="en-GB" sz="1800" dirty="0"/>
          </a:p>
        </p:txBody>
      </p:sp>
    </p:spTree>
    <p:extLst>
      <p:ext uri="{BB962C8B-B14F-4D97-AF65-F5344CB8AC3E}">
        <p14:creationId xmlns:p14="http://schemas.microsoft.com/office/powerpoint/2010/main" val="2313951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848938" y="1976719"/>
            <a:ext cx="5956375" cy="954068"/>
          </a:xfrm>
          <a:custGeom>
            <a:avLst/>
            <a:gdLst/>
            <a:ahLst/>
            <a:cxnLst/>
            <a:rect l="l" t="t" r="r" b="b"/>
            <a:pathLst>
              <a:path w="7500620" h="1201420">
                <a:moveTo>
                  <a:pt x="0" y="0"/>
                </a:moveTo>
                <a:lnTo>
                  <a:pt x="0" y="1200912"/>
                </a:lnTo>
                <a:lnTo>
                  <a:pt x="7500365" y="1200911"/>
                </a:lnTo>
                <a:lnTo>
                  <a:pt x="7500365" y="0"/>
                </a:lnTo>
                <a:lnTo>
                  <a:pt x="0" y="0"/>
                </a:lnTo>
                <a:close/>
              </a:path>
            </a:pathLst>
          </a:custGeom>
          <a:solidFill>
            <a:srgbClr val="F2F2F2"/>
          </a:solidFill>
        </p:spPr>
        <p:txBody>
          <a:bodyPr wrap="square" lIns="0" tIns="0" rIns="0" bIns="0" rtlCol="0"/>
          <a:lstStyle/>
          <a:p>
            <a:endParaRPr sz="1429"/>
          </a:p>
        </p:txBody>
      </p:sp>
      <p:sp>
        <p:nvSpPr>
          <p:cNvPr id="4" name="object 4"/>
          <p:cNvSpPr txBox="1"/>
          <p:nvPr/>
        </p:nvSpPr>
        <p:spPr>
          <a:xfrm>
            <a:off x="2920930" y="1991442"/>
            <a:ext cx="3066434" cy="669981"/>
          </a:xfrm>
          <a:prstGeom prst="rect">
            <a:avLst/>
          </a:prstGeom>
        </p:spPr>
        <p:txBody>
          <a:bodyPr vert="horz" wrap="square" lIns="0" tIns="10086" rIns="0" bIns="0" rtlCol="0">
            <a:spAutoFit/>
          </a:bodyPr>
          <a:lstStyle/>
          <a:p>
            <a:pPr>
              <a:spcBef>
                <a:spcPts val="79"/>
              </a:spcBef>
            </a:pPr>
            <a:r>
              <a:rPr sz="1429" b="1" spc="-79" dirty="0">
                <a:solidFill>
                  <a:srgbClr val="FF9A00"/>
                </a:solidFill>
                <a:latin typeface="Trebuchet MS"/>
                <a:cs typeface="Trebuchet MS"/>
              </a:rPr>
              <a:t>from </a:t>
            </a:r>
            <a:r>
              <a:rPr lang="en-GB" sz="1429" b="1" spc="-107" dirty="0">
                <a:solidFill>
                  <a:srgbClr val="292934"/>
                </a:solidFill>
                <a:latin typeface="Trebuchet MS"/>
                <a:cs typeface="Trebuchet MS"/>
              </a:rPr>
              <a:t>t</a:t>
            </a:r>
            <a:r>
              <a:rPr sz="1429" b="1" spc="-107" dirty="0" err="1">
                <a:solidFill>
                  <a:srgbClr val="292934"/>
                </a:solidFill>
                <a:latin typeface="Trebuchet MS"/>
                <a:cs typeface="Trebuchet MS"/>
              </a:rPr>
              <a:t>kinter</a:t>
            </a:r>
            <a:r>
              <a:rPr sz="1429" b="1" spc="-107" dirty="0">
                <a:solidFill>
                  <a:srgbClr val="292934"/>
                </a:solidFill>
                <a:latin typeface="Trebuchet MS"/>
                <a:cs typeface="Trebuchet MS"/>
              </a:rPr>
              <a:t> </a:t>
            </a:r>
            <a:r>
              <a:rPr sz="1429" b="1" spc="-76" dirty="0">
                <a:solidFill>
                  <a:srgbClr val="FF9A00"/>
                </a:solidFill>
                <a:latin typeface="Trebuchet MS"/>
                <a:cs typeface="Trebuchet MS"/>
              </a:rPr>
              <a:t>import</a:t>
            </a:r>
            <a:r>
              <a:rPr sz="1429" b="1" spc="-155" dirty="0">
                <a:solidFill>
                  <a:srgbClr val="FF9A00"/>
                </a:solidFill>
                <a:latin typeface="Trebuchet MS"/>
                <a:cs typeface="Trebuchet MS"/>
              </a:rPr>
              <a:t> </a:t>
            </a:r>
            <a:r>
              <a:rPr sz="1429" b="1" spc="-100" dirty="0">
                <a:solidFill>
                  <a:srgbClr val="292934"/>
                </a:solidFill>
                <a:latin typeface="Trebuchet MS"/>
                <a:cs typeface="Trebuchet MS"/>
              </a:rPr>
              <a:t>Label</a:t>
            </a:r>
            <a:endParaRPr sz="1429" dirty="0">
              <a:latin typeface="Trebuchet MS"/>
              <a:cs typeface="Trebuchet MS"/>
            </a:endParaRPr>
          </a:p>
          <a:p>
            <a:pPr marR="4034"/>
            <a:r>
              <a:rPr sz="1429" b="1" spc="-76" dirty="0">
                <a:solidFill>
                  <a:srgbClr val="292934"/>
                </a:solidFill>
                <a:latin typeface="Trebuchet MS"/>
                <a:cs typeface="Trebuchet MS"/>
              </a:rPr>
              <a:t>widget </a:t>
            </a:r>
            <a:r>
              <a:rPr sz="1429" b="1" spc="-127" dirty="0">
                <a:solidFill>
                  <a:srgbClr val="292934"/>
                </a:solidFill>
                <a:latin typeface="Trebuchet MS"/>
                <a:cs typeface="Trebuchet MS"/>
              </a:rPr>
              <a:t>= </a:t>
            </a:r>
            <a:r>
              <a:rPr sz="1429" b="1" spc="-91" dirty="0">
                <a:solidFill>
                  <a:srgbClr val="292934"/>
                </a:solidFill>
                <a:latin typeface="Trebuchet MS"/>
                <a:cs typeface="Trebuchet MS"/>
              </a:rPr>
              <a:t>Label(</a:t>
            </a:r>
            <a:r>
              <a:rPr sz="1429" b="1" spc="-91" dirty="0">
                <a:solidFill>
                  <a:srgbClr val="7030A0"/>
                </a:solidFill>
                <a:latin typeface="Trebuchet MS"/>
                <a:cs typeface="Trebuchet MS"/>
              </a:rPr>
              <a:t>None</a:t>
            </a:r>
            <a:r>
              <a:rPr sz="1429" b="1" spc="-91" dirty="0">
                <a:solidFill>
                  <a:srgbClr val="292934"/>
                </a:solidFill>
                <a:latin typeface="Trebuchet MS"/>
                <a:cs typeface="Trebuchet MS"/>
              </a:rPr>
              <a:t>, </a:t>
            </a:r>
            <a:r>
              <a:rPr sz="1429" b="1" spc="-84" dirty="0">
                <a:solidFill>
                  <a:srgbClr val="292934"/>
                </a:solidFill>
                <a:latin typeface="Trebuchet MS"/>
                <a:cs typeface="Trebuchet MS"/>
              </a:rPr>
              <a:t>text=</a:t>
            </a:r>
            <a:r>
              <a:rPr sz="1429" b="1" spc="-84" dirty="0">
                <a:solidFill>
                  <a:srgbClr val="00B050"/>
                </a:solidFill>
                <a:latin typeface="Trebuchet MS"/>
                <a:cs typeface="Trebuchet MS"/>
              </a:rPr>
              <a:t>'Hello</a:t>
            </a:r>
            <a:r>
              <a:rPr sz="1429" b="1" spc="-162" dirty="0">
                <a:solidFill>
                  <a:srgbClr val="00B050"/>
                </a:solidFill>
                <a:latin typeface="Trebuchet MS"/>
                <a:cs typeface="Trebuchet MS"/>
              </a:rPr>
              <a:t> </a:t>
            </a:r>
            <a:r>
              <a:rPr sz="1429" b="1" spc="-56" dirty="0">
                <a:solidFill>
                  <a:srgbClr val="00B050"/>
                </a:solidFill>
                <a:latin typeface="Trebuchet MS"/>
                <a:cs typeface="Trebuchet MS"/>
              </a:rPr>
              <a:t>World'</a:t>
            </a:r>
            <a:r>
              <a:rPr sz="1429" b="1" spc="-56" dirty="0">
                <a:solidFill>
                  <a:srgbClr val="292934"/>
                </a:solidFill>
                <a:latin typeface="Trebuchet MS"/>
                <a:cs typeface="Trebuchet MS"/>
              </a:rPr>
              <a:t>)  </a:t>
            </a:r>
            <a:r>
              <a:rPr sz="1429" b="1" spc="-88" dirty="0">
                <a:solidFill>
                  <a:srgbClr val="292934"/>
                </a:solidFill>
                <a:latin typeface="Trebuchet MS"/>
                <a:cs typeface="Trebuchet MS"/>
              </a:rPr>
              <a:t>widget.pack()</a:t>
            </a:r>
            <a:endParaRPr sz="1429" dirty="0">
              <a:latin typeface="Trebuchet MS"/>
              <a:cs typeface="Trebuchet MS"/>
            </a:endParaRPr>
          </a:p>
        </p:txBody>
      </p:sp>
      <p:sp>
        <p:nvSpPr>
          <p:cNvPr id="5" name="object 5"/>
          <p:cNvSpPr txBox="1"/>
          <p:nvPr/>
        </p:nvSpPr>
        <p:spPr>
          <a:xfrm>
            <a:off x="6551637" y="1991443"/>
            <a:ext cx="1811824" cy="669981"/>
          </a:xfrm>
          <a:prstGeom prst="rect">
            <a:avLst/>
          </a:prstGeom>
        </p:spPr>
        <p:txBody>
          <a:bodyPr vert="horz" wrap="square" lIns="0" tIns="10086" rIns="0" bIns="0" rtlCol="0">
            <a:spAutoFit/>
          </a:bodyPr>
          <a:lstStyle/>
          <a:p>
            <a:pPr marR="690880">
              <a:spcBef>
                <a:spcPts val="79"/>
              </a:spcBef>
            </a:pPr>
            <a:r>
              <a:rPr sz="1429" b="1" spc="-127" dirty="0">
                <a:solidFill>
                  <a:srgbClr val="C00000"/>
                </a:solidFill>
                <a:latin typeface="Trebuchet MS"/>
                <a:cs typeface="Trebuchet MS"/>
              </a:rPr>
              <a:t># </a:t>
            </a:r>
            <a:r>
              <a:rPr sz="1429" b="1" spc="-84" dirty="0">
                <a:solidFill>
                  <a:srgbClr val="C00000"/>
                </a:solidFill>
                <a:latin typeface="Trebuchet MS"/>
                <a:cs typeface="Trebuchet MS"/>
              </a:rPr>
              <a:t>get </a:t>
            </a:r>
            <a:r>
              <a:rPr sz="1429" b="1" spc="-60" dirty="0">
                <a:solidFill>
                  <a:srgbClr val="C00000"/>
                </a:solidFill>
                <a:latin typeface="Trebuchet MS"/>
                <a:cs typeface="Trebuchet MS"/>
              </a:rPr>
              <a:t>a </a:t>
            </a:r>
            <a:r>
              <a:rPr sz="1429" b="1" spc="-76" dirty="0">
                <a:solidFill>
                  <a:srgbClr val="C00000"/>
                </a:solidFill>
                <a:latin typeface="Trebuchet MS"/>
                <a:cs typeface="Trebuchet MS"/>
              </a:rPr>
              <a:t>widget  </a:t>
            </a:r>
            <a:r>
              <a:rPr sz="1429" b="1" spc="-127" dirty="0">
                <a:solidFill>
                  <a:srgbClr val="C00000"/>
                </a:solidFill>
                <a:latin typeface="Trebuchet MS"/>
                <a:cs typeface="Trebuchet MS"/>
              </a:rPr>
              <a:t># </a:t>
            </a:r>
            <a:r>
              <a:rPr sz="1429" b="1" spc="-96" dirty="0">
                <a:solidFill>
                  <a:srgbClr val="C00000"/>
                </a:solidFill>
                <a:latin typeface="Trebuchet MS"/>
                <a:cs typeface="Trebuchet MS"/>
              </a:rPr>
              <a:t>make </a:t>
            </a:r>
            <a:r>
              <a:rPr sz="1429" b="1" spc="-60" dirty="0">
                <a:solidFill>
                  <a:srgbClr val="C00000"/>
                </a:solidFill>
                <a:latin typeface="Trebuchet MS"/>
                <a:cs typeface="Trebuchet MS"/>
              </a:rPr>
              <a:t>a</a:t>
            </a:r>
            <a:r>
              <a:rPr sz="1429" b="1" spc="-139" dirty="0">
                <a:solidFill>
                  <a:srgbClr val="C00000"/>
                </a:solidFill>
                <a:latin typeface="Trebuchet MS"/>
                <a:cs typeface="Trebuchet MS"/>
              </a:rPr>
              <a:t> </a:t>
            </a:r>
            <a:r>
              <a:rPr sz="1429" b="1" spc="-100" dirty="0">
                <a:solidFill>
                  <a:srgbClr val="C00000"/>
                </a:solidFill>
                <a:latin typeface="Trebuchet MS"/>
                <a:cs typeface="Trebuchet MS"/>
              </a:rPr>
              <a:t>Label</a:t>
            </a:r>
            <a:endParaRPr sz="1429">
              <a:latin typeface="Trebuchet MS"/>
              <a:cs typeface="Trebuchet MS"/>
            </a:endParaRPr>
          </a:p>
          <a:p>
            <a:pPr>
              <a:lnSpc>
                <a:spcPct val="100000"/>
              </a:lnSpc>
            </a:pPr>
            <a:r>
              <a:rPr sz="1429" b="1" spc="-127" dirty="0">
                <a:solidFill>
                  <a:srgbClr val="C00000"/>
                </a:solidFill>
                <a:latin typeface="Trebuchet MS"/>
                <a:cs typeface="Trebuchet MS"/>
              </a:rPr>
              <a:t># </a:t>
            </a:r>
            <a:r>
              <a:rPr sz="1429" b="1" spc="-84" dirty="0">
                <a:solidFill>
                  <a:srgbClr val="C00000"/>
                </a:solidFill>
                <a:latin typeface="Trebuchet MS"/>
                <a:cs typeface="Trebuchet MS"/>
              </a:rPr>
              <a:t>arrange </a:t>
            </a:r>
            <a:r>
              <a:rPr sz="1429" b="1" spc="-76" dirty="0">
                <a:solidFill>
                  <a:srgbClr val="C00000"/>
                </a:solidFill>
                <a:latin typeface="Trebuchet MS"/>
                <a:cs typeface="Trebuchet MS"/>
              </a:rPr>
              <a:t>it </a:t>
            </a:r>
            <a:r>
              <a:rPr sz="1429" b="1" spc="-79" dirty="0">
                <a:solidFill>
                  <a:srgbClr val="C00000"/>
                </a:solidFill>
                <a:latin typeface="Trebuchet MS"/>
                <a:cs typeface="Trebuchet MS"/>
              </a:rPr>
              <a:t>in </a:t>
            </a:r>
            <a:r>
              <a:rPr sz="1429" b="1" spc="-67" dirty="0">
                <a:solidFill>
                  <a:srgbClr val="C00000"/>
                </a:solidFill>
                <a:latin typeface="Trebuchet MS"/>
                <a:cs typeface="Trebuchet MS"/>
              </a:rPr>
              <a:t>its</a:t>
            </a:r>
            <a:r>
              <a:rPr sz="1429" b="1" spc="-239" dirty="0">
                <a:solidFill>
                  <a:srgbClr val="C00000"/>
                </a:solidFill>
                <a:latin typeface="Trebuchet MS"/>
                <a:cs typeface="Trebuchet MS"/>
              </a:rPr>
              <a:t> </a:t>
            </a:r>
            <a:r>
              <a:rPr sz="1429" b="1" spc="-88" dirty="0">
                <a:solidFill>
                  <a:srgbClr val="C00000"/>
                </a:solidFill>
                <a:latin typeface="Trebuchet MS"/>
                <a:cs typeface="Trebuchet MS"/>
              </a:rPr>
              <a:t>parent</a:t>
            </a:r>
            <a:endParaRPr sz="1429">
              <a:latin typeface="Trebuchet MS"/>
              <a:cs typeface="Trebuchet MS"/>
            </a:endParaRPr>
          </a:p>
        </p:txBody>
      </p:sp>
      <p:sp>
        <p:nvSpPr>
          <p:cNvPr id="6" name="object 6"/>
          <p:cNvSpPr txBox="1"/>
          <p:nvPr/>
        </p:nvSpPr>
        <p:spPr>
          <a:xfrm>
            <a:off x="2910827" y="2644971"/>
            <a:ext cx="1408411" cy="230116"/>
          </a:xfrm>
          <a:prstGeom prst="rect">
            <a:avLst/>
          </a:prstGeom>
        </p:spPr>
        <p:txBody>
          <a:bodyPr vert="horz" wrap="square" lIns="0" tIns="10086" rIns="0" bIns="0" rtlCol="0">
            <a:spAutoFit/>
          </a:bodyPr>
          <a:lstStyle/>
          <a:p>
            <a:pPr marL="10086">
              <a:spcBef>
                <a:spcPts val="79"/>
              </a:spcBef>
            </a:pPr>
            <a:r>
              <a:rPr sz="1429" b="1" spc="-79" dirty="0">
                <a:solidFill>
                  <a:srgbClr val="292934"/>
                </a:solidFill>
                <a:latin typeface="Trebuchet MS"/>
                <a:cs typeface="Trebuchet MS"/>
              </a:rPr>
              <a:t>widget.mainloop()</a:t>
            </a:r>
            <a:endParaRPr sz="1429">
              <a:latin typeface="Trebuchet MS"/>
              <a:cs typeface="Trebuchet MS"/>
            </a:endParaRPr>
          </a:p>
        </p:txBody>
      </p:sp>
      <p:sp>
        <p:nvSpPr>
          <p:cNvPr id="7" name="object 7"/>
          <p:cNvSpPr txBox="1"/>
          <p:nvPr/>
        </p:nvSpPr>
        <p:spPr>
          <a:xfrm>
            <a:off x="6541551" y="2644971"/>
            <a:ext cx="1636843" cy="230116"/>
          </a:xfrm>
          <a:prstGeom prst="rect">
            <a:avLst/>
          </a:prstGeom>
        </p:spPr>
        <p:txBody>
          <a:bodyPr vert="horz" wrap="square" lIns="0" tIns="10086" rIns="0" bIns="0" rtlCol="0">
            <a:spAutoFit/>
          </a:bodyPr>
          <a:lstStyle/>
          <a:p>
            <a:pPr marL="10086">
              <a:spcBef>
                <a:spcPts val="79"/>
              </a:spcBef>
            </a:pPr>
            <a:r>
              <a:rPr sz="1429" b="1" spc="-127" dirty="0">
                <a:solidFill>
                  <a:srgbClr val="C00000"/>
                </a:solidFill>
                <a:latin typeface="Trebuchet MS"/>
                <a:cs typeface="Trebuchet MS"/>
              </a:rPr>
              <a:t># </a:t>
            </a:r>
            <a:r>
              <a:rPr sz="1429" b="1" spc="-79" dirty="0">
                <a:solidFill>
                  <a:srgbClr val="C00000"/>
                </a:solidFill>
                <a:latin typeface="Trebuchet MS"/>
                <a:cs typeface="Trebuchet MS"/>
              </a:rPr>
              <a:t>start </a:t>
            </a:r>
            <a:r>
              <a:rPr sz="1429" b="1" spc="-88" dirty="0">
                <a:solidFill>
                  <a:srgbClr val="C00000"/>
                </a:solidFill>
                <a:latin typeface="Trebuchet MS"/>
                <a:cs typeface="Trebuchet MS"/>
              </a:rPr>
              <a:t>the </a:t>
            </a:r>
            <a:r>
              <a:rPr sz="1429" b="1" spc="-100" dirty="0">
                <a:solidFill>
                  <a:srgbClr val="C00000"/>
                </a:solidFill>
                <a:latin typeface="Trebuchet MS"/>
                <a:cs typeface="Trebuchet MS"/>
              </a:rPr>
              <a:t>event</a:t>
            </a:r>
            <a:r>
              <a:rPr sz="1429" b="1" spc="-175" dirty="0">
                <a:solidFill>
                  <a:srgbClr val="C00000"/>
                </a:solidFill>
                <a:latin typeface="Trebuchet MS"/>
                <a:cs typeface="Trebuchet MS"/>
              </a:rPr>
              <a:t> </a:t>
            </a:r>
            <a:r>
              <a:rPr sz="1429" b="1" spc="-56" dirty="0">
                <a:solidFill>
                  <a:srgbClr val="C00000"/>
                </a:solidFill>
                <a:latin typeface="Trebuchet MS"/>
                <a:cs typeface="Trebuchet MS"/>
              </a:rPr>
              <a:t>loop</a:t>
            </a:r>
            <a:endParaRPr sz="1429">
              <a:latin typeface="Trebuchet MS"/>
              <a:cs typeface="Trebuchet MS"/>
            </a:endParaRPr>
          </a:p>
        </p:txBody>
      </p:sp>
      <p:sp>
        <p:nvSpPr>
          <p:cNvPr id="8" name="object 8"/>
          <p:cNvSpPr txBox="1"/>
          <p:nvPr/>
        </p:nvSpPr>
        <p:spPr>
          <a:xfrm>
            <a:off x="4583207" y="3489514"/>
            <a:ext cx="3449171" cy="1124610"/>
          </a:xfrm>
          <a:prstGeom prst="rect">
            <a:avLst/>
          </a:prstGeom>
          <a:solidFill>
            <a:srgbClr val="F2F2F2"/>
          </a:solidFill>
        </p:spPr>
        <p:txBody>
          <a:bodyPr vert="horz" wrap="square" lIns="0" tIns="24709" rIns="0" bIns="0" rtlCol="0">
            <a:spAutoFit/>
          </a:bodyPr>
          <a:lstStyle/>
          <a:p>
            <a:pPr marL="344431" indent="-271813">
              <a:spcBef>
                <a:spcPts val="194"/>
              </a:spcBef>
              <a:buAutoNum type="arabicPeriod"/>
              <a:tabLst>
                <a:tab pos="344936" algn="l"/>
                <a:tab pos="345440" algn="l"/>
              </a:tabLst>
            </a:pPr>
            <a:r>
              <a:rPr sz="1429" spc="-67" dirty="0">
                <a:solidFill>
                  <a:srgbClr val="292934"/>
                </a:solidFill>
                <a:latin typeface="Trebuchet MS"/>
                <a:cs typeface="Trebuchet MS"/>
              </a:rPr>
              <a:t>Load a widget </a:t>
            </a:r>
            <a:r>
              <a:rPr sz="1429" spc="-64" dirty="0">
                <a:solidFill>
                  <a:srgbClr val="292934"/>
                </a:solidFill>
                <a:latin typeface="Trebuchet MS"/>
                <a:cs typeface="Trebuchet MS"/>
              </a:rPr>
              <a:t>class </a:t>
            </a:r>
            <a:r>
              <a:rPr sz="1429" spc="-60" dirty="0">
                <a:solidFill>
                  <a:srgbClr val="292934"/>
                </a:solidFill>
                <a:latin typeface="Trebuchet MS"/>
                <a:cs typeface="Trebuchet MS"/>
              </a:rPr>
              <a:t>from</a:t>
            </a:r>
            <a:r>
              <a:rPr sz="1429" spc="-258" dirty="0">
                <a:solidFill>
                  <a:srgbClr val="292934"/>
                </a:solidFill>
                <a:latin typeface="Trebuchet MS"/>
                <a:cs typeface="Trebuchet MS"/>
              </a:rPr>
              <a:t> </a:t>
            </a:r>
            <a:r>
              <a:rPr lang="en-GB" sz="1429" spc="-84" dirty="0">
                <a:solidFill>
                  <a:srgbClr val="292934"/>
                </a:solidFill>
                <a:latin typeface="Trebuchet MS"/>
                <a:cs typeface="Trebuchet MS"/>
              </a:rPr>
              <a:t>t</a:t>
            </a:r>
            <a:r>
              <a:rPr sz="1429" spc="-84" dirty="0" err="1">
                <a:solidFill>
                  <a:srgbClr val="292934"/>
                </a:solidFill>
                <a:latin typeface="Trebuchet MS"/>
                <a:cs typeface="Trebuchet MS"/>
              </a:rPr>
              <a:t>kinter</a:t>
            </a:r>
            <a:endParaRPr sz="1429" dirty="0">
              <a:latin typeface="Trebuchet MS"/>
              <a:cs typeface="Trebuchet MS"/>
            </a:endParaRPr>
          </a:p>
          <a:p>
            <a:pPr marL="344431" marR="1118519" indent="-272317">
              <a:buAutoNum type="arabicPeriod"/>
              <a:tabLst>
                <a:tab pos="344936" algn="l"/>
                <a:tab pos="345440" algn="l"/>
              </a:tabLst>
            </a:pPr>
            <a:r>
              <a:rPr sz="1429" spc="-17" dirty="0">
                <a:solidFill>
                  <a:srgbClr val="292934"/>
                </a:solidFill>
                <a:latin typeface="Trebuchet MS"/>
                <a:cs typeface="Trebuchet MS"/>
              </a:rPr>
              <a:t>Make </a:t>
            </a:r>
            <a:r>
              <a:rPr sz="1429" spc="-52" dirty="0">
                <a:solidFill>
                  <a:srgbClr val="292934"/>
                </a:solidFill>
                <a:latin typeface="Trebuchet MS"/>
                <a:cs typeface="Trebuchet MS"/>
              </a:rPr>
              <a:t>an </a:t>
            </a:r>
            <a:r>
              <a:rPr sz="1429" spc="-67" dirty="0">
                <a:solidFill>
                  <a:srgbClr val="292934"/>
                </a:solidFill>
                <a:latin typeface="Trebuchet MS"/>
                <a:cs typeface="Trebuchet MS"/>
              </a:rPr>
              <a:t>instance </a:t>
            </a:r>
            <a:r>
              <a:rPr sz="1429" spc="-56" dirty="0">
                <a:solidFill>
                  <a:srgbClr val="292934"/>
                </a:solidFill>
                <a:latin typeface="Trebuchet MS"/>
                <a:cs typeface="Trebuchet MS"/>
              </a:rPr>
              <a:t>of </a:t>
            </a:r>
            <a:r>
              <a:rPr sz="1429" spc="-88" dirty="0">
                <a:solidFill>
                  <a:srgbClr val="292934"/>
                </a:solidFill>
                <a:latin typeface="Trebuchet MS"/>
                <a:cs typeface="Trebuchet MS"/>
              </a:rPr>
              <a:t>it  </a:t>
            </a:r>
            <a:r>
              <a:rPr sz="1429" spc="-76" dirty="0">
                <a:solidFill>
                  <a:srgbClr val="292934"/>
                </a:solidFill>
                <a:latin typeface="Trebuchet MS"/>
                <a:cs typeface="Trebuchet MS"/>
              </a:rPr>
              <a:t>(repeat</a:t>
            </a:r>
            <a:r>
              <a:rPr sz="1429" spc="-107" dirty="0">
                <a:solidFill>
                  <a:srgbClr val="292934"/>
                </a:solidFill>
                <a:latin typeface="Trebuchet MS"/>
                <a:cs typeface="Trebuchet MS"/>
              </a:rPr>
              <a:t> </a:t>
            </a:r>
            <a:r>
              <a:rPr sz="1429" spc="-28" dirty="0">
                <a:solidFill>
                  <a:srgbClr val="292934"/>
                </a:solidFill>
                <a:latin typeface="Trebuchet MS"/>
                <a:cs typeface="Trebuchet MS"/>
              </a:rPr>
              <a:t>1</a:t>
            </a:r>
            <a:r>
              <a:rPr sz="1429" spc="-112" dirty="0">
                <a:solidFill>
                  <a:srgbClr val="292934"/>
                </a:solidFill>
                <a:latin typeface="Trebuchet MS"/>
                <a:cs typeface="Trebuchet MS"/>
              </a:rPr>
              <a:t> </a:t>
            </a:r>
            <a:r>
              <a:rPr sz="1429" spc="-48" dirty="0">
                <a:solidFill>
                  <a:srgbClr val="292934"/>
                </a:solidFill>
                <a:latin typeface="Trebuchet MS"/>
                <a:cs typeface="Trebuchet MS"/>
              </a:rPr>
              <a:t>and</a:t>
            </a:r>
            <a:r>
              <a:rPr sz="1429" spc="-112" dirty="0">
                <a:solidFill>
                  <a:srgbClr val="292934"/>
                </a:solidFill>
                <a:latin typeface="Trebuchet MS"/>
                <a:cs typeface="Trebuchet MS"/>
              </a:rPr>
              <a:t> </a:t>
            </a:r>
            <a:r>
              <a:rPr sz="1429" spc="-28" dirty="0">
                <a:solidFill>
                  <a:srgbClr val="292934"/>
                </a:solidFill>
                <a:latin typeface="Trebuchet MS"/>
                <a:cs typeface="Trebuchet MS"/>
              </a:rPr>
              <a:t>2</a:t>
            </a:r>
            <a:r>
              <a:rPr sz="1429" spc="-112" dirty="0">
                <a:solidFill>
                  <a:srgbClr val="292934"/>
                </a:solidFill>
                <a:latin typeface="Trebuchet MS"/>
                <a:cs typeface="Trebuchet MS"/>
              </a:rPr>
              <a:t> </a:t>
            </a:r>
            <a:r>
              <a:rPr sz="1429" spc="-44" dirty="0">
                <a:solidFill>
                  <a:srgbClr val="292934"/>
                </a:solidFill>
                <a:latin typeface="Trebuchet MS"/>
                <a:cs typeface="Trebuchet MS"/>
              </a:rPr>
              <a:t>as</a:t>
            </a:r>
            <a:r>
              <a:rPr sz="1429" spc="-119" dirty="0">
                <a:solidFill>
                  <a:srgbClr val="292934"/>
                </a:solidFill>
                <a:latin typeface="Trebuchet MS"/>
                <a:cs typeface="Trebuchet MS"/>
              </a:rPr>
              <a:t> </a:t>
            </a:r>
            <a:r>
              <a:rPr sz="1429" spc="-67" dirty="0">
                <a:solidFill>
                  <a:srgbClr val="292934"/>
                </a:solidFill>
                <a:latin typeface="Trebuchet MS"/>
                <a:cs typeface="Trebuchet MS"/>
              </a:rPr>
              <a:t>needed)</a:t>
            </a:r>
            <a:endParaRPr sz="1429" dirty="0">
              <a:latin typeface="Trebuchet MS"/>
              <a:cs typeface="Trebuchet MS"/>
            </a:endParaRPr>
          </a:p>
          <a:p>
            <a:pPr marL="344936" indent="-272821">
              <a:buAutoNum type="arabicPeriod"/>
              <a:tabLst>
                <a:tab pos="344936" algn="l"/>
                <a:tab pos="345440" algn="l"/>
              </a:tabLst>
            </a:pPr>
            <a:r>
              <a:rPr sz="1429" spc="-56" dirty="0">
                <a:solidFill>
                  <a:srgbClr val="292934"/>
                </a:solidFill>
                <a:latin typeface="Trebuchet MS"/>
                <a:cs typeface="Trebuchet MS"/>
              </a:rPr>
              <a:t>Arrange </a:t>
            </a:r>
            <a:r>
              <a:rPr sz="1429" spc="-67" dirty="0">
                <a:solidFill>
                  <a:srgbClr val="292934"/>
                </a:solidFill>
                <a:latin typeface="Trebuchet MS"/>
                <a:cs typeface="Trebuchet MS"/>
              </a:rPr>
              <a:t>the widget </a:t>
            </a:r>
            <a:r>
              <a:rPr sz="1429" spc="-56" dirty="0">
                <a:solidFill>
                  <a:srgbClr val="292934"/>
                </a:solidFill>
                <a:latin typeface="Trebuchet MS"/>
                <a:cs typeface="Trebuchet MS"/>
              </a:rPr>
              <a:t>in </a:t>
            </a:r>
            <a:r>
              <a:rPr sz="1429" spc="-67" dirty="0">
                <a:solidFill>
                  <a:srgbClr val="292934"/>
                </a:solidFill>
                <a:latin typeface="Trebuchet MS"/>
                <a:cs typeface="Trebuchet MS"/>
              </a:rPr>
              <a:t>its parent</a:t>
            </a:r>
            <a:r>
              <a:rPr sz="1429" spc="-314" dirty="0">
                <a:solidFill>
                  <a:srgbClr val="292934"/>
                </a:solidFill>
                <a:latin typeface="Trebuchet MS"/>
                <a:cs typeface="Trebuchet MS"/>
              </a:rPr>
              <a:t> </a:t>
            </a:r>
            <a:r>
              <a:rPr sz="1429" spc="-67" dirty="0">
                <a:solidFill>
                  <a:srgbClr val="292934"/>
                </a:solidFill>
                <a:latin typeface="Trebuchet MS"/>
                <a:cs typeface="Trebuchet MS"/>
              </a:rPr>
              <a:t>widget</a:t>
            </a:r>
            <a:endParaRPr sz="1429" dirty="0">
              <a:latin typeface="Trebuchet MS"/>
              <a:cs typeface="Trebuchet MS"/>
            </a:endParaRPr>
          </a:p>
          <a:p>
            <a:pPr marL="344431" indent="-272317">
              <a:buAutoNum type="arabicPeriod"/>
              <a:tabLst>
                <a:tab pos="344431" algn="l"/>
                <a:tab pos="344936" algn="l"/>
              </a:tabLst>
            </a:pPr>
            <a:r>
              <a:rPr sz="1429" spc="-71" dirty="0">
                <a:solidFill>
                  <a:srgbClr val="292934"/>
                </a:solidFill>
                <a:latin typeface="Trebuchet MS"/>
                <a:cs typeface="Trebuchet MS"/>
              </a:rPr>
              <a:t>Enter </a:t>
            </a:r>
            <a:r>
              <a:rPr sz="1429" spc="-67" dirty="0">
                <a:solidFill>
                  <a:srgbClr val="292934"/>
                </a:solidFill>
                <a:latin typeface="Trebuchet MS"/>
                <a:cs typeface="Trebuchet MS"/>
              </a:rPr>
              <a:t>the </a:t>
            </a:r>
            <a:r>
              <a:rPr sz="1429" spc="-71" dirty="0">
                <a:solidFill>
                  <a:srgbClr val="292934"/>
                </a:solidFill>
                <a:latin typeface="Trebuchet MS"/>
                <a:cs typeface="Trebuchet MS"/>
              </a:rPr>
              <a:t>event</a:t>
            </a:r>
            <a:r>
              <a:rPr sz="1429" spc="-162" dirty="0">
                <a:solidFill>
                  <a:srgbClr val="292934"/>
                </a:solidFill>
                <a:latin typeface="Trebuchet MS"/>
                <a:cs typeface="Trebuchet MS"/>
              </a:rPr>
              <a:t> </a:t>
            </a:r>
            <a:r>
              <a:rPr sz="1429" spc="-48" dirty="0">
                <a:solidFill>
                  <a:srgbClr val="292934"/>
                </a:solidFill>
                <a:latin typeface="Trebuchet MS"/>
                <a:cs typeface="Trebuchet MS"/>
              </a:rPr>
              <a:t>loop</a:t>
            </a:r>
            <a:endParaRPr sz="1429" dirty="0">
              <a:latin typeface="Trebuchet MS"/>
              <a:cs typeface="Trebuchet MS"/>
            </a:endParaRPr>
          </a:p>
        </p:txBody>
      </p:sp>
      <p:sp>
        <p:nvSpPr>
          <p:cNvPr id="9" name="object 9"/>
          <p:cNvSpPr/>
          <p:nvPr/>
        </p:nvSpPr>
        <p:spPr>
          <a:xfrm>
            <a:off x="3408976" y="5052850"/>
            <a:ext cx="559734" cy="363335"/>
          </a:xfrm>
          <a:prstGeom prst="rect">
            <a:avLst/>
          </a:prstGeom>
          <a:blipFill>
            <a:blip r:embed="rId2" cstate="print"/>
            <a:stretch>
              <a:fillRect/>
            </a:stretch>
          </a:blipFill>
        </p:spPr>
        <p:txBody>
          <a:bodyPr wrap="square" lIns="0" tIns="0" rIns="0" bIns="0" rtlCol="0"/>
          <a:lstStyle/>
          <a:p>
            <a:endParaRPr sz="1429"/>
          </a:p>
        </p:txBody>
      </p:sp>
      <p:sp>
        <p:nvSpPr>
          <p:cNvPr id="10" name="object 10"/>
          <p:cNvSpPr/>
          <p:nvPr/>
        </p:nvSpPr>
        <p:spPr>
          <a:xfrm>
            <a:off x="4111215" y="5030142"/>
            <a:ext cx="1126729" cy="612984"/>
          </a:xfrm>
          <a:prstGeom prst="rect">
            <a:avLst/>
          </a:prstGeom>
          <a:blipFill>
            <a:blip r:embed="rId3" cstate="print"/>
            <a:stretch>
              <a:fillRect/>
            </a:stretch>
          </a:blipFill>
        </p:spPr>
        <p:txBody>
          <a:bodyPr wrap="square" lIns="0" tIns="0" rIns="0" bIns="0" rtlCol="0"/>
          <a:lstStyle/>
          <a:p>
            <a:endParaRPr sz="1429"/>
          </a:p>
        </p:txBody>
      </p:sp>
      <p:sp>
        <p:nvSpPr>
          <p:cNvPr id="11" name="object 11"/>
          <p:cNvSpPr txBox="1"/>
          <p:nvPr/>
        </p:nvSpPr>
        <p:spPr>
          <a:xfrm>
            <a:off x="6418529" y="5114254"/>
            <a:ext cx="2386685" cy="251502"/>
          </a:xfrm>
          <a:prstGeom prst="rect">
            <a:avLst/>
          </a:prstGeom>
          <a:solidFill>
            <a:schemeClr val="bg1"/>
          </a:solidFill>
        </p:spPr>
        <p:txBody>
          <a:bodyPr vert="horz" wrap="square" lIns="0" tIns="31265" rIns="0" bIns="0" rtlCol="0">
            <a:spAutoFit/>
          </a:bodyPr>
          <a:lstStyle/>
          <a:p>
            <a:pPr marL="71610" marR="250129" indent="100859"/>
            <a:r>
              <a:rPr sz="1429" dirty="0">
                <a:solidFill>
                  <a:srgbClr val="FFC000"/>
                </a:solidFill>
                <a:latin typeface="Arial"/>
                <a:cs typeface="Arial"/>
              </a:rPr>
              <a:t>from </a:t>
            </a:r>
            <a:r>
              <a:rPr sz="1429" dirty="0">
                <a:solidFill>
                  <a:srgbClr val="292934"/>
                </a:solidFill>
                <a:latin typeface="Arial"/>
                <a:cs typeface="Arial"/>
              </a:rPr>
              <a:t>tkinter </a:t>
            </a:r>
            <a:r>
              <a:rPr sz="1429" spc="-4" dirty="0">
                <a:solidFill>
                  <a:srgbClr val="FFC000"/>
                </a:solidFill>
                <a:latin typeface="Arial"/>
                <a:cs typeface="Arial"/>
              </a:rPr>
              <a:t>import</a:t>
            </a:r>
            <a:r>
              <a:rPr sz="1429" spc="-52" dirty="0">
                <a:solidFill>
                  <a:srgbClr val="FFC000"/>
                </a:solidFill>
                <a:latin typeface="Arial"/>
                <a:cs typeface="Arial"/>
              </a:rPr>
              <a:t> </a:t>
            </a:r>
            <a:r>
              <a:rPr sz="1429" spc="-4" dirty="0">
                <a:solidFill>
                  <a:srgbClr val="292934"/>
                </a:solidFill>
                <a:latin typeface="Arial"/>
                <a:cs typeface="Arial"/>
              </a:rPr>
              <a:t>Label</a:t>
            </a:r>
            <a:endParaRPr sz="1429" dirty="0">
              <a:latin typeface="Arial"/>
              <a:cs typeface="Arial"/>
            </a:endParaRPr>
          </a:p>
        </p:txBody>
      </p:sp>
      <p:sp>
        <p:nvSpPr>
          <p:cNvPr id="12" name="object 12"/>
          <p:cNvSpPr/>
          <p:nvPr/>
        </p:nvSpPr>
        <p:spPr>
          <a:xfrm>
            <a:off x="5041280" y="2783340"/>
            <a:ext cx="1266713" cy="293482"/>
          </a:xfrm>
          <a:custGeom>
            <a:avLst/>
            <a:gdLst/>
            <a:ahLst/>
            <a:cxnLst/>
            <a:rect l="l" t="t" r="r" b="b"/>
            <a:pathLst>
              <a:path w="1595120" h="369570">
                <a:moveTo>
                  <a:pt x="0" y="0"/>
                </a:moveTo>
                <a:lnTo>
                  <a:pt x="0" y="369570"/>
                </a:lnTo>
                <a:lnTo>
                  <a:pt x="1594865" y="369570"/>
                </a:lnTo>
                <a:lnTo>
                  <a:pt x="1594865" y="0"/>
                </a:lnTo>
                <a:lnTo>
                  <a:pt x="0" y="0"/>
                </a:lnTo>
                <a:close/>
              </a:path>
            </a:pathLst>
          </a:custGeom>
          <a:solidFill>
            <a:srgbClr val="EFE9E1"/>
          </a:solidFill>
        </p:spPr>
        <p:txBody>
          <a:bodyPr wrap="square" lIns="0" tIns="0" rIns="0" bIns="0" rtlCol="0"/>
          <a:lstStyle/>
          <a:p>
            <a:endParaRPr sz="1429"/>
          </a:p>
        </p:txBody>
      </p:sp>
      <p:sp>
        <p:nvSpPr>
          <p:cNvPr id="13" name="object 13"/>
          <p:cNvSpPr txBox="1"/>
          <p:nvPr/>
        </p:nvSpPr>
        <p:spPr>
          <a:xfrm>
            <a:off x="5103205" y="2804722"/>
            <a:ext cx="1109382" cy="230116"/>
          </a:xfrm>
          <a:prstGeom prst="rect">
            <a:avLst/>
          </a:prstGeom>
        </p:spPr>
        <p:txBody>
          <a:bodyPr vert="horz" wrap="square" lIns="0" tIns="10086" rIns="0" bIns="0" rtlCol="0">
            <a:spAutoFit/>
          </a:bodyPr>
          <a:lstStyle/>
          <a:p>
            <a:pPr marL="10086">
              <a:spcBef>
                <a:spcPts val="79"/>
              </a:spcBef>
            </a:pPr>
            <a:r>
              <a:rPr sz="1429" spc="-4" dirty="0">
                <a:solidFill>
                  <a:srgbClr val="292934"/>
                </a:solidFill>
                <a:latin typeface="Arial"/>
                <a:cs typeface="Arial"/>
              </a:rPr>
              <a:t>parent</a:t>
            </a:r>
            <a:r>
              <a:rPr sz="1429" spc="-36" dirty="0">
                <a:solidFill>
                  <a:srgbClr val="292934"/>
                </a:solidFill>
                <a:latin typeface="Arial"/>
                <a:cs typeface="Arial"/>
              </a:rPr>
              <a:t> </a:t>
            </a:r>
            <a:r>
              <a:rPr sz="1429" spc="-4" dirty="0">
                <a:solidFill>
                  <a:srgbClr val="292934"/>
                </a:solidFill>
                <a:latin typeface="Arial"/>
                <a:cs typeface="Arial"/>
              </a:rPr>
              <a:t>widget</a:t>
            </a:r>
            <a:endParaRPr sz="1429">
              <a:latin typeface="Arial"/>
              <a:cs typeface="Arial"/>
            </a:endParaRPr>
          </a:p>
        </p:txBody>
      </p:sp>
      <p:sp>
        <p:nvSpPr>
          <p:cNvPr id="14" name="object 14"/>
          <p:cNvSpPr/>
          <p:nvPr/>
        </p:nvSpPr>
        <p:spPr>
          <a:xfrm>
            <a:off x="4449475" y="2453550"/>
            <a:ext cx="594024" cy="333823"/>
          </a:xfrm>
          <a:custGeom>
            <a:avLst/>
            <a:gdLst/>
            <a:ahLst/>
            <a:cxnLst/>
            <a:rect l="l" t="t" r="r" b="b"/>
            <a:pathLst>
              <a:path w="748029" h="420369">
                <a:moveTo>
                  <a:pt x="85343" y="3810"/>
                </a:moveTo>
                <a:lnTo>
                  <a:pt x="0" y="0"/>
                </a:lnTo>
                <a:lnTo>
                  <a:pt x="48006" y="70104"/>
                </a:lnTo>
                <a:lnTo>
                  <a:pt x="53339" y="60633"/>
                </a:lnTo>
                <a:lnTo>
                  <a:pt x="53339" y="35051"/>
                </a:lnTo>
                <a:lnTo>
                  <a:pt x="57912" y="26669"/>
                </a:lnTo>
                <a:lnTo>
                  <a:pt x="68987" y="32850"/>
                </a:lnTo>
                <a:lnTo>
                  <a:pt x="85343" y="3810"/>
                </a:lnTo>
                <a:close/>
              </a:path>
              <a:path w="748029" h="420369">
                <a:moveTo>
                  <a:pt x="68987" y="32850"/>
                </a:moveTo>
                <a:lnTo>
                  <a:pt x="57912" y="26669"/>
                </a:lnTo>
                <a:lnTo>
                  <a:pt x="53339" y="35051"/>
                </a:lnTo>
                <a:lnTo>
                  <a:pt x="64302" y="41169"/>
                </a:lnTo>
                <a:lnTo>
                  <a:pt x="68987" y="32850"/>
                </a:lnTo>
                <a:close/>
              </a:path>
              <a:path w="748029" h="420369">
                <a:moveTo>
                  <a:pt x="64302" y="41169"/>
                </a:moveTo>
                <a:lnTo>
                  <a:pt x="53339" y="35051"/>
                </a:lnTo>
                <a:lnTo>
                  <a:pt x="53339" y="60633"/>
                </a:lnTo>
                <a:lnTo>
                  <a:pt x="64302" y="41169"/>
                </a:lnTo>
                <a:close/>
              </a:path>
              <a:path w="748029" h="420369">
                <a:moveTo>
                  <a:pt x="747522" y="411480"/>
                </a:moveTo>
                <a:lnTo>
                  <a:pt x="68987" y="32850"/>
                </a:lnTo>
                <a:lnTo>
                  <a:pt x="64302" y="41169"/>
                </a:lnTo>
                <a:lnTo>
                  <a:pt x="742950" y="419862"/>
                </a:lnTo>
                <a:lnTo>
                  <a:pt x="747522" y="411480"/>
                </a:lnTo>
                <a:close/>
              </a:path>
            </a:pathLst>
          </a:custGeom>
          <a:solidFill>
            <a:srgbClr val="93A299"/>
          </a:solidFill>
        </p:spPr>
        <p:txBody>
          <a:bodyPr wrap="square" lIns="0" tIns="0" rIns="0" bIns="0" rtlCol="0"/>
          <a:lstStyle/>
          <a:p>
            <a:endParaRPr sz="1429"/>
          </a:p>
        </p:txBody>
      </p:sp>
      <p:sp>
        <p:nvSpPr>
          <p:cNvPr id="15" name="object 15"/>
          <p:cNvSpPr txBox="1"/>
          <p:nvPr/>
        </p:nvSpPr>
        <p:spPr>
          <a:xfrm>
            <a:off x="6164379" y="1493230"/>
            <a:ext cx="737740" cy="251502"/>
          </a:xfrm>
          <a:prstGeom prst="rect">
            <a:avLst/>
          </a:prstGeom>
          <a:solidFill>
            <a:srgbClr val="EFE9E1"/>
          </a:solidFill>
        </p:spPr>
        <p:txBody>
          <a:bodyPr vert="horz" wrap="square" lIns="0" tIns="31265" rIns="0" bIns="0" rtlCol="0">
            <a:spAutoFit/>
          </a:bodyPr>
          <a:lstStyle/>
          <a:p>
            <a:pPr marL="72618">
              <a:spcBef>
                <a:spcPts val="247"/>
              </a:spcBef>
            </a:pPr>
            <a:r>
              <a:rPr sz="1429" spc="-4" dirty="0">
                <a:solidFill>
                  <a:srgbClr val="292934"/>
                </a:solidFill>
                <a:latin typeface="Arial"/>
                <a:cs typeface="Arial"/>
              </a:rPr>
              <a:t>options</a:t>
            </a:r>
            <a:endParaRPr sz="1429">
              <a:latin typeface="Arial"/>
              <a:cs typeface="Arial"/>
            </a:endParaRPr>
          </a:p>
        </p:txBody>
      </p:sp>
      <p:sp>
        <p:nvSpPr>
          <p:cNvPr id="16" name="object 16"/>
          <p:cNvSpPr/>
          <p:nvPr/>
        </p:nvSpPr>
        <p:spPr>
          <a:xfrm>
            <a:off x="5441868" y="1783081"/>
            <a:ext cx="724628" cy="385763"/>
          </a:xfrm>
          <a:custGeom>
            <a:avLst/>
            <a:gdLst/>
            <a:ahLst/>
            <a:cxnLst/>
            <a:rect l="l" t="t" r="r" b="b"/>
            <a:pathLst>
              <a:path w="912495" h="485775">
                <a:moveTo>
                  <a:pt x="65309" y="445932"/>
                </a:moveTo>
                <a:lnTo>
                  <a:pt x="49530" y="416052"/>
                </a:lnTo>
                <a:lnTo>
                  <a:pt x="0" y="485394"/>
                </a:lnTo>
                <a:lnTo>
                  <a:pt x="54101" y="484427"/>
                </a:lnTo>
                <a:lnTo>
                  <a:pt x="54101" y="451866"/>
                </a:lnTo>
                <a:lnTo>
                  <a:pt x="65309" y="445932"/>
                </a:lnTo>
                <a:close/>
              </a:path>
              <a:path w="912495" h="485775">
                <a:moveTo>
                  <a:pt x="69603" y="454063"/>
                </a:moveTo>
                <a:lnTo>
                  <a:pt x="65309" y="445932"/>
                </a:lnTo>
                <a:lnTo>
                  <a:pt x="54101" y="451866"/>
                </a:lnTo>
                <a:lnTo>
                  <a:pt x="57912" y="460248"/>
                </a:lnTo>
                <a:lnTo>
                  <a:pt x="69603" y="454063"/>
                </a:lnTo>
                <a:close/>
              </a:path>
              <a:path w="912495" h="485775">
                <a:moveTo>
                  <a:pt x="85344" y="483870"/>
                </a:moveTo>
                <a:lnTo>
                  <a:pt x="69603" y="454063"/>
                </a:lnTo>
                <a:lnTo>
                  <a:pt x="57912" y="460248"/>
                </a:lnTo>
                <a:lnTo>
                  <a:pt x="54101" y="451866"/>
                </a:lnTo>
                <a:lnTo>
                  <a:pt x="54101" y="484427"/>
                </a:lnTo>
                <a:lnTo>
                  <a:pt x="85344" y="483870"/>
                </a:lnTo>
                <a:close/>
              </a:path>
              <a:path w="912495" h="485775">
                <a:moveTo>
                  <a:pt x="912113" y="8382"/>
                </a:moveTo>
                <a:lnTo>
                  <a:pt x="907542" y="0"/>
                </a:lnTo>
                <a:lnTo>
                  <a:pt x="65309" y="445932"/>
                </a:lnTo>
                <a:lnTo>
                  <a:pt x="69603" y="454063"/>
                </a:lnTo>
                <a:lnTo>
                  <a:pt x="912113" y="8382"/>
                </a:lnTo>
                <a:close/>
              </a:path>
            </a:pathLst>
          </a:custGeom>
          <a:solidFill>
            <a:srgbClr val="93A299"/>
          </a:solidFill>
        </p:spPr>
        <p:txBody>
          <a:bodyPr wrap="square" lIns="0" tIns="0" rIns="0" bIns="0" rtlCol="0"/>
          <a:lstStyle/>
          <a:p>
            <a:endParaRPr sz="1429"/>
          </a:p>
        </p:txBody>
      </p:sp>
      <p:sp>
        <p:nvSpPr>
          <p:cNvPr id="18" name="Title 1">
            <a:extLst>
              <a:ext uri="{FF2B5EF4-FFF2-40B4-BE49-F238E27FC236}">
                <a16:creationId xmlns:a16="http://schemas.microsoft.com/office/drawing/2014/main" id="{3E57F2D3-9B29-4F8E-A489-FD8C7BBD365D}"/>
              </a:ext>
            </a:extLst>
          </p:cNvPr>
          <p:cNvSpPr txBox="1">
            <a:spLocks/>
          </p:cNvSpPr>
          <p:nvPr/>
        </p:nvSpPr>
        <p:spPr>
          <a:xfrm>
            <a:off x="521998" y="842400"/>
            <a:ext cx="11383489" cy="720000"/>
          </a:xfrm>
          <a:prstGeom prst="rect">
            <a:avLst/>
          </a:prstGeom>
        </p:spPr>
        <p:txBody>
          <a:bodyPr vert="horz" lIns="0" tIns="0" rIns="0" bIns="0" rtlCol="0" anchor="t" anchorCtr="0">
            <a:normAutofit/>
          </a:bodyPr>
          <a:lstStyle>
            <a:lvl1pPr algn="l" defTabSz="914400" rtl="0" eaLnBrk="1" latinLnBrk="0" hangingPunct="1">
              <a:lnSpc>
                <a:spcPts val="3250"/>
              </a:lnSpc>
              <a:spcBef>
                <a:spcPct val="0"/>
              </a:spcBef>
              <a:buNone/>
              <a:defRPr lang="en-GB" sz="3450" b="1" kern="1200">
                <a:solidFill>
                  <a:schemeClr val="tx2"/>
                </a:solidFill>
                <a:latin typeface="+mj-lt"/>
                <a:ea typeface="+mj-ea"/>
                <a:cs typeface="+mj-cs"/>
              </a:defRPr>
            </a:lvl1pPr>
          </a:lstStyle>
          <a:p>
            <a:r>
              <a:rPr lang="en-GB" sz="3600" spc="-67" dirty="0"/>
              <a:t>Hello</a:t>
            </a:r>
            <a:r>
              <a:rPr lang="en-GB" sz="3600" spc="-218" dirty="0"/>
              <a:t> </a:t>
            </a:r>
            <a:r>
              <a:rPr lang="en-GB" sz="3600" spc="-96" dirty="0"/>
              <a:t>World</a:t>
            </a:r>
            <a:endParaRPr lang="en-GB" sz="1800" dirty="0"/>
          </a:p>
        </p:txBody>
      </p:sp>
    </p:spTree>
    <p:extLst>
      <p:ext uri="{BB962C8B-B14F-4D97-AF65-F5344CB8AC3E}">
        <p14:creationId xmlns:p14="http://schemas.microsoft.com/office/powerpoint/2010/main" val="801454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13DA8F2-EDD5-40CD-91FE-D06599F697B2}"/>
              </a:ext>
            </a:extLst>
          </p:cNvPr>
          <p:cNvSpPr>
            <a:spLocks noGrp="1"/>
          </p:cNvSpPr>
          <p:nvPr>
            <p:ph type="body" sz="quarter" idx="14"/>
          </p:nvPr>
        </p:nvSpPr>
        <p:spPr/>
        <p:txBody>
          <a:bodyPr/>
          <a:lstStyle/>
          <a:p>
            <a:pPr marL="352986" indent="-342900">
              <a:spcBef>
                <a:spcPts val="548"/>
              </a:spcBef>
              <a:buClr>
                <a:schemeClr val="tx1"/>
              </a:buClr>
              <a:buSzPct val="100000"/>
              <a:buFont typeface="Arial" panose="020B0604020202020204" pitchFamily="34" charset="0"/>
              <a:buChar char="•"/>
              <a:tabLst>
                <a:tab pos="155322" algn="l"/>
              </a:tabLst>
            </a:pPr>
            <a:r>
              <a:rPr lang="en-US" sz="1907" spc="-4" dirty="0">
                <a:solidFill>
                  <a:srgbClr val="292934"/>
                </a:solidFill>
                <a:cs typeface="Arial"/>
              </a:rPr>
              <a:t>Event sources (widgets) can specify their</a:t>
            </a:r>
            <a:r>
              <a:rPr lang="en-US" sz="1907" spc="28" dirty="0">
                <a:solidFill>
                  <a:srgbClr val="292934"/>
                </a:solidFill>
                <a:cs typeface="Arial"/>
              </a:rPr>
              <a:t> </a:t>
            </a:r>
            <a:r>
              <a:rPr lang="en-US" sz="1907" spc="-8" dirty="0">
                <a:solidFill>
                  <a:srgbClr val="292934"/>
                </a:solidFill>
                <a:cs typeface="Arial"/>
              </a:rPr>
              <a:t>handlers</a:t>
            </a:r>
            <a:endParaRPr lang="en-US" sz="1907" dirty="0">
              <a:cs typeface="Arial"/>
            </a:endParaRPr>
          </a:p>
          <a:p>
            <a:pPr marL="784986" lvl="1" indent="-342900">
              <a:spcBef>
                <a:spcPts val="548"/>
              </a:spcBef>
              <a:buClr>
                <a:srgbClr val="FFC000"/>
              </a:buClr>
              <a:buSzPct val="100000"/>
              <a:buFont typeface="Wingdings" panose="05000000000000000000" pitchFamily="2" charset="2"/>
              <a:buChar char="§"/>
              <a:tabLst>
                <a:tab pos="155322" algn="l"/>
              </a:tabLst>
            </a:pPr>
            <a:r>
              <a:rPr lang="en-US" sz="1589" spc="-8" dirty="0">
                <a:solidFill>
                  <a:srgbClr val="292934"/>
                </a:solidFill>
                <a:cs typeface="Arial"/>
              </a:rPr>
              <a:t>command</a:t>
            </a:r>
            <a:r>
              <a:rPr lang="en-US" sz="1589" spc="-4" dirty="0">
                <a:solidFill>
                  <a:srgbClr val="292934"/>
                </a:solidFill>
                <a:cs typeface="Arial"/>
              </a:rPr>
              <a:t> </a:t>
            </a:r>
            <a:r>
              <a:rPr lang="en-US" sz="1589" spc="-8" dirty="0">
                <a:solidFill>
                  <a:srgbClr val="292934"/>
                </a:solidFill>
                <a:cs typeface="Arial"/>
              </a:rPr>
              <a:t>handlers</a:t>
            </a:r>
            <a:endParaRPr lang="en-US" sz="1589" dirty="0">
              <a:cs typeface="Arial"/>
            </a:endParaRPr>
          </a:p>
          <a:p>
            <a:pPr marL="784986" lvl="1" indent="-342900">
              <a:spcBef>
                <a:spcPts val="548"/>
              </a:spcBef>
              <a:buClr>
                <a:srgbClr val="FFC000"/>
              </a:buClr>
              <a:buSzPct val="100000"/>
              <a:buFont typeface="Wingdings" panose="05000000000000000000" pitchFamily="2" charset="2"/>
              <a:buChar char="§"/>
              <a:tabLst>
                <a:tab pos="155322" algn="l"/>
              </a:tabLst>
            </a:pPr>
            <a:r>
              <a:rPr lang="en-US" sz="1589" spc="-4" dirty="0">
                <a:solidFill>
                  <a:srgbClr val="292934"/>
                </a:solidFill>
                <a:cs typeface="Arial"/>
              </a:rPr>
              <a:t>callbacks</a:t>
            </a:r>
            <a:endParaRPr lang="en-US" sz="1589" dirty="0">
              <a:cs typeface="Arial"/>
            </a:endParaRPr>
          </a:p>
          <a:p>
            <a:endParaRPr lang="en-GB" dirty="0"/>
          </a:p>
        </p:txBody>
      </p:sp>
      <p:sp>
        <p:nvSpPr>
          <p:cNvPr id="5" name="Title 1">
            <a:extLst>
              <a:ext uri="{FF2B5EF4-FFF2-40B4-BE49-F238E27FC236}">
                <a16:creationId xmlns:a16="http://schemas.microsoft.com/office/drawing/2014/main" id="{11CA04C4-F0CF-4103-8A7F-DE33D0A0DA00}"/>
              </a:ext>
            </a:extLst>
          </p:cNvPr>
          <p:cNvSpPr txBox="1">
            <a:spLocks/>
          </p:cNvSpPr>
          <p:nvPr/>
        </p:nvSpPr>
        <p:spPr>
          <a:xfrm>
            <a:off x="521998" y="842400"/>
            <a:ext cx="11383489" cy="720000"/>
          </a:xfrm>
          <a:prstGeom prst="rect">
            <a:avLst/>
          </a:prstGeom>
        </p:spPr>
        <p:txBody>
          <a:bodyPr vert="horz" lIns="0" tIns="0" rIns="0" bIns="0" rtlCol="0" anchor="t" anchorCtr="0">
            <a:normAutofit/>
          </a:bodyPr>
          <a:lstStyle>
            <a:lvl1pPr algn="l" defTabSz="914400" rtl="0" eaLnBrk="1" latinLnBrk="0" hangingPunct="1">
              <a:lnSpc>
                <a:spcPts val="3250"/>
              </a:lnSpc>
              <a:spcBef>
                <a:spcPct val="0"/>
              </a:spcBef>
              <a:buNone/>
              <a:defRPr lang="en-GB" sz="3450" b="1" kern="1200">
                <a:solidFill>
                  <a:schemeClr val="tx2"/>
                </a:solidFill>
                <a:latin typeface="+mj-lt"/>
                <a:ea typeface="+mj-ea"/>
                <a:cs typeface="+mj-cs"/>
              </a:defRPr>
            </a:lvl1pPr>
          </a:lstStyle>
          <a:p>
            <a:r>
              <a:rPr lang="en-GB" sz="3600" spc="-67" dirty="0"/>
              <a:t>Event</a:t>
            </a:r>
            <a:r>
              <a:rPr lang="en-GB" sz="3600" spc="-222" dirty="0"/>
              <a:t> </a:t>
            </a:r>
            <a:r>
              <a:rPr lang="en-GB" sz="3600" spc="-84" dirty="0"/>
              <a:t>Handling</a:t>
            </a:r>
            <a:endParaRPr lang="en-GB" sz="1800" dirty="0"/>
          </a:p>
        </p:txBody>
      </p:sp>
    </p:spTree>
    <p:extLst>
      <p:ext uri="{BB962C8B-B14F-4D97-AF65-F5344CB8AC3E}">
        <p14:creationId xmlns:p14="http://schemas.microsoft.com/office/powerpoint/2010/main" val="3284434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2D5AD84-E48E-424D-AF01-A49BB319CEFA}"/>
              </a:ext>
            </a:extLst>
          </p:cNvPr>
          <p:cNvSpPr>
            <a:spLocks noGrp="1"/>
          </p:cNvSpPr>
          <p:nvPr>
            <p:ph type="body" sz="quarter" idx="14"/>
          </p:nvPr>
        </p:nvSpPr>
        <p:spPr/>
        <p:txBody>
          <a:bodyPr/>
          <a:lstStyle/>
          <a:p>
            <a:pPr marL="352986" indent="-342900">
              <a:spcBef>
                <a:spcPts val="76"/>
              </a:spcBef>
              <a:buFont typeface="Arial" panose="020B0604020202020204" pitchFamily="34" charset="0"/>
              <a:buChar char="•"/>
            </a:pPr>
            <a:r>
              <a:rPr lang="en-US" spc="-17" dirty="0">
                <a:solidFill>
                  <a:srgbClr val="292934"/>
                </a:solidFill>
                <a:cs typeface="Arial"/>
              </a:rPr>
              <a:t>use the 'command=' keyword followed by the command you want to execute</a:t>
            </a:r>
          </a:p>
          <a:p>
            <a:pPr marL="352986" indent="-342900">
              <a:spcBef>
                <a:spcPts val="76"/>
              </a:spcBef>
              <a:buFont typeface="Arial" panose="020B0604020202020204" pitchFamily="34" charset="0"/>
              <a:buChar char="•"/>
            </a:pPr>
            <a:r>
              <a:rPr lang="en-US" b="1" u="sng" spc="-17" dirty="0">
                <a:solidFill>
                  <a:schemeClr val="accent1">
                    <a:lumMod val="60000"/>
                    <a:lumOff val="40000"/>
                  </a:schemeClr>
                </a:solidFill>
                <a:cs typeface="Arial"/>
              </a:rPr>
              <a:t>Example</a:t>
            </a:r>
            <a:r>
              <a:rPr lang="en-US" spc="-17" dirty="0">
                <a:solidFill>
                  <a:srgbClr val="292934"/>
                </a:solidFill>
                <a:cs typeface="Arial"/>
              </a:rPr>
              <a:t>:</a:t>
            </a:r>
          </a:p>
          <a:p>
            <a:endParaRPr lang="en-GB" dirty="0"/>
          </a:p>
        </p:txBody>
      </p:sp>
      <p:sp>
        <p:nvSpPr>
          <p:cNvPr id="4" name="object 4"/>
          <p:cNvSpPr txBox="1"/>
          <p:nvPr/>
        </p:nvSpPr>
        <p:spPr>
          <a:xfrm>
            <a:off x="2840466" y="2751876"/>
            <a:ext cx="5935699" cy="951671"/>
          </a:xfrm>
          <a:prstGeom prst="rect">
            <a:avLst/>
          </a:prstGeom>
          <a:solidFill>
            <a:srgbClr val="F2F2F2"/>
          </a:solidFill>
        </p:spPr>
        <p:txBody>
          <a:bodyPr vert="horz" wrap="square" lIns="0" tIns="0" rIns="0" bIns="0" rtlCol="0">
            <a:spAutoFit/>
          </a:bodyPr>
          <a:lstStyle/>
          <a:p>
            <a:pPr marL="80183">
              <a:lnSpc>
                <a:spcPts val="1704"/>
              </a:lnSpc>
            </a:pPr>
            <a:r>
              <a:rPr sz="1589" b="1" spc="-91" dirty="0">
                <a:solidFill>
                  <a:srgbClr val="FF9A00"/>
                </a:solidFill>
                <a:latin typeface="Trebuchet MS"/>
                <a:cs typeface="Trebuchet MS"/>
              </a:rPr>
              <a:t>from </a:t>
            </a:r>
            <a:r>
              <a:rPr lang="en-GB" sz="1589" b="1" spc="-119" dirty="0">
                <a:solidFill>
                  <a:srgbClr val="292934"/>
                </a:solidFill>
                <a:latin typeface="Trebuchet MS"/>
                <a:cs typeface="Trebuchet MS"/>
              </a:rPr>
              <a:t>t</a:t>
            </a:r>
            <a:r>
              <a:rPr sz="1589" b="1" spc="-119" dirty="0" err="1">
                <a:solidFill>
                  <a:srgbClr val="292934"/>
                </a:solidFill>
                <a:latin typeface="Trebuchet MS"/>
                <a:cs typeface="Trebuchet MS"/>
              </a:rPr>
              <a:t>kinter</a:t>
            </a:r>
            <a:r>
              <a:rPr sz="1589" b="1" spc="-119" dirty="0">
                <a:solidFill>
                  <a:srgbClr val="292934"/>
                </a:solidFill>
                <a:latin typeface="Trebuchet MS"/>
                <a:cs typeface="Trebuchet MS"/>
              </a:rPr>
              <a:t> </a:t>
            </a:r>
            <a:r>
              <a:rPr sz="1589" b="1" spc="-79" dirty="0">
                <a:solidFill>
                  <a:srgbClr val="FF9A00"/>
                </a:solidFill>
                <a:latin typeface="Trebuchet MS"/>
                <a:cs typeface="Trebuchet MS"/>
              </a:rPr>
              <a:t>import</a:t>
            </a:r>
            <a:r>
              <a:rPr sz="1589" b="1" spc="-155" dirty="0">
                <a:solidFill>
                  <a:srgbClr val="FF9A00"/>
                </a:solidFill>
                <a:latin typeface="Trebuchet MS"/>
                <a:cs typeface="Trebuchet MS"/>
              </a:rPr>
              <a:t> </a:t>
            </a:r>
            <a:r>
              <a:rPr sz="1589" b="1" spc="103" dirty="0">
                <a:solidFill>
                  <a:srgbClr val="292934"/>
                </a:solidFill>
                <a:latin typeface="Trebuchet MS"/>
                <a:cs typeface="Trebuchet MS"/>
              </a:rPr>
              <a:t>*</a:t>
            </a:r>
            <a:endParaRPr sz="1589" dirty="0">
              <a:latin typeface="Trebuchet MS"/>
              <a:cs typeface="Trebuchet MS"/>
            </a:endParaRPr>
          </a:p>
          <a:p>
            <a:pPr marL="80183"/>
            <a:r>
              <a:rPr sz="1589" b="1" spc="-79" dirty="0">
                <a:solidFill>
                  <a:srgbClr val="292934"/>
                </a:solidFill>
                <a:latin typeface="Trebuchet MS"/>
                <a:cs typeface="Trebuchet MS"/>
              </a:rPr>
              <a:t>root </a:t>
            </a:r>
            <a:r>
              <a:rPr sz="1589" b="1" spc="-143" dirty="0">
                <a:solidFill>
                  <a:srgbClr val="292934"/>
                </a:solidFill>
                <a:latin typeface="Trebuchet MS"/>
                <a:cs typeface="Trebuchet MS"/>
              </a:rPr>
              <a:t>=</a:t>
            </a:r>
            <a:r>
              <a:rPr sz="1589" b="1" spc="-167" dirty="0">
                <a:solidFill>
                  <a:srgbClr val="292934"/>
                </a:solidFill>
                <a:latin typeface="Trebuchet MS"/>
                <a:cs typeface="Trebuchet MS"/>
              </a:rPr>
              <a:t> </a:t>
            </a:r>
            <a:r>
              <a:rPr sz="1589" b="1" spc="-119" dirty="0">
                <a:solidFill>
                  <a:srgbClr val="292934"/>
                </a:solidFill>
                <a:latin typeface="Trebuchet MS"/>
                <a:cs typeface="Trebuchet MS"/>
              </a:rPr>
              <a:t>Tk()</a:t>
            </a:r>
            <a:endParaRPr sz="1589" dirty="0">
              <a:latin typeface="Trebuchet MS"/>
              <a:cs typeface="Trebuchet MS"/>
            </a:endParaRPr>
          </a:p>
          <a:p>
            <a:pPr marL="80183" marR="199195"/>
            <a:r>
              <a:rPr sz="1589" b="1" spc="-79" dirty="0">
                <a:solidFill>
                  <a:srgbClr val="292934"/>
                </a:solidFill>
                <a:latin typeface="Trebuchet MS"/>
                <a:cs typeface="Trebuchet MS"/>
              </a:rPr>
              <a:t>Button </a:t>
            </a:r>
            <a:r>
              <a:rPr sz="1589" b="1" spc="-100" dirty="0">
                <a:solidFill>
                  <a:srgbClr val="292934"/>
                </a:solidFill>
                <a:latin typeface="Trebuchet MS"/>
                <a:cs typeface="Trebuchet MS"/>
              </a:rPr>
              <a:t>(root, text=</a:t>
            </a:r>
            <a:r>
              <a:rPr sz="1589" b="1" spc="-100" dirty="0">
                <a:solidFill>
                  <a:srgbClr val="00B050"/>
                </a:solidFill>
                <a:latin typeface="Trebuchet MS"/>
                <a:cs typeface="Trebuchet MS"/>
              </a:rPr>
              <a:t>'Press </a:t>
            </a:r>
            <a:r>
              <a:rPr sz="1589" b="1" spc="-20" dirty="0">
                <a:solidFill>
                  <a:srgbClr val="00B050"/>
                </a:solidFill>
                <a:latin typeface="Trebuchet MS"/>
                <a:cs typeface="Trebuchet MS"/>
              </a:rPr>
              <a:t>Me'</a:t>
            </a:r>
            <a:r>
              <a:rPr sz="1589" b="1" spc="-20" dirty="0">
                <a:solidFill>
                  <a:srgbClr val="292934"/>
                </a:solidFill>
                <a:latin typeface="Trebuchet MS"/>
                <a:cs typeface="Trebuchet MS"/>
              </a:rPr>
              <a:t>, </a:t>
            </a:r>
            <a:r>
              <a:rPr sz="1589" b="1" spc="-107" dirty="0">
                <a:solidFill>
                  <a:srgbClr val="002060"/>
                </a:solidFill>
                <a:latin typeface="Trebuchet MS"/>
                <a:cs typeface="Trebuchet MS"/>
              </a:rPr>
              <a:t>command</a:t>
            </a:r>
            <a:r>
              <a:rPr sz="1589" b="1" spc="-107" dirty="0">
                <a:solidFill>
                  <a:srgbClr val="292934"/>
                </a:solidFill>
                <a:latin typeface="Trebuchet MS"/>
                <a:cs typeface="Trebuchet MS"/>
              </a:rPr>
              <a:t>=root.quit).pack(side=LEFT)  </a:t>
            </a:r>
            <a:r>
              <a:rPr sz="1589" b="1" spc="-84" dirty="0">
                <a:solidFill>
                  <a:srgbClr val="292934"/>
                </a:solidFill>
                <a:latin typeface="Trebuchet MS"/>
                <a:cs typeface="Trebuchet MS"/>
              </a:rPr>
              <a:t>root.mainloop()</a:t>
            </a:r>
            <a:endParaRPr sz="1589" dirty="0">
              <a:latin typeface="Trebuchet MS"/>
              <a:cs typeface="Trebuchet MS"/>
            </a:endParaRPr>
          </a:p>
        </p:txBody>
      </p:sp>
      <p:sp>
        <p:nvSpPr>
          <p:cNvPr id="5" name="object 5"/>
          <p:cNvSpPr/>
          <p:nvPr/>
        </p:nvSpPr>
        <p:spPr>
          <a:xfrm>
            <a:off x="5135074" y="4300976"/>
            <a:ext cx="1346387" cy="658367"/>
          </a:xfrm>
          <a:prstGeom prst="rect">
            <a:avLst/>
          </a:prstGeom>
          <a:blipFill>
            <a:blip r:embed="rId2" cstate="print"/>
            <a:stretch>
              <a:fillRect/>
            </a:stretch>
          </a:blipFill>
        </p:spPr>
        <p:txBody>
          <a:bodyPr wrap="square" lIns="0" tIns="0" rIns="0" bIns="0" rtlCol="0"/>
          <a:lstStyle/>
          <a:p>
            <a:endParaRPr sz="1429"/>
          </a:p>
        </p:txBody>
      </p:sp>
      <p:sp>
        <p:nvSpPr>
          <p:cNvPr id="6" name="object 6"/>
          <p:cNvSpPr/>
          <p:nvPr/>
        </p:nvSpPr>
        <p:spPr>
          <a:xfrm>
            <a:off x="4010160" y="4403240"/>
            <a:ext cx="680758" cy="453839"/>
          </a:xfrm>
          <a:prstGeom prst="rect">
            <a:avLst/>
          </a:prstGeom>
          <a:blipFill>
            <a:blip r:embed="rId3" cstate="print"/>
            <a:stretch>
              <a:fillRect/>
            </a:stretch>
          </a:blipFill>
        </p:spPr>
        <p:txBody>
          <a:bodyPr wrap="square" lIns="0" tIns="0" rIns="0" bIns="0" rtlCol="0"/>
          <a:lstStyle/>
          <a:p>
            <a:endParaRPr sz="1429"/>
          </a:p>
        </p:txBody>
      </p:sp>
      <p:sp>
        <p:nvSpPr>
          <p:cNvPr id="9" name="Title 1">
            <a:extLst>
              <a:ext uri="{FF2B5EF4-FFF2-40B4-BE49-F238E27FC236}">
                <a16:creationId xmlns:a16="http://schemas.microsoft.com/office/drawing/2014/main" id="{5EAEEF30-7851-44D9-BC40-DA8B550353E2}"/>
              </a:ext>
            </a:extLst>
          </p:cNvPr>
          <p:cNvSpPr txBox="1">
            <a:spLocks/>
          </p:cNvSpPr>
          <p:nvPr/>
        </p:nvSpPr>
        <p:spPr>
          <a:xfrm>
            <a:off x="521998" y="842400"/>
            <a:ext cx="11383489" cy="720000"/>
          </a:xfrm>
          <a:prstGeom prst="rect">
            <a:avLst/>
          </a:prstGeom>
        </p:spPr>
        <p:txBody>
          <a:bodyPr vert="horz" lIns="0" tIns="0" rIns="0" bIns="0" rtlCol="0" anchor="t" anchorCtr="0">
            <a:normAutofit/>
          </a:bodyPr>
          <a:lstStyle>
            <a:lvl1pPr algn="l" defTabSz="914400" rtl="0" eaLnBrk="1" latinLnBrk="0" hangingPunct="1">
              <a:lnSpc>
                <a:spcPts val="3250"/>
              </a:lnSpc>
              <a:spcBef>
                <a:spcPct val="0"/>
              </a:spcBef>
              <a:buNone/>
              <a:defRPr lang="en-GB" sz="3450" b="1" kern="1200">
                <a:solidFill>
                  <a:schemeClr val="tx2"/>
                </a:solidFill>
                <a:latin typeface="+mj-lt"/>
                <a:ea typeface="+mj-ea"/>
                <a:cs typeface="+mj-cs"/>
              </a:defRPr>
            </a:lvl1pPr>
          </a:lstStyle>
          <a:p>
            <a:r>
              <a:rPr lang="en-GB" sz="3600" spc="-71" dirty="0"/>
              <a:t>Command</a:t>
            </a:r>
            <a:r>
              <a:rPr lang="en-GB" sz="3600" spc="-218" dirty="0"/>
              <a:t> </a:t>
            </a:r>
            <a:r>
              <a:rPr lang="en-GB" sz="3600" spc="-84" dirty="0"/>
              <a:t>Handlers</a:t>
            </a:r>
            <a:endParaRPr lang="en-GB" sz="1800" dirty="0"/>
          </a:p>
        </p:txBody>
      </p:sp>
    </p:spTree>
    <p:extLst>
      <p:ext uri="{BB962C8B-B14F-4D97-AF65-F5344CB8AC3E}">
        <p14:creationId xmlns:p14="http://schemas.microsoft.com/office/powerpoint/2010/main" val="4080425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3927" y="3356677"/>
            <a:ext cx="8029721" cy="2788091"/>
          </a:xfrm>
          <a:custGeom>
            <a:avLst/>
            <a:gdLst/>
            <a:ahLst/>
            <a:cxnLst/>
            <a:rect l="l" t="t" r="r" b="b"/>
            <a:pathLst>
              <a:path w="6948805" h="2857500">
                <a:moveTo>
                  <a:pt x="0" y="0"/>
                </a:moveTo>
                <a:lnTo>
                  <a:pt x="0" y="2857500"/>
                </a:lnTo>
                <a:lnTo>
                  <a:pt x="6948677" y="2857500"/>
                </a:lnTo>
                <a:lnTo>
                  <a:pt x="6948677" y="0"/>
                </a:lnTo>
                <a:lnTo>
                  <a:pt x="0" y="0"/>
                </a:lnTo>
                <a:close/>
              </a:path>
            </a:pathLst>
          </a:custGeom>
          <a:solidFill>
            <a:srgbClr val="F2F2F2"/>
          </a:solidFill>
        </p:spPr>
        <p:txBody>
          <a:bodyPr wrap="square" lIns="0" tIns="0" rIns="0" bIns="0" rtlCol="0"/>
          <a:lstStyle/>
          <a:p>
            <a:endParaRPr sz="1429"/>
          </a:p>
        </p:txBody>
      </p:sp>
      <p:sp>
        <p:nvSpPr>
          <p:cNvPr id="6" name="Text Placeholder 5">
            <a:extLst>
              <a:ext uri="{FF2B5EF4-FFF2-40B4-BE49-F238E27FC236}">
                <a16:creationId xmlns:a16="http://schemas.microsoft.com/office/drawing/2014/main" id="{462A27DE-55B8-4B20-B461-386423F2944C}"/>
              </a:ext>
            </a:extLst>
          </p:cNvPr>
          <p:cNvSpPr>
            <a:spLocks noGrp="1"/>
          </p:cNvSpPr>
          <p:nvPr>
            <p:ph type="body" sz="quarter" idx="14"/>
          </p:nvPr>
        </p:nvSpPr>
        <p:spPr>
          <a:xfrm>
            <a:off x="521998" y="1562400"/>
            <a:ext cx="11195703" cy="4582368"/>
          </a:xfrm>
        </p:spPr>
        <p:txBody>
          <a:bodyPr>
            <a:normAutofit fontScale="77500" lnSpcReduction="20000"/>
          </a:bodyPr>
          <a:lstStyle/>
          <a:p>
            <a:pPr marL="298541" marR="100354" indent="-226932" algn="just">
              <a:lnSpc>
                <a:spcPct val="170000"/>
              </a:lnSpc>
              <a:spcBef>
                <a:spcPts val="76"/>
              </a:spcBef>
              <a:buFont typeface="Arial"/>
              <a:buChar char="•"/>
              <a:tabLst>
                <a:tab pos="298541" algn="l"/>
                <a:tab pos="299045" algn="l"/>
              </a:tabLst>
            </a:pPr>
            <a:r>
              <a:rPr lang="en-US" sz="2600" spc="-17" dirty="0">
                <a:solidFill>
                  <a:srgbClr val="292934"/>
                </a:solidFill>
                <a:cs typeface="Arial"/>
              </a:rPr>
              <a:t>A callback is the name of the function that is to be run in response of  an event</a:t>
            </a:r>
          </a:p>
          <a:p>
            <a:pPr marL="298541" marR="4034" indent="-226932" algn="just">
              <a:lnSpc>
                <a:spcPct val="170000"/>
              </a:lnSpc>
              <a:buFont typeface="Arial"/>
              <a:buChar char="•"/>
              <a:tabLst>
                <a:tab pos="298541" algn="l"/>
                <a:tab pos="299045" algn="l"/>
              </a:tabLst>
            </a:pPr>
            <a:r>
              <a:rPr lang="en-US" sz="2600" spc="-17" dirty="0">
                <a:solidFill>
                  <a:srgbClr val="292934"/>
                </a:solidFill>
                <a:cs typeface="Arial"/>
              </a:rPr>
              <a:t>Callbacks can be defined as a free standing function in our program or  as a class member.</a:t>
            </a:r>
          </a:p>
          <a:p>
            <a:pPr marL="298541" marR="4034" indent="-226932" algn="just">
              <a:lnSpc>
                <a:spcPct val="170000"/>
              </a:lnSpc>
              <a:buFont typeface="Arial"/>
              <a:buChar char="•"/>
              <a:tabLst>
                <a:tab pos="298541" algn="l"/>
                <a:tab pos="299045" algn="l"/>
              </a:tabLst>
            </a:pPr>
            <a:r>
              <a:rPr lang="en-US" sz="2600" b="1" u="sng" spc="-17" dirty="0">
                <a:solidFill>
                  <a:schemeClr val="accent1">
                    <a:lumMod val="60000"/>
                    <a:lumOff val="40000"/>
                  </a:schemeClr>
                </a:solidFill>
                <a:cs typeface="Arial"/>
              </a:rPr>
              <a:t>Example</a:t>
            </a:r>
            <a:r>
              <a:rPr lang="en-US" sz="2600" spc="-17" dirty="0">
                <a:solidFill>
                  <a:srgbClr val="292934"/>
                </a:solidFill>
                <a:cs typeface="Arial"/>
              </a:rPr>
              <a:t>:</a:t>
            </a:r>
          </a:p>
          <a:p>
            <a:pPr marL="71610" algn="just"/>
            <a:r>
              <a:rPr lang="en-US" b="1" spc="-91" dirty="0">
                <a:solidFill>
                  <a:srgbClr val="FF9A00"/>
                </a:solidFill>
                <a:latin typeface="Trebuchet MS"/>
                <a:cs typeface="Trebuchet MS"/>
              </a:rPr>
              <a:t>from </a:t>
            </a:r>
            <a:r>
              <a:rPr lang="en-US" b="1" spc="-119" dirty="0">
                <a:solidFill>
                  <a:srgbClr val="292934"/>
                </a:solidFill>
                <a:latin typeface="Trebuchet MS"/>
                <a:cs typeface="Trebuchet MS"/>
              </a:rPr>
              <a:t>tkinter </a:t>
            </a:r>
            <a:r>
              <a:rPr lang="en-US" b="1" spc="-79" dirty="0">
                <a:solidFill>
                  <a:srgbClr val="FF9A00"/>
                </a:solidFill>
                <a:latin typeface="Trebuchet MS"/>
                <a:cs typeface="Trebuchet MS"/>
              </a:rPr>
              <a:t>import</a:t>
            </a:r>
            <a:r>
              <a:rPr lang="en-US" b="1" spc="-155" dirty="0">
                <a:solidFill>
                  <a:srgbClr val="FF9A00"/>
                </a:solidFill>
                <a:latin typeface="Trebuchet MS"/>
                <a:cs typeface="Trebuchet MS"/>
              </a:rPr>
              <a:t> </a:t>
            </a:r>
            <a:r>
              <a:rPr lang="en-US" b="1" spc="103" dirty="0">
                <a:solidFill>
                  <a:srgbClr val="292934"/>
                </a:solidFill>
                <a:latin typeface="Trebuchet MS"/>
                <a:cs typeface="Trebuchet MS"/>
              </a:rPr>
              <a:t>*</a:t>
            </a:r>
            <a:endParaRPr lang="en-US" dirty="0">
              <a:latin typeface="Trebuchet MS"/>
              <a:cs typeface="Trebuchet MS"/>
            </a:endParaRPr>
          </a:p>
          <a:p>
            <a:pPr algn="just">
              <a:spcBef>
                <a:spcPts val="31"/>
              </a:spcBef>
            </a:pPr>
            <a:endParaRPr lang="en-US" sz="2800" dirty="0">
              <a:latin typeface="Times New Roman"/>
              <a:cs typeface="Times New Roman"/>
            </a:endParaRPr>
          </a:p>
          <a:p>
            <a:pPr marL="71610" algn="just"/>
            <a:r>
              <a:rPr lang="en-US" b="1" spc="-96" dirty="0">
                <a:solidFill>
                  <a:srgbClr val="FF9A00"/>
                </a:solidFill>
                <a:latin typeface="Trebuchet MS"/>
                <a:cs typeface="Trebuchet MS"/>
              </a:rPr>
              <a:t>def</a:t>
            </a:r>
            <a:r>
              <a:rPr lang="en-US" b="1" spc="-119" dirty="0">
                <a:solidFill>
                  <a:srgbClr val="FF9A00"/>
                </a:solidFill>
                <a:latin typeface="Trebuchet MS"/>
                <a:cs typeface="Trebuchet MS"/>
              </a:rPr>
              <a:t> </a:t>
            </a:r>
            <a:r>
              <a:rPr lang="en-US" b="1" spc="-96" dirty="0">
                <a:solidFill>
                  <a:srgbClr val="292934"/>
                </a:solidFill>
                <a:latin typeface="Trebuchet MS"/>
                <a:cs typeface="Trebuchet MS"/>
              </a:rPr>
              <a:t>quit():</a:t>
            </a:r>
            <a:endParaRPr lang="en-US" dirty="0">
              <a:latin typeface="Trebuchet MS"/>
              <a:cs typeface="Trebuchet MS"/>
            </a:endParaRPr>
          </a:p>
          <a:p>
            <a:pPr marL="253154" marR="3150310" algn="just"/>
            <a:r>
              <a:rPr lang="en-US" b="1" spc="-91" dirty="0">
                <a:solidFill>
                  <a:srgbClr val="292934"/>
                </a:solidFill>
                <a:latin typeface="Trebuchet MS"/>
                <a:cs typeface="Trebuchet MS"/>
              </a:rPr>
              <a:t>print (</a:t>
            </a:r>
            <a:r>
              <a:rPr lang="en-US" b="1" spc="-88" dirty="0">
                <a:solidFill>
                  <a:srgbClr val="00B050"/>
                </a:solidFill>
                <a:latin typeface="Trebuchet MS"/>
                <a:cs typeface="Trebuchet MS"/>
              </a:rPr>
              <a:t>“Hello, getting </a:t>
            </a:r>
            <a:r>
              <a:rPr lang="en-US" b="1" spc="-71" dirty="0">
                <a:solidFill>
                  <a:srgbClr val="00B050"/>
                </a:solidFill>
                <a:latin typeface="Trebuchet MS"/>
                <a:cs typeface="Trebuchet MS"/>
              </a:rPr>
              <a:t>out </a:t>
            </a:r>
            <a:r>
              <a:rPr lang="en-US" b="1" spc="-67" dirty="0">
                <a:solidFill>
                  <a:srgbClr val="00B050"/>
                </a:solidFill>
                <a:latin typeface="Trebuchet MS"/>
                <a:cs typeface="Trebuchet MS"/>
              </a:rPr>
              <a:t>of</a:t>
            </a:r>
            <a:r>
              <a:rPr lang="en-US" b="1" spc="-314" dirty="0">
                <a:solidFill>
                  <a:srgbClr val="00B050"/>
                </a:solidFill>
                <a:latin typeface="Trebuchet MS"/>
                <a:cs typeface="Trebuchet MS"/>
              </a:rPr>
              <a:t> </a:t>
            </a:r>
            <a:r>
              <a:rPr lang="en-US" b="1" spc="-91" dirty="0">
                <a:solidFill>
                  <a:srgbClr val="00B050"/>
                </a:solidFill>
                <a:latin typeface="Trebuchet MS"/>
                <a:cs typeface="Trebuchet MS"/>
              </a:rPr>
              <a:t>here')  </a:t>
            </a:r>
            <a:r>
              <a:rPr lang="en-US" b="1" spc="-79" dirty="0">
                <a:solidFill>
                  <a:srgbClr val="FF9A00"/>
                </a:solidFill>
                <a:latin typeface="Trebuchet MS"/>
                <a:cs typeface="Trebuchet MS"/>
              </a:rPr>
              <a:t>import </a:t>
            </a:r>
            <a:r>
              <a:rPr lang="en-US" b="1" spc="-96" dirty="0">
                <a:solidFill>
                  <a:srgbClr val="292934"/>
                </a:solidFill>
                <a:latin typeface="Trebuchet MS"/>
                <a:cs typeface="Trebuchet MS"/>
              </a:rPr>
              <a:t>sys;</a:t>
            </a:r>
            <a:r>
              <a:rPr lang="en-US" b="1" spc="-179" dirty="0">
                <a:solidFill>
                  <a:srgbClr val="292934"/>
                </a:solidFill>
                <a:latin typeface="Trebuchet MS"/>
                <a:cs typeface="Trebuchet MS"/>
              </a:rPr>
              <a:t> </a:t>
            </a:r>
            <a:r>
              <a:rPr lang="en-US" b="1" spc="-103" dirty="0" err="1">
                <a:solidFill>
                  <a:srgbClr val="292934"/>
                </a:solidFill>
                <a:latin typeface="Trebuchet MS"/>
                <a:cs typeface="Trebuchet MS"/>
              </a:rPr>
              <a:t>sys.exit</a:t>
            </a:r>
            <a:r>
              <a:rPr lang="en-US" b="1" spc="-103" dirty="0">
                <a:solidFill>
                  <a:srgbClr val="292934"/>
                </a:solidFill>
                <a:latin typeface="Trebuchet MS"/>
                <a:cs typeface="Trebuchet MS"/>
              </a:rPr>
              <a:t>()</a:t>
            </a:r>
            <a:endParaRPr lang="en-US" dirty="0">
              <a:latin typeface="Trebuchet MS"/>
              <a:cs typeface="Trebuchet MS"/>
            </a:endParaRPr>
          </a:p>
          <a:p>
            <a:pPr algn="just">
              <a:spcBef>
                <a:spcPts val="36"/>
              </a:spcBef>
            </a:pPr>
            <a:endParaRPr lang="en-US" sz="2800" dirty="0">
              <a:latin typeface="Times New Roman"/>
              <a:cs typeface="Times New Roman"/>
            </a:endParaRPr>
          </a:p>
          <a:p>
            <a:pPr marL="71610" marR="667682" indent="-504" algn="just"/>
            <a:r>
              <a:rPr lang="en-US" b="1" spc="-84" dirty="0">
                <a:solidFill>
                  <a:srgbClr val="292934"/>
                </a:solidFill>
                <a:latin typeface="Trebuchet MS"/>
                <a:cs typeface="Trebuchet MS"/>
              </a:rPr>
              <a:t>widget </a:t>
            </a:r>
            <a:r>
              <a:rPr lang="en-US" b="1" spc="-143" dirty="0">
                <a:solidFill>
                  <a:srgbClr val="292934"/>
                </a:solidFill>
                <a:latin typeface="Trebuchet MS"/>
                <a:cs typeface="Trebuchet MS"/>
              </a:rPr>
              <a:t>= </a:t>
            </a:r>
            <a:r>
              <a:rPr lang="en-US" b="1" spc="-88" dirty="0">
                <a:solidFill>
                  <a:srgbClr val="292934"/>
                </a:solidFill>
                <a:latin typeface="Trebuchet MS"/>
                <a:cs typeface="Trebuchet MS"/>
              </a:rPr>
              <a:t>Button(</a:t>
            </a:r>
            <a:r>
              <a:rPr lang="en-US" b="1" spc="-88" dirty="0">
                <a:solidFill>
                  <a:srgbClr val="7030A0"/>
                </a:solidFill>
                <a:latin typeface="Trebuchet MS"/>
                <a:cs typeface="Trebuchet MS"/>
              </a:rPr>
              <a:t>None</a:t>
            </a:r>
            <a:r>
              <a:rPr lang="en-US" b="1" spc="-88" dirty="0">
                <a:solidFill>
                  <a:srgbClr val="292934"/>
                </a:solidFill>
                <a:latin typeface="Trebuchet MS"/>
                <a:cs typeface="Trebuchet MS"/>
              </a:rPr>
              <a:t>, </a:t>
            </a:r>
            <a:r>
              <a:rPr lang="en-US" b="1" spc="-100" dirty="0">
                <a:solidFill>
                  <a:srgbClr val="292934"/>
                </a:solidFill>
                <a:latin typeface="Trebuchet MS"/>
                <a:cs typeface="Trebuchet MS"/>
              </a:rPr>
              <a:t>text=</a:t>
            </a:r>
            <a:r>
              <a:rPr lang="en-US" b="1" spc="-100" dirty="0">
                <a:solidFill>
                  <a:srgbClr val="00B050"/>
                </a:solidFill>
                <a:latin typeface="Trebuchet MS"/>
                <a:cs typeface="Trebuchet MS"/>
              </a:rPr>
              <a:t>'Press me </a:t>
            </a:r>
            <a:r>
              <a:rPr lang="en-US" b="1" spc="-71" dirty="0">
                <a:solidFill>
                  <a:srgbClr val="00B050"/>
                </a:solidFill>
                <a:latin typeface="Trebuchet MS"/>
                <a:cs typeface="Trebuchet MS"/>
              </a:rPr>
              <a:t>to </a:t>
            </a:r>
            <a:r>
              <a:rPr lang="en-US" b="1" spc="-67" dirty="0">
                <a:solidFill>
                  <a:srgbClr val="00B050"/>
                </a:solidFill>
                <a:latin typeface="Trebuchet MS"/>
                <a:cs typeface="Trebuchet MS"/>
              </a:rPr>
              <a:t>quit' </a:t>
            </a:r>
            <a:r>
              <a:rPr lang="en-US" b="1" spc="-175" dirty="0">
                <a:solidFill>
                  <a:srgbClr val="292934"/>
                </a:solidFill>
                <a:latin typeface="Trebuchet MS"/>
                <a:cs typeface="Trebuchet MS"/>
              </a:rPr>
              <a:t>, </a:t>
            </a:r>
            <a:r>
              <a:rPr lang="en-US" b="1" spc="-91" dirty="0">
                <a:solidFill>
                  <a:srgbClr val="292934"/>
                </a:solidFill>
                <a:latin typeface="Trebuchet MS"/>
                <a:cs typeface="Trebuchet MS"/>
              </a:rPr>
              <a:t>command=quit)  </a:t>
            </a:r>
            <a:r>
              <a:rPr lang="en-US" b="1" spc="-100" dirty="0" err="1">
                <a:solidFill>
                  <a:srgbClr val="292934"/>
                </a:solidFill>
                <a:latin typeface="Trebuchet MS"/>
                <a:cs typeface="Trebuchet MS"/>
              </a:rPr>
              <a:t>widget.pack</a:t>
            </a:r>
            <a:r>
              <a:rPr lang="en-US" b="1" spc="-100" dirty="0">
                <a:solidFill>
                  <a:srgbClr val="292934"/>
                </a:solidFill>
                <a:latin typeface="Trebuchet MS"/>
                <a:cs typeface="Trebuchet MS"/>
              </a:rPr>
              <a:t>()</a:t>
            </a:r>
            <a:endParaRPr lang="en-US" dirty="0">
              <a:latin typeface="Trebuchet MS"/>
              <a:cs typeface="Trebuchet MS"/>
            </a:endParaRPr>
          </a:p>
          <a:p>
            <a:pPr marL="71610" algn="just"/>
            <a:r>
              <a:rPr lang="en-US" b="1" spc="-84" dirty="0" err="1">
                <a:solidFill>
                  <a:srgbClr val="292934"/>
                </a:solidFill>
                <a:latin typeface="Trebuchet MS"/>
                <a:cs typeface="Trebuchet MS"/>
              </a:rPr>
              <a:t>widget.mainloop</a:t>
            </a:r>
            <a:r>
              <a:rPr lang="en-US" b="1" spc="-84" dirty="0">
                <a:solidFill>
                  <a:srgbClr val="292934"/>
                </a:solidFill>
                <a:latin typeface="Trebuchet MS"/>
                <a:cs typeface="Trebuchet MS"/>
              </a:rPr>
              <a:t>()</a:t>
            </a:r>
            <a:endParaRPr lang="en-US" dirty="0">
              <a:latin typeface="Trebuchet MS"/>
              <a:cs typeface="Trebuchet MS"/>
            </a:endParaRPr>
          </a:p>
          <a:p>
            <a:pPr algn="just"/>
            <a:endParaRPr lang="en-GB" dirty="0"/>
          </a:p>
        </p:txBody>
      </p:sp>
      <p:sp>
        <p:nvSpPr>
          <p:cNvPr id="5" name="object 5"/>
          <p:cNvSpPr/>
          <p:nvPr/>
        </p:nvSpPr>
        <p:spPr>
          <a:xfrm>
            <a:off x="8941107" y="3516271"/>
            <a:ext cx="1013572" cy="461100"/>
          </a:xfrm>
          <a:prstGeom prst="rect">
            <a:avLst/>
          </a:prstGeom>
          <a:blipFill>
            <a:blip r:embed="rId2" cstate="print"/>
            <a:stretch>
              <a:fillRect/>
            </a:stretch>
          </a:blipFill>
        </p:spPr>
        <p:txBody>
          <a:bodyPr wrap="square" lIns="0" tIns="0" rIns="0" bIns="0" rtlCol="0"/>
          <a:lstStyle/>
          <a:p>
            <a:endParaRPr sz="1429"/>
          </a:p>
        </p:txBody>
      </p:sp>
      <p:sp>
        <p:nvSpPr>
          <p:cNvPr id="7" name="Title 1">
            <a:extLst>
              <a:ext uri="{FF2B5EF4-FFF2-40B4-BE49-F238E27FC236}">
                <a16:creationId xmlns:a16="http://schemas.microsoft.com/office/drawing/2014/main" id="{06775C3E-ED72-4B00-A37F-4AD1A0A1C43E}"/>
              </a:ext>
            </a:extLst>
          </p:cNvPr>
          <p:cNvSpPr txBox="1">
            <a:spLocks/>
          </p:cNvSpPr>
          <p:nvPr/>
        </p:nvSpPr>
        <p:spPr>
          <a:xfrm>
            <a:off x="521998" y="842400"/>
            <a:ext cx="11383489" cy="720000"/>
          </a:xfrm>
          <a:prstGeom prst="rect">
            <a:avLst/>
          </a:prstGeom>
        </p:spPr>
        <p:txBody>
          <a:bodyPr vert="horz" lIns="0" tIns="0" rIns="0" bIns="0" rtlCol="0" anchor="t" anchorCtr="0">
            <a:normAutofit/>
          </a:bodyPr>
          <a:lstStyle>
            <a:lvl1pPr algn="l" defTabSz="914400" rtl="0" eaLnBrk="1" latinLnBrk="0" hangingPunct="1">
              <a:lnSpc>
                <a:spcPts val="3250"/>
              </a:lnSpc>
              <a:spcBef>
                <a:spcPct val="0"/>
              </a:spcBef>
              <a:buNone/>
              <a:defRPr lang="en-GB" sz="3450" b="1" kern="1200">
                <a:solidFill>
                  <a:schemeClr val="tx2"/>
                </a:solidFill>
                <a:latin typeface="+mj-lt"/>
                <a:ea typeface="+mj-ea"/>
                <a:cs typeface="+mj-cs"/>
              </a:defRPr>
            </a:lvl1pPr>
          </a:lstStyle>
          <a:p>
            <a:r>
              <a:rPr lang="en-GB" sz="3600" spc="-84" dirty="0" err="1"/>
              <a:t>Callbacks</a:t>
            </a:r>
            <a:endParaRPr lang="en-GB" sz="1800" dirty="0"/>
          </a:p>
        </p:txBody>
      </p:sp>
    </p:spTree>
    <p:extLst>
      <p:ext uri="{BB962C8B-B14F-4D97-AF65-F5344CB8AC3E}">
        <p14:creationId xmlns:p14="http://schemas.microsoft.com/office/powerpoint/2010/main" val="2430050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389592-D5A7-41BD-B946-51CDFCF36EDE}"/>
              </a:ext>
            </a:extLst>
          </p:cNvPr>
          <p:cNvSpPr>
            <a:spLocks noGrp="1"/>
          </p:cNvSpPr>
          <p:nvPr>
            <p:ph type="title"/>
          </p:nvPr>
        </p:nvSpPr>
        <p:spPr>
          <a:xfrm>
            <a:off x="284256" y="891168"/>
            <a:ext cx="5479200" cy="720000"/>
          </a:xfrm>
        </p:spPr>
        <p:txBody>
          <a:bodyPr>
            <a:normAutofit/>
          </a:bodyPr>
          <a:lstStyle/>
          <a:p>
            <a:pPr algn="ctr">
              <a:lnSpc>
                <a:spcPct val="100000"/>
              </a:lnSpc>
            </a:pPr>
            <a:r>
              <a:rPr lang="en-GB" sz="4000" dirty="0">
                <a:solidFill>
                  <a:schemeClr val="bg1"/>
                </a:solidFill>
              </a:rPr>
              <a:t>Tkinter Widgets </a:t>
            </a:r>
          </a:p>
        </p:txBody>
      </p:sp>
      <p:pic>
        <p:nvPicPr>
          <p:cNvPr id="4098" name="Picture 2" descr="Best Home Screen Customization apps for iPhone and iPad | iMore">
            <a:extLst>
              <a:ext uri="{FF2B5EF4-FFF2-40B4-BE49-F238E27FC236}">
                <a16:creationId xmlns:a16="http://schemas.microsoft.com/office/drawing/2014/main" id="{5670E16E-F784-499B-BA3F-650B4AADF6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752" y="3429000"/>
            <a:ext cx="1786128" cy="178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176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2287" y="728356"/>
            <a:ext cx="5468898" cy="433377"/>
          </a:xfrm>
          <a:prstGeom prst="rect">
            <a:avLst/>
          </a:prstGeom>
        </p:spPr>
        <p:txBody>
          <a:bodyPr vert="horz" wrap="square" lIns="0" tIns="10086" rIns="0" bIns="0" rtlCol="0" anchor="ctr" anchorCtr="0">
            <a:spAutoFit/>
          </a:bodyPr>
          <a:lstStyle/>
          <a:p>
            <a:pPr marL="10086">
              <a:spcBef>
                <a:spcPts val="79"/>
              </a:spcBef>
            </a:pPr>
            <a:r>
              <a:rPr lang="en-GB" sz="3600" spc="-84" dirty="0"/>
              <a:t>Tk Widgets</a:t>
            </a:r>
          </a:p>
        </p:txBody>
      </p:sp>
      <p:graphicFrame>
        <p:nvGraphicFramePr>
          <p:cNvPr id="3" name="object 3"/>
          <p:cNvGraphicFramePr>
            <a:graphicFrameLocks noGrp="1"/>
          </p:cNvGraphicFramePr>
          <p:nvPr>
            <p:extLst>
              <p:ext uri="{D42A27DB-BD31-4B8C-83A1-F6EECF244321}">
                <p14:modId xmlns:p14="http://schemas.microsoft.com/office/powerpoint/2010/main" val="4086600897"/>
              </p:ext>
            </p:extLst>
          </p:nvPr>
        </p:nvGraphicFramePr>
        <p:xfrm>
          <a:off x="2832872" y="1333614"/>
          <a:ext cx="6919017" cy="4637026"/>
        </p:xfrm>
        <a:graphic>
          <a:graphicData uri="http://schemas.openxmlformats.org/drawingml/2006/table">
            <a:tbl>
              <a:tblPr firstRow="1" bandRow="1">
                <a:tableStyleId>{8799B23B-EC83-4686-B30A-512413B5E67A}</a:tableStyleId>
              </a:tblPr>
              <a:tblGrid>
                <a:gridCol w="943480">
                  <a:extLst>
                    <a:ext uri="{9D8B030D-6E8A-4147-A177-3AD203B41FA5}">
                      <a16:colId xmlns:a16="http://schemas.microsoft.com/office/drawing/2014/main" val="20000"/>
                    </a:ext>
                  </a:extLst>
                </a:gridCol>
                <a:gridCol w="5975537">
                  <a:extLst>
                    <a:ext uri="{9D8B030D-6E8A-4147-A177-3AD203B41FA5}">
                      <a16:colId xmlns:a16="http://schemas.microsoft.com/office/drawing/2014/main" val="20001"/>
                    </a:ext>
                  </a:extLst>
                </a:gridCol>
              </a:tblGrid>
              <a:tr h="210278">
                <a:tc>
                  <a:txBody>
                    <a:bodyPr/>
                    <a:lstStyle/>
                    <a:p>
                      <a:pPr marL="55880">
                        <a:lnSpc>
                          <a:spcPct val="100000"/>
                        </a:lnSpc>
                        <a:spcBef>
                          <a:spcPts val="45"/>
                        </a:spcBef>
                      </a:pPr>
                      <a:r>
                        <a:rPr sz="1100" spc="-5" dirty="0"/>
                        <a:t>Widget</a:t>
                      </a:r>
                      <a:endParaRPr sz="1100">
                        <a:latin typeface="Arial"/>
                        <a:cs typeface="Arial"/>
                      </a:endParaRPr>
                    </a:p>
                  </a:txBody>
                  <a:tcPr marL="0" marR="0" marT="4538" marB="0"/>
                </a:tc>
                <a:tc>
                  <a:txBody>
                    <a:bodyPr/>
                    <a:lstStyle/>
                    <a:p>
                      <a:pPr marL="56515">
                        <a:lnSpc>
                          <a:spcPct val="100000"/>
                        </a:lnSpc>
                        <a:spcBef>
                          <a:spcPts val="45"/>
                        </a:spcBef>
                      </a:pPr>
                      <a:r>
                        <a:rPr sz="1100" spc="-5" dirty="0"/>
                        <a:t>Description</a:t>
                      </a:r>
                      <a:endParaRPr sz="1100" dirty="0">
                        <a:latin typeface="Arial"/>
                        <a:cs typeface="Arial"/>
                      </a:endParaRPr>
                    </a:p>
                  </a:txBody>
                  <a:tcPr marL="0" marR="0" marT="4538" marB="0"/>
                </a:tc>
                <a:extLst>
                  <a:ext uri="{0D108BD9-81ED-4DB2-BD59-A6C34878D82A}">
                    <a16:rowId xmlns:a16="http://schemas.microsoft.com/office/drawing/2014/main" val="10000"/>
                  </a:ext>
                </a:extLst>
              </a:tr>
              <a:tr h="454152">
                <a:tc>
                  <a:txBody>
                    <a:bodyPr/>
                    <a:lstStyle/>
                    <a:p>
                      <a:pPr marL="55880">
                        <a:lnSpc>
                          <a:spcPts val="1325"/>
                        </a:lnSpc>
                      </a:pPr>
                      <a:r>
                        <a:rPr sz="1000" spc="-5" dirty="0"/>
                        <a:t>Button</a:t>
                      </a:r>
                      <a:endParaRPr sz="1000">
                        <a:latin typeface="Arial"/>
                        <a:cs typeface="Arial"/>
                      </a:endParaRPr>
                    </a:p>
                  </a:txBody>
                  <a:tcPr marL="0" marR="0" marT="0" marB="0"/>
                </a:tc>
                <a:tc>
                  <a:txBody>
                    <a:bodyPr/>
                    <a:lstStyle/>
                    <a:p>
                      <a:pPr marL="55880">
                        <a:lnSpc>
                          <a:spcPts val="1575"/>
                        </a:lnSpc>
                      </a:pPr>
                      <a:r>
                        <a:rPr sz="1100" spc="-5" dirty="0"/>
                        <a:t>Similar to a </a:t>
                      </a:r>
                      <a:r>
                        <a:rPr sz="1000" spc="-5" dirty="0"/>
                        <a:t>Label </a:t>
                      </a:r>
                      <a:r>
                        <a:rPr sz="1100" spc="-5" dirty="0"/>
                        <a:t>but provides additional functionality for mouse-overs, presses, and</a:t>
                      </a:r>
                      <a:r>
                        <a:rPr sz="1100" spc="-30" dirty="0"/>
                        <a:t> </a:t>
                      </a:r>
                      <a:r>
                        <a:rPr sz="1100" spc="-5" dirty="0"/>
                        <a:t>releases,</a:t>
                      </a:r>
                      <a:endParaRPr sz="1100"/>
                    </a:p>
                    <a:p>
                      <a:pPr marL="55880">
                        <a:lnSpc>
                          <a:spcPct val="100000"/>
                        </a:lnSpc>
                        <a:spcBef>
                          <a:spcPts val="250"/>
                        </a:spcBef>
                      </a:pPr>
                      <a:r>
                        <a:rPr sz="1100" spc="-5" dirty="0"/>
                        <a:t>as well as keyboard</a:t>
                      </a:r>
                      <a:r>
                        <a:rPr sz="1100" spc="-30" dirty="0"/>
                        <a:t> </a:t>
                      </a:r>
                      <a:r>
                        <a:rPr sz="1100" spc="-5" dirty="0"/>
                        <a:t>activity/events</a:t>
                      </a:r>
                      <a:endParaRPr sz="1100">
                        <a:latin typeface="Arial"/>
                        <a:cs typeface="Arial"/>
                      </a:endParaRPr>
                    </a:p>
                  </a:txBody>
                  <a:tcPr marL="0" marR="0" marT="0" marB="0"/>
                </a:tc>
                <a:extLst>
                  <a:ext uri="{0D108BD9-81ED-4DB2-BD59-A6C34878D82A}">
                    <a16:rowId xmlns:a16="http://schemas.microsoft.com/office/drawing/2014/main" val="10001"/>
                  </a:ext>
                </a:extLst>
              </a:tr>
              <a:tr h="389292">
                <a:tc>
                  <a:txBody>
                    <a:bodyPr/>
                    <a:lstStyle/>
                    <a:p>
                      <a:pPr marL="55880">
                        <a:lnSpc>
                          <a:spcPct val="100000"/>
                        </a:lnSpc>
                        <a:spcBef>
                          <a:spcPts val="40"/>
                        </a:spcBef>
                      </a:pPr>
                      <a:r>
                        <a:rPr sz="1000" spc="-10" dirty="0"/>
                        <a:t>Canvas</a:t>
                      </a:r>
                      <a:endParaRPr sz="1000">
                        <a:latin typeface="Arial"/>
                        <a:cs typeface="Arial"/>
                      </a:endParaRPr>
                    </a:p>
                  </a:txBody>
                  <a:tcPr marL="0" marR="0" marT="4034" marB="0"/>
                </a:tc>
                <a:tc>
                  <a:txBody>
                    <a:bodyPr/>
                    <a:lstStyle/>
                    <a:p>
                      <a:pPr marL="55880">
                        <a:lnSpc>
                          <a:spcPct val="100000"/>
                        </a:lnSpc>
                        <a:spcBef>
                          <a:spcPts val="50"/>
                        </a:spcBef>
                      </a:pPr>
                      <a:r>
                        <a:rPr sz="1100" spc="-5" dirty="0"/>
                        <a:t>Provides ability to draw shapes (lines, ovals, polygons, rectangles); can contain images</a:t>
                      </a:r>
                      <a:r>
                        <a:rPr sz="1100" spc="-50" dirty="0"/>
                        <a:t> </a:t>
                      </a:r>
                      <a:r>
                        <a:rPr sz="1100" spc="-5" dirty="0"/>
                        <a:t>or</a:t>
                      </a:r>
                      <a:endParaRPr sz="1100"/>
                    </a:p>
                    <a:p>
                      <a:pPr marL="55880">
                        <a:lnSpc>
                          <a:spcPct val="100000"/>
                        </a:lnSpc>
                        <a:spcBef>
                          <a:spcPts val="250"/>
                        </a:spcBef>
                      </a:pPr>
                      <a:r>
                        <a:rPr sz="1100" spc="-5" dirty="0"/>
                        <a:t>bitmaps</a:t>
                      </a:r>
                      <a:endParaRPr sz="1100">
                        <a:latin typeface="Arial"/>
                        <a:cs typeface="Arial"/>
                      </a:endParaRPr>
                    </a:p>
                  </a:txBody>
                  <a:tcPr marL="0" marR="0" marT="5042" marB="0"/>
                </a:tc>
                <a:extLst>
                  <a:ext uri="{0D108BD9-81ED-4DB2-BD59-A6C34878D82A}">
                    <a16:rowId xmlns:a16="http://schemas.microsoft.com/office/drawing/2014/main" val="10002"/>
                  </a:ext>
                </a:extLst>
              </a:tr>
              <a:tr h="204227">
                <a:tc>
                  <a:txBody>
                    <a:bodyPr/>
                    <a:lstStyle/>
                    <a:p>
                      <a:pPr marL="55880">
                        <a:lnSpc>
                          <a:spcPct val="100000"/>
                        </a:lnSpc>
                        <a:spcBef>
                          <a:spcPts val="35"/>
                        </a:spcBef>
                      </a:pPr>
                      <a:r>
                        <a:rPr sz="1000" spc="-5" dirty="0"/>
                        <a:t>Checkbutton</a:t>
                      </a:r>
                      <a:endParaRPr sz="1000">
                        <a:latin typeface="Arial"/>
                        <a:cs typeface="Arial"/>
                      </a:endParaRPr>
                    </a:p>
                  </a:txBody>
                  <a:tcPr marL="0" marR="0" marT="3530" marB="0"/>
                </a:tc>
                <a:tc>
                  <a:txBody>
                    <a:bodyPr/>
                    <a:lstStyle/>
                    <a:p>
                      <a:pPr marL="55880">
                        <a:lnSpc>
                          <a:spcPct val="100000"/>
                        </a:lnSpc>
                        <a:spcBef>
                          <a:spcPts val="45"/>
                        </a:spcBef>
                      </a:pPr>
                      <a:r>
                        <a:rPr sz="1100" spc="-5" dirty="0"/>
                        <a:t>Set of boxes, of which any number can be</a:t>
                      </a:r>
                      <a:r>
                        <a:rPr sz="1100" spc="-50" dirty="0"/>
                        <a:t> </a:t>
                      </a:r>
                      <a:r>
                        <a:rPr sz="1100" spc="-5" dirty="0"/>
                        <a:t>“checked”</a:t>
                      </a:r>
                      <a:endParaRPr sz="1100">
                        <a:latin typeface="Arial"/>
                        <a:cs typeface="Arial"/>
                      </a:endParaRPr>
                    </a:p>
                  </a:txBody>
                  <a:tcPr marL="0" marR="0" marT="4538" marB="0"/>
                </a:tc>
                <a:extLst>
                  <a:ext uri="{0D108BD9-81ED-4DB2-BD59-A6C34878D82A}">
                    <a16:rowId xmlns:a16="http://schemas.microsoft.com/office/drawing/2014/main" val="10003"/>
                  </a:ext>
                </a:extLst>
              </a:tr>
              <a:tr h="204731">
                <a:tc>
                  <a:txBody>
                    <a:bodyPr/>
                    <a:lstStyle/>
                    <a:p>
                      <a:pPr marL="55880">
                        <a:lnSpc>
                          <a:spcPct val="100000"/>
                        </a:lnSpc>
                        <a:spcBef>
                          <a:spcPts val="35"/>
                        </a:spcBef>
                      </a:pPr>
                      <a:r>
                        <a:rPr sz="1000" dirty="0"/>
                        <a:t>Entry</a:t>
                      </a:r>
                      <a:endParaRPr sz="1000">
                        <a:latin typeface="Arial"/>
                        <a:cs typeface="Arial"/>
                      </a:endParaRPr>
                    </a:p>
                  </a:txBody>
                  <a:tcPr marL="0" marR="0" marT="3530" marB="0"/>
                </a:tc>
                <a:tc>
                  <a:txBody>
                    <a:bodyPr/>
                    <a:lstStyle/>
                    <a:p>
                      <a:pPr marL="55880">
                        <a:lnSpc>
                          <a:spcPct val="100000"/>
                        </a:lnSpc>
                        <a:spcBef>
                          <a:spcPts val="45"/>
                        </a:spcBef>
                      </a:pPr>
                      <a:r>
                        <a:rPr sz="1100" spc="-5" dirty="0"/>
                        <a:t>Single-line text field with which to collect keyboard</a:t>
                      </a:r>
                      <a:r>
                        <a:rPr sz="1100" spc="-80" dirty="0"/>
                        <a:t> </a:t>
                      </a:r>
                      <a:r>
                        <a:rPr sz="1100" spc="-5" dirty="0"/>
                        <a:t>input</a:t>
                      </a:r>
                      <a:endParaRPr sz="1100">
                        <a:latin typeface="Arial"/>
                        <a:cs typeface="Arial"/>
                      </a:endParaRPr>
                    </a:p>
                  </a:txBody>
                  <a:tcPr marL="0" marR="0" marT="4538" marB="0"/>
                </a:tc>
                <a:extLst>
                  <a:ext uri="{0D108BD9-81ED-4DB2-BD59-A6C34878D82A}">
                    <a16:rowId xmlns:a16="http://schemas.microsoft.com/office/drawing/2014/main" val="10004"/>
                  </a:ext>
                </a:extLst>
              </a:tr>
              <a:tr h="194647">
                <a:tc>
                  <a:txBody>
                    <a:bodyPr/>
                    <a:lstStyle/>
                    <a:p>
                      <a:pPr marL="55880">
                        <a:lnSpc>
                          <a:spcPct val="100000"/>
                        </a:lnSpc>
                        <a:spcBef>
                          <a:spcPts val="35"/>
                        </a:spcBef>
                      </a:pPr>
                      <a:r>
                        <a:rPr sz="1000" spc="-10" dirty="0"/>
                        <a:t>Frame</a:t>
                      </a:r>
                      <a:endParaRPr sz="1000">
                        <a:latin typeface="Arial"/>
                        <a:cs typeface="Arial"/>
                      </a:endParaRPr>
                    </a:p>
                  </a:txBody>
                  <a:tcPr marL="0" marR="0" marT="3530" marB="0"/>
                </a:tc>
                <a:tc>
                  <a:txBody>
                    <a:bodyPr/>
                    <a:lstStyle/>
                    <a:p>
                      <a:pPr marL="55880">
                        <a:lnSpc>
                          <a:spcPct val="100000"/>
                        </a:lnSpc>
                        <a:spcBef>
                          <a:spcPts val="45"/>
                        </a:spcBef>
                      </a:pPr>
                      <a:r>
                        <a:rPr sz="1100" spc="-5" dirty="0"/>
                        <a:t>Pure container for other</a:t>
                      </a:r>
                      <a:r>
                        <a:rPr sz="1100" spc="-55" dirty="0"/>
                        <a:t> </a:t>
                      </a:r>
                      <a:r>
                        <a:rPr sz="1100" spc="-5" dirty="0"/>
                        <a:t>widgets</a:t>
                      </a:r>
                      <a:endParaRPr sz="1100">
                        <a:latin typeface="Arial"/>
                        <a:cs typeface="Arial"/>
                      </a:endParaRPr>
                    </a:p>
                  </a:txBody>
                  <a:tcPr marL="0" marR="0" marT="4538" marB="0"/>
                </a:tc>
                <a:extLst>
                  <a:ext uri="{0D108BD9-81ED-4DB2-BD59-A6C34878D82A}">
                    <a16:rowId xmlns:a16="http://schemas.microsoft.com/office/drawing/2014/main" val="10005"/>
                  </a:ext>
                </a:extLst>
              </a:tr>
              <a:tr h="194647">
                <a:tc>
                  <a:txBody>
                    <a:bodyPr/>
                    <a:lstStyle/>
                    <a:p>
                      <a:pPr marL="55880">
                        <a:lnSpc>
                          <a:spcPct val="100000"/>
                        </a:lnSpc>
                        <a:spcBef>
                          <a:spcPts val="35"/>
                        </a:spcBef>
                      </a:pPr>
                      <a:r>
                        <a:rPr sz="1000" dirty="0"/>
                        <a:t>Label</a:t>
                      </a:r>
                      <a:endParaRPr sz="1000">
                        <a:latin typeface="Arial"/>
                        <a:cs typeface="Arial"/>
                      </a:endParaRPr>
                    </a:p>
                  </a:txBody>
                  <a:tcPr marL="0" marR="0" marT="3530" marB="0"/>
                </a:tc>
                <a:tc>
                  <a:txBody>
                    <a:bodyPr/>
                    <a:lstStyle/>
                    <a:p>
                      <a:pPr marL="55880">
                        <a:lnSpc>
                          <a:spcPct val="100000"/>
                        </a:lnSpc>
                        <a:spcBef>
                          <a:spcPts val="45"/>
                        </a:spcBef>
                      </a:pPr>
                      <a:r>
                        <a:rPr sz="1100" spc="-5" dirty="0"/>
                        <a:t>Used to contain text or</a:t>
                      </a:r>
                      <a:r>
                        <a:rPr sz="1100" spc="-50" dirty="0"/>
                        <a:t> </a:t>
                      </a:r>
                      <a:r>
                        <a:rPr sz="1100" spc="-5" dirty="0"/>
                        <a:t>images</a:t>
                      </a:r>
                      <a:endParaRPr sz="1100">
                        <a:latin typeface="Arial"/>
                        <a:cs typeface="Arial"/>
                      </a:endParaRPr>
                    </a:p>
                  </a:txBody>
                  <a:tcPr marL="0" marR="0" marT="4538" marB="0"/>
                </a:tc>
                <a:extLst>
                  <a:ext uri="{0D108BD9-81ED-4DB2-BD59-A6C34878D82A}">
                    <a16:rowId xmlns:a16="http://schemas.microsoft.com/office/drawing/2014/main" val="10006"/>
                  </a:ext>
                </a:extLst>
              </a:tr>
              <a:tr h="204227">
                <a:tc>
                  <a:txBody>
                    <a:bodyPr/>
                    <a:lstStyle/>
                    <a:p>
                      <a:pPr marL="55880">
                        <a:lnSpc>
                          <a:spcPct val="100000"/>
                        </a:lnSpc>
                        <a:spcBef>
                          <a:spcPts val="35"/>
                        </a:spcBef>
                      </a:pPr>
                      <a:r>
                        <a:rPr sz="1000" spc="-5" dirty="0"/>
                        <a:t>LabelFrame</a:t>
                      </a:r>
                      <a:endParaRPr sz="1000">
                        <a:latin typeface="Arial"/>
                        <a:cs typeface="Arial"/>
                      </a:endParaRPr>
                    </a:p>
                  </a:txBody>
                  <a:tcPr marL="0" marR="0" marT="3530" marB="0"/>
                </a:tc>
                <a:tc>
                  <a:txBody>
                    <a:bodyPr/>
                    <a:lstStyle/>
                    <a:p>
                      <a:pPr marL="55880">
                        <a:lnSpc>
                          <a:spcPct val="100000"/>
                        </a:lnSpc>
                        <a:spcBef>
                          <a:spcPts val="45"/>
                        </a:spcBef>
                      </a:pPr>
                      <a:r>
                        <a:rPr sz="1100" spc="-5" dirty="0"/>
                        <a:t>Combo of a label and a frame but with extra label</a:t>
                      </a:r>
                      <a:r>
                        <a:rPr sz="1100" spc="-75" dirty="0"/>
                        <a:t> </a:t>
                      </a:r>
                      <a:r>
                        <a:rPr sz="1100" spc="-5" dirty="0"/>
                        <a:t>attributes</a:t>
                      </a:r>
                      <a:endParaRPr sz="1100">
                        <a:latin typeface="Arial"/>
                        <a:cs typeface="Arial"/>
                      </a:endParaRPr>
                    </a:p>
                  </a:txBody>
                  <a:tcPr marL="0" marR="0" marT="4538" marB="0"/>
                </a:tc>
                <a:extLst>
                  <a:ext uri="{0D108BD9-81ED-4DB2-BD59-A6C34878D82A}">
                    <a16:rowId xmlns:a16="http://schemas.microsoft.com/office/drawing/2014/main" val="10007"/>
                  </a:ext>
                </a:extLst>
              </a:tr>
              <a:tr h="204731">
                <a:tc>
                  <a:txBody>
                    <a:bodyPr/>
                    <a:lstStyle/>
                    <a:p>
                      <a:pPr marL="55880">
                        <a:lnSpc>
                          <a:spcPct val="100000"/>
                        </a:lnSpc>
                        <a:spcBef>
                          <a:spcPts val="40"/>
                        </a:spcBef>
                      </a:pPr>
                      <a:r>
                        <a:rPr sz="1000" spc="-5" dirty="0"/>
                        <a:t>Listbox</a:t>
                      </a:r>
                      <a:endParaRPr sz="1000">
                        <a:latin typeface="Arial"/>
                        <a:cs typeface="Arial"/>
                      </a:endParaRPr>
                    </a:p>
                  </a:txBody>
                  <a:tcPr marL="0" marR="0" marT="4034" marB="0"/>
                </a:tc>
                <a:tc>
                  <a:txBody>
                    <a:bodyPr/>
                    <a:lstStyle/>
                    <a:p>
                      <a:pPr marL="55880">
                        <a:lnSpc>
                          <a:spcPct val="100000"/>
                        </a:lnSpc>
                        <a:spcBef>
                          <a:spcPts val="50"/>
                        </a:spcBef>
                      </a:pPr>
                      <a:r>
                        <a:rPr sz="1100" spc="-5" dirty="0"/>
                        <a:t>Presents the user with a list of choices from which to</a:t>
                      </a:r>
                      <a:r>
                        <a:rPr sz="1100" spc="-75" dirty="0"/>
                        <a:t> </a:t>
                      </a:r>
                      <a:r>
                        <a:rPr sz="1100" spc="-5" dirty="0"/>
                        <a:t>choose</a:t>
                      </a:r>
                      <a:endParaRPr sz="1100">
                        <a:latin typeface="Arial"/>
                        <a:cs typeface="Arial"/>
                      </a:endParaRPr>
                    </a:p>
                  </a:txBody>
                  <a:tcPr marL="0" marR="0" marT="5042" marB="0"/>
                </a:tc>
                <a:extLst>
                  <a:ext uri="{0D108BD9-81ED-4DB2-BD59-A6C34878D82A}">
                    <a16:rowId xmlns:a16="http://schemas.microsoft.com/office/drawing/2014/main" val="10008"/>
                  </a:ext>
                </a:extLst>
              </a:tr>
              <a:tr h="204227">
                <a:tc>
                  <a:txBody>
                    <a:bodyPr/>
                    <a:lstStyle/>
                    <a:p>
                      <a:pPr marL="55880">
                        <a:lnSpc>
                          <a:spcPct val="100000"/>
                        </a:lnSpc>
                        <a:spcBef>
                          <a:spcPts val="35"/>
                        </a:spcBef>
                      </a:pPr>
                      <a:r>
                        <a:rPr sz="1000" spc="-5" dirty="0"/>
                        <a:t>Menu</a:t>
                      </a:r>
                      <a:endParaRPr sz="1000">
                        <a:latin typeface="Arial"/>
                        <a:cs typeface="Arial"/>
                      </a:endParaRPr>
                    </a:p>
                  </a:txBody>
                  <a:tcPr marL="0" marR="0" marT="3530" marB="0"/>
                </a:tc>
                <a:tc>
                  <a:txBody>
                    <a:bodyPr/>
                    <a:lstStyle/>
                    <a:p>
                      <a:pPr marL="55880">
                        <a:lnSpc>
                          <a:spcPct val="100000"/>
                        </a:lnSpc>
                        <a:spcBef>
                          <a:spcPts val="50"/>
                        </a:spcBef>
                      </a:pPr>
                      <a:r>
                        <a:rPr sz="1100" spc="-5" dirty="0"/>
                        <a:t>Actual list of choices “hanging” from a </a:t>
                      </a:r>
                      <a:r>
                        <a:rPr sz="1000" spc="-5" dirty="0"/>
                        <a:t>Menubutton </a:t>
                      </a:r>
                      <a:r>
                        <a:rPr sz="1100" spc="-5" dirty="0"/>
                        <a:t>from which the user can</a:t>
                      </a:r>
                      <a:r>
                        <a:rPr sz="1100" spc="-90" dirty="0"/>
                        <a:t> </a:t>
                      </a:r>
                      <a:r>
                        <a:rPr sz="1100" spc="-5" dirty="0"/>
                        <a:t>choose</a:t>
                      </a:r>
                      <a:endParaRPr sz="1100">
                        <a:latin typeface="Arial"/>
                        <a:cs typeface="Arial"/>
                      </a:endParaRPr>
                    </a:p>
                  </a:txBody>
                  <a:tcPr marL="0" marR="0" marT="5042" marB="0"/>
                </a:tc>
                <a:extLst>
                  <a:ext uri="{0D108BD9-81ED-4DB2-BD59-A6C34878D82A}">
                    <a16:rowId xmlns:a16="http://schemas.microsoft.com/office/drawing/2014/main" val="10009"/>
                  </a:ext>
                </a:extLst>
              </a:tr>
              <a:tr h="204227">
                <a:tc>
                  <a:txBody>
                    <a:bodyPr/>
                    <a:lstStyle/>
                    <a:p>
                      <a:pPr marL="55880">
                        <a:lnSpc>
                          <a:spcPct val="100000"/>
                        </a:lnSpc>
                        <a:spcBef>
                          <a:spcPts val="35"/>
                        </a:spcBef>
                      </a:pPr>
                      <a:r>
                        <a:rPr sz="1000" spc="-5" dirty="0"/>
                        <a:t>Menubutton</a:t>
                      </a:r>
                      <a:endParaRPr sz="1000">
                        <a:latin typeface="Arial"/>
                        <a:cs typeface="Arial"/>
                      </a:endParaRPr>
                    </a:p>
                  </a:txBody>
                  <a:tcPr marL="0" marR="0" marT="3530" marB="0"/>
                </a:tc>
                <a:tc>
                  <a:txBody>
                    <a:bodyPr/>
                    <a:lstStyle/>
                    <a:p>
                      <a:pPr marL="55880">
                        <a:lnSpc>
                          <a:spcPct val="100000"/>
                        </a:lnSpc>
                        <a:spcBef>
                          <a:spcPts val="50"/>
                        </a:spcBef>
                      </a:pPr>
                      <a:r>
                        <a:rPr sz="1100" spc="-5" dirty="0"/>
                        <a:t>Provides infrastructure to contain menus (pulldown, cascading,</a:t>
                      </a:r>
                      <a:r>
                        <a:rPr sz="1100" spc="-80" dirty="0"/>
                        <a:t> </a:t>
                      </a:r>
                      <a:r>
                        <a:rPr sz="1100" spc="-5" dirty="0"/>
                        <a:t>etc.)</a:t>
                      </a:r>
                      <a:endParaRPr sz="1100">
                        <a:latin typeface="Arial"/>
                        <a:cs typeface="Arial"/>
                      </a:endParaRPr>
                    </a:p>
                  </a:txBody>
                  <a:tcPr marL="0" marR="0" marT="5042" marB="0"/>
                </a:tc>
                <a:extLst>
                  <a:ext uri="{0D108BD9-81ED-4DB2-BD59-A6C34878D82A}">
                    <a16:rowId xmlns:a16="http://schemas.microsoft.com/office/drawing/2014/main" val="10010"/>
                  </a:ext>
                </a:extLst>
              </a:tr>
              <a:tr h="194647">
                <a:tc>
                  <a:txBody>
                    <a:bodyPr/>
                    <a:lstStyle/>
                    <a:p>
                      <a:pPr marL="55880">
                        <a:lnSpc>
                          <a:spcPct val="100000"/>
                        </a:lnSpc>
                        <a:spcBef>
                          <a:spcPts val="35"/>
                        </a:spcBef>
                      </a:pPr>
                      <a:r>
                        <a:rPr sz="1000" spc="-10" dirty="0"/>
                        <a:t>Message</a:t>
                      </a:r>
                      <a:endParaRPr sz="1000">
                        <a:latin typeface="Arial"/>
                        <a:cs typeface="Arial"/>
                      </a:endParaRPr>
                    </a:p>
                  </a:txBody>
                  <a:tcPr marL="0" marR="0" marT="3530" marB="0"/>
                </a:tc>
                <a:tc>
                  <a:txBody>
                    <a:bodyPr/>
                    <a:lstStyle/>
                    <a:p>
                      <a:pPr marL="55880">
                        <a:lnSpc>
                          <a:spcPct val="100000"/>
                        </a:lnSpc>
                        <a:spcBef>
                          <a:spcPts val="50"/>
                        </a:spcBef>
                      </a:pPr>
                      <a:r>
                        <a:rPr sz="1100" spc="-5" dirty="0"/>
                        <a:t>Similar to a </a:t>
                      </a:r>
                      <a:r>
                        <a:rPr sz="1000" spc="-5" dirty="0"/>
                        <a:t>Label</a:t>
                      </a:r>
                      <a:r>
                        <a:rPr sz="1100" spc="-5" dirty="0"/>
                        <a:t>, but displays multiline</a:t>
                      </a:r>
                      <a:r>
                        <a:rPr sz="1100" spc="-80" dirty="0"/>
                        <a:t> </a:t>
                      </a:r>
                      <a:r>
                        <a:rPr sz="1100" spc="-5" dirty="0"/>
                        <a:t>text</a:t>
                      </a:r>
                      <a:endParaRPr sz="1100">
                        <a:latin typeface="Arial"/>
                        <a:cs typeface="Arial"/>
                      </a:endParaRPr>
                    </a:p>
                  </a:txBody>
                  <a:tcPr marL="0" marR="0" marT="5042" marB="0"/>
                </a:tc>
                <a:extLst>
                  <a:ext uri="{0D108BD9-81ED-4DB2-BD59-A6C34878D82A}">
                    <a16:rowId xmlns:a16="http://schemas.microsoft.com/office/drawing/2014/main" val="10011"/>
                  </a:ext>
                </a:extLst>
              </a:tr>
              <a:tr h="204227">
                <a:tc>
                  <a:txBody>
                    <a:bodyPr/>
                    <a:lstStyle/>
                    <a:p>
                      <a:pPr marL="55880">
                        <a:lnSpc>
                          <a:spcPct val="100000"/>
                        </a:lnSpc>
                        <a:spcBef>
                          <a:spcPts val="40"/>
                        </a:spcBef>
                      </a:pPr>
                      <a:r>
                        <a:rPr sz="1000" spc="-10" dirty="0"/>
                        <a:t>PanedWindow</a:t>
                      </a:r>
                      <a:endParaRPr sz="1000">
                        <a:latin typeface="Arial"/>
                        <a:cs typeface="Arial"/>
                      </a:endParaRPr>
                    </a:p>
                  </a:txBody>
                  <a:tcPr marL="0" marR="0" marT="4034" marB="0"/>
                </a:tc>
                <a:tc>
                  <a:txBody>
                    <a:bodyPr/>
                    <a:lstStyle/>
                    <a:p>
                      <a:pPr marL="55880">
                        <a:lnSpc>
                          <a:spcPct val="100000"/>
                        </a:lnSpc>
                        <a:spcBef>
                          <a:spcPts val="45"/>
                        </a:spcBef>
                      </a:pPr>
                      <a:r>
                        <a:rPr sz="1100" spc="-5" dirty="0"/>
                        <a:t>A container widget with which you can control other widgets placed within</a:t>
                      </a:r>
                      <a:r>
                        <a:rPr sz="1100" spc="-135" dirty="0"/>
                        <a:t> </a:t>
                      </a:r>
                      <a:r>
                        <a:rPr sz="1100" spc="-5" dirty="0"/>
                        <a:t>it</a:t>
                      </a:r>
                      <a:endParaRPr sz="1100">
                        <a:latin typeface="Arial"/>
                        <a:cs typeface="Arial"/>
                      </a:endParaRPr>
                    </a:p>
                  </a:txBody>
                  <a:tcPr marL="0" marR="0" marT="4538" marB="0"/>
                </a:tc>
                <a:extLst>
                  <a:ext uri="{0D108BD9-81ED-4DB2-BD59-A6C34878D82A}">
                    <a16:rowId xmlns:a16="http://schemas.microsoft.com/office/drawing/2014/main" val="10012"/>
                  </a:ext>
                </a:extLst>
              </a:tr>
              <a:tr h="204731">
                <a:tc>
                  <a:txBody>
                    <a:bodyPr/>
                    <a:lstStyle/>
                    <a:p>
                      <a:pPr marL="55880">
                        <a:lnSpc>
                          <a:spcPct val="100000"/>
                        </a:lnSpc>
                        <a:spcBef>
                          <a:spcPts val="40"/>
                        </a:spcBef>
                      </a:pPr>
                      <a:r>
                        <a:rPr sz="1000" spc="-5" dirty="0"/>
                        <a:t>Radiobutton</a:t>
                      </a:r>
                      <a:endParaRPr sz="1000">
                        <a:latin typeface="Arial"/>
                        <a:cs typeface="Arial"/>
                      </a:endParaRPr>
                    </a:p>
                  </a:txBody>
                  <a:tcPr marL="0" marR="0" marT="4034" marB="0"/>
                </a:tc>
                <a:tc>
                  <a:txBody>
                    <a:bodyPr/>
                    <a:lstStyle/>
                    <a:p>
                      <a:pPr marL="55880">
                        <a:lnSpc>
                          <a:spcPct val="100000"/>
                        </a:lnSpc>
                        <a:spcBef>
                          <a:spcPts val="50"/>
                        </a:spcBef>
                      </a:pPr>
                      <a:r>
                        <a:rPr sz="1100" spc="-5" dirty="0"/>
                        <a:t>Set of buttons, of which only one can be</a:t>
                      </a:r>
                      <a:r>
                        <a:rPr sz="1100" spc="-50" dirty="0"/>
                        <a:t> </a:t>
                      </a:r>
                      <a:r>
                        <a:rPr sz="1100" spc="-5" dirty="0"/>
                        <a:t>“pressed”</a:t>
                      </a:r>
                      <a:endParaRPr sz="1100">
                        <a:latin typeface="Arial"/>
                        <a:cs typeface="Arial"/>
                      </a:endParaRPr>
                    </a:p>
                  </a:txBody>
                  <a:tcPr marL="0" marR="0" marT="5042" marB="0"/>
                </a:tc>
                <a:extLst>
                  <a:ext uri="{0D108BD9-81ED-4DB2-BD59-A6C34878D82A}">
                    <a16:rowId xmlns:a16="http://schemas.microsoft.com/office/drawing/2014/main" val="10013"/>
                  </a:ext>
                </a:extLst>
              </a:tr>
              <a:tr h="389292">
                <a:tc>
                  <a:txBody>
                    <a:bodyPr/>
                    <a:lstStyle/>
                    <a:p>
                      <a:pPr marL="55880">
                        <a:lnSpc>
                          <a:spcPct val="100000"/>
                        </a:lnSpc>
                        <a:spcBef>
                          <a:spcPts val="35"/>
                        </a:spcBef>
                      </a:pPr>
                      <a:r>
                        <a:rPr sz="1000" spc="-10" dirty="0"/>
                        <a:t>Scale</a:t>
                      </a:r>
                      <a:endParaRPr sz="1000">
                        <a:latin typeface="Arial"/>
                        <a:cs typeface="Arial"/>
                      </a:endParaRPr>
                    </a:p>
                  </a:txBody>
                  <a:tcPr marL="0" marR="0" marT="3530" marB="0"/>
                </a:tc>
                <a:tc>
                  <a:txBody>
                    <a:bodyPr/>
                    <a:lstStyle/>
                    <a:p>
                      <a:pPr marL="55880">
                        <a:lnSpc>
                          <a:spcPct val="100000"/>
                        </a:lnSpc>
                        <a:spcBef>
                          <a:spcPts val="45"/>
                        </a:spcBef>
                      </a:pPr>
                      <a:r>
                        <a:rPr sz="1100" spc="-5" dirty="0"/>
                        <a:t>Linear “slider” widget providing an exact value at current setting; with defined starting</a:t>
                      </a:r>
                      <a:r>
                        <a:rPr sz="1100" spc="-35" dirty="0"/>
                        <a:t> </a:t>
                      </a:r>
                      <a:r>
                        <a:rPr sz="1100" spc="-5" dirty="0"/>
                        <a:t>and</a:t>
                      </a:r>
                      <a:endParaRPr sz="1100"/>
                    </a:p>
                    <a:p>
                      <a:pPr marL="55880">
                        <a:lnSpc>
                          <a:spcPct val="100000"/>
                        </a:lnSpc>
                        <a:spcBef>
                          <a:spcPts val="250"/>
                        </a:spcBef>
                      </a:pPr>
                      <a:r>
                        <a:rPr sz="1100" spc="-5" dirty="0"/>
                        <a:t>ending</a:t>
                      </a:r>
                      <a:r>
                        <a:rPr sz="1100" spc="-20" dirty="0"/>
                        <a:t> </a:t>
                      </a:r>
                      <a:r>
                        <a:rPr sz="1100" spc="-5" dirty="0"/>
                        <a:t>values</a:t>
                      </a:r>
                      <a:endParaRPr sz="1100">
                        <a:latin typeface="Arial"/>
                        <a:cs typeface="Arial"/>
                      </a:endParaRPr>
                    </a:p>
                  </a:txBody>
                  <a:tcPr marL="0" marR="0" marT="4538" marB="0"/>
                </a:tc>
                <a:extLst>
                  <a:ext uri="{0D108BD9-81ED-4DB2-BD59-A6C34878D82A}">
                    <a16:rowId xmlns:a16="http://schemas.microsoft.com/office/drawing/2014/main" val="10014"/>
                  </a:ext>
                </a:extLst>
              </a:tr>
              <a:tr h="361558">
                <a:tc>
                  <a:txBody>
                    <a:bodyPr/>
                    <a:lstStyle/>
                    <a:p>
                      <a:pPr marL="55880">
                        <a:lnSpc>
                          <a:spcPct val="100000"/>
                        </a:lnSpc>
                        <a:spcBef>
                          <a:spcPts val="35"/>
                        </a:spcBef>
                      </a:pPr>
                      <a:r>
                        <a:rPr sz="1000" spc="-5" dirty="0"/>
                        <a:t>Scrollbar</a:t>
                      </a:r>
                      <a:endParaRPr sz="1000">
                        <a:latin typeface="Arial"/>
                        <a:cs typeface="Arial"/>
                      </a:endParaRPr>
                    </a:p>
                  </a:txBody>
                  <a:tcPr marL="0" marR="0" marT="3530" marB="0"/>
                </a:tc>
                <a:tc>
                  <a:txBody>
                    <a:bodyPr/>
                    <a:lstStyle/>
                    <a:p>
                      <a:pPr marL="55880">
                        <a:lnSpc>
                          <a:spcPct val="100000"/>
                        </a:lnSpc>
                        <a:spcBef>
                          <a:spcPts val="45"/>
                        </a:spcBef>
                      </a:pPr>
                      <a:r>
                        <a:rPr sz="1100" spc="-5" dirty="0"/>
                        <a:t>Provides scrolling functionality to supporting widgets, for example, </a:t>
                      </a:r>
                      <a:r>
                        <a:rPr sz="1000" spc="-30" dirty="0"/>
                        <a:t>Text</a:t>
                      </a:r>
                      <a:r>
                        <a:rPr sz="1100" spc="-30" dirty="0"/>
                        <a:t>, </a:t>
                      </a:r>
                      <a:r>
                        <a:rPr sz="1000" spc="-5" dirty="0"/>
                        <a:t>Canvas</a:t>
                      </a:r>
                      <a:r>
                        <a:rPr sz="1100" spc="-5" dirty="0"/>
                        <a:t>, </a:t>
                      </a:r>
                      <a:r>
                        <a:rPr sz="1000" spc="-5" dirty="0"/>
                        <a:t>Listbox</a:t>
                      </a:r>
                      <a:r>
                        <a:rPr sz="1100" spc="-5" dirty="0"/>
                        <a:t>,</a:t>
                      </a:r>
                      <a:r>
                        <a:rPr sz="1100" spc="10" dirty="0"/>
                        <a:t> </a:t>
                      </a:r>
                      <a:r>
                        <a:rPr sz="1100" spc="-5" dirty="0"/>
                        <a:t>and</a:t>
                      </a:r>
                      <a:endParaRPr sz="1100"/>
                    </a:p>
                    <a:p>
                      <a:pPr marL="55880">
                        <a:lnSpc>
                          <a:spcPct val="100000"/>
                        </a:lnSpc>
                        <a:spcBef>
                          <a:spcPts val="240"/>
                        </a:spcBef>
                      </a:pPr>
                      <a:r>
                        <a:rPr sz="1000" dirty="0"/>
                        <a:t>Entry</a:t>
                      </a:r>
                      <a:endParaRPr sz="1000">
                        <a:latin typeface="Arial"/>
                        <a:cs typeface="Arial"/>
                      </a:endParaRPr>
                    </a:p>
                  </a:txBody>
                  <a:tcPr marL="0" marR="0" marT="4538" marB="0"/>
                </a:tc>
                <a:extLst>
                  <a:ext uri="{0D108BD9-81ED-4DB2-BD59-A6C34878D82A}">
                    <a16:rowId xmlns:a16="http://schemas.microsoft.com/office/drawing/2014/main" val="10015"/>
                  </a:ext>
                </a:extLst>
              </a:tr>
              <a:tr h="204227">
                <a:tc>
                  <a:txBody>
                    <a:bodyPr/>
                    <a:lstStyle/>
                    <a:p>
                      <a:pPr marL="55880">
                        <a:lnSpc>
                          <a:spcPct val="100000"/>
                        </a:lnSpc>
                        <a:spcBef>
                          <a:spcPts val="35"/>
                        </a:spcBef>
                      </a:pPr>
                      <a:r>
                        <a:rPr sz="1000" spc="-5" dirty="0"/>
                        <a:t>Spinbox</a:t>
                      </a:r>
                      <a:endParaRPr sz="1000">
                        <a:latin typeface="Arial"/>
                        <a:cs typeface="Arial"/>
                      </a:endParaRPr>
                    </a:p>
                  </a:txBody>
                  <a:tcPr marL="0" marR="0" marT="3530" marB="0"/>
                </a:tc>
                <a:tc>
                  <a:txBody>
                    <a:bodyPr/>
                    <a:lstStyle/>
                    <a:p>
                      <a:pPr marL="55880">
                        <a:lnSpc>
                          <a:spcPct val="100000"/>
                        </a:lnSpc>
                        <a:spcBef>
                          <a:spcPts val="45"/>
                        </a:spcBef>
                      </a:pPr>
                      <a:r>
                        <a:rPr sz="1100" spc="-5" dirty="0"/>
                        <a:t>Combination of an entry with a button letting you adjust its</a:t>
                      </a:r>
                      <a:r>
                        <a:rPr sz="1100" spc="-75" dirty="0"/>
                        <a:t> </a:t>
                      </a:r>
                      <a:r>
                        <a:rPr sz="1100" spc="-5" dirty="0"/>
                        <a:t>value</a:t>
                      </a:r>
                      <a:endParaRPr sz="1100">
                        <a:latin typeface="Arial"/>
                        <a:cs typeface="Arial"/>
                      </a:endParaRPr>
                    </a:p>
                  </a:txBody>
                  <a:tcPr marL="0" marR="0" marT="4538" marB="0"/>
                </a:tc>
                <a:extLst>
                  <a:ext uri="{0D108BD9-81ED-4DB2-BD59-A6C34878D82A}">
                    <a16:rowId xmlns:a16="http://schemas.microsoft.com/office/drawing/2014/main" val="10016"/>
                  </a:ext>
                </a:extLst>
              </a:tr>
              <a:tr h="204731">
                <a:tc>
                  <a:txBody>
                    <a:bodyPr/>
                    <a:lstStyle/>
                    <a:p>
                      <a:pPr marL="55880">
                        <a:lnSpc>
                          <a:spcPct val="100000"/>
                        </a:lnSpc>
                        <a:spcBef>
                          <a:spcPts val="40"/>
                        </a:spcBef>
                      </a:pPr>
                      <a:r>
                        <a:rPr sz="1000" spc="-30" dirty="0"/>
                        <a:t>Text</a:t>
                      </a:r>
                      <a:endParaRPr sz="1000">
                        <a:latin typeface="Arial"/>
                        <a:cs typeface="Arial"/>
                      </a:endParaRPr>
                    </a:p>
                  </a:txBody>
                  <a:tcPr marL="0" marR="0" marT="4034" marB="0"/>
                </a:tc>
                <a:tc>
                  <a:txBody>
                    <a:bodyPr/>
                    <a:lstStyle/>
                    <a:p>
                      <a:pPr marL="55880">
                        <a:lnSpc>
                          <a:spcPct val="100000"/>
                        </a:lnSpc>
                        <a:spcBef>
                          <a:spcPts val="50"/>
                        </a:spcBef>
                      </a:pPr>
                      <a:r>
                        <a:rPr sz="1100" spc="-5" dirty="0"/>
                        <a:t>Multiline text field with which to collect (or display) text from</a:t>
                      </a:r>
                      <a:r>
                        <a:rPr sz="1100" spc="-75" dirty="0"/>
                        <a:t> </a:t>
                      </a:r>
                      <a:r>
                        <a:rPr sz="1100" spc="-5" dirty="0"/>
                        <a:t>user</a:t>
                      </a:r>
                      <a:endParaRPr sz="1100">
                        <a:latin typeface="Arial"/>
                        <a:cs typeface="Arial"/>
                      </a:endParaRPr>
                    </a:p>
                  </a:txBody>
                  <a:tcPr marL="0" marR="0" marT="5042" marB="0"/>
                </a:tc>
                <a:extLst>
                  <a:ext uri="{0D108BD9-81ED-4DB2-BD59-A6C34878D82A}">
                    <a16:rowId xmlns:a16="http://schemas.microsoft.com/office/drawing/2014/main" val="10017"/>
                  </a:ext>
                </a:extLst>
              </a:tr>
              <a:tr h="204227">
                <a:tc>
                  <a:txBody>
                    <a:bodyPr/>
                    <a:lstStyle/>
                    <a:p>
                      <a:pPr marL="55880">
                        <a:lnSpc>
                          <a:spcPct val="100000"/>
                        </a:lnSpc>
                        <a:spcBef>
                          <a:spcPts val="35"/>
                        </a:spcBef>
                      </a:pPr>
                      <a:r>
                        <a:rPr sz="1000" spc="-20" dirty="0"/>
                        <a:t>Toplevel</a:t>
                      </a:r>
                      <a:endParaRPr sz="1000">
                        <a:latin typeface="Arial"/>
                        <a:cs typeface="Arial"/>
                      </a:endParaRPr>
                    </a:p>
                  </a:txBody>
                  <a:tcPr marL="0" marR="0" marT="3530" marB="0"/>
                </a:tc>
                <a:tc>
                  <a:txBody>
                    <a:bodyPr/>
                    <a:lstStyle/>
                    <a:p>
                      <a:pPr marL="55880">
                        <a:lnSpc>
                          <a:spcPct val="100000"/>
                        </a:lnSpc>
                        <a:spcBef>
                          <a:spcPts val="50"/>
                        </a:spcBef>
                      </a:pPr>
                      <a:r>
                        <a:rPr sz="1100" spc="-5" dirty="0"/>
                        <a:t>Similar to a </a:t>
                      </a:r>
                      <a:r>
                        <a:rPr sz="1000" spc="-5" dirty="0"/>
                        <a:t>Frame</a:t>
                      </a:r>
                      <a:r>
                        <a:rPr sz="1100" spc="-5" dirty="0"/>
                        <a:t>, but provides a separate window</a:t>
                      </a:r>
                      <a:r>
                        <a:rPr sz="1100" spc="-55" dirty="0"/>
                        <a:t> </a:t>
                      </a:r>
                      <a:r>
                        <a:rPr sz="1100" spc="-5" dirty="0"/>
                        <a:t>container</a:t>
                      </a:r>
                      <a:endParaRPr sz="1100" dirty="0">
                        <a:latin typeface="Arial"/>
                        <a:cs typeface="Arial"/>
                      </a:endParaRPr>
                    </a:p>
                  </a:txBody>
                  <a:tcPr marL="0" marR="0" marT="5042" marB="0"/>
                </a:tc>
                <a:extLst>
                  <a:ext uri="{0D108BD9-81ED-4DB2-BD59-A6C34878D82A}">
                    <a16:rowId xmlns:a16="http://schemas.microsoft.com/office/drawing/2014/main" val="10018"/>
                  </a:ext>
                </a:extLst>
              </a:tr>
            </a:tbl>
          </a:graphicData>
        </a:graphic>
      </p:graphicFrame>
      <p:sp>
        <p:nvSpPr>
          <p:cNvPr id="5" name="object 5"/>
          <p:cNvSpPr/>
          <p:nvPr/>
        </p:nvSpPr>
        <p:spPr>
          <a:xfrm>
            <a:off x="2357259" y="1643939"/>
            <a:ext cx="435127" cy="217338"/>
          </a:xfrm>
          <a:prstGeom prst="rect">
            <a:avLst/>
          </a:prstGeom>
          <a:blipFill>
            <a:blip r:embed="rId2" cstate="print"/>
            <a:stretch>
              <a:fillRect/>
            </a:stretch>
          </a:blipFill>
        </p:spPr>
        <p:txBody>
          <a:bodyPr wrap="square" lIns="0" tIns="0" rIns="0" bIns="0" rtlCol="0"/>
          <a:lstStyle/>
          <a:p>
            <a:endParaRPr sz="1429" dirty="0"/>
          </a:p>
        </p:txBody>
      </p:sp>
      <p:sp>
        <p:nvSpPr>
          <p:cNvPr id="9" name="object 5">
            <a:extLst>
              <a:ext uri="{FF2B5EF4-FFF2-40B4-BE49-F238E27FC236}">
                <a16:creationId xmlns:a16="http://schemas.microsoft.com/office/drawing/2014/main" id="{D0479557-0758-4D8E-92D4-E0B9F8F1CEDA}"/>
              </a:ext>
            </a:extLst>
          </p:cNvPr>
          <p:cNvSpPr/>
          <p:nvPr/>
        </p:nvSpPr>
        <p:spPr>
          <a:xfrm>
            <a:off x="2357259" y="2971800"/>
            <a:ext cx="435127" cy="217338"/>
          </a:xfrm>
          <a:prstGeom prst="rect">
            <a:avLst/>
          </a:prstGeom>
          <a:blipFill>
            <a:blip r:embed="rId2" cstate="print"/>
            <a:stretch>
              <a:fillRect/>
            </a:stretch>
          </a:blipFill>
        </p:spPr>
        <p:txBody>
          <a:bodyPr wrap="square" lIns="0" tIns="0" rIns="0" bIns="0" rtlCol="0"/>
          <a:lstStyle/>
          <a:p>
            <a:endParaRPr sz="1429" dirty="0"/>
          </a:p>
        </p:txBody>
      </p:sp>
    </p:spTree>
    <p:extLst>
      <p:ext uri="{BB962C8B-B14F-4D97-AF65-F5344CB8AC3E}">
        <p14:creationId xmlns:p14="http://schemas.microsoft.com/office/powerpoint/2010/main" val="3887154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2287" y="571183"/>
            <a:ext cx="5468898" cy="433377"/>
          </a:xfrm>
          <a:prstGeom prst="rect">
            <a:avLst/>
          </a:prstGeom>
        </p:spPr>
        <p:txBody>
          <a:bodyPr vert="horz" wrap="square" lIns="0" tIns="10086" rIns="0" bIns="0" rtlCol="0" anchor="ctr" anchorCtr="0">
            <a:spAutoFit/>
          </a:bodyPr>
          <a:lstStyle/>
          <a:p>
            <a:pPr marL="10086">
              <a:spcBef>
                <a:spcPts val="79"/>
              </a:spcBef>
            </a:pPr>
            <a:r>
              <a:rPr lang="en-GB" sz="3600" spc="-84" dirty="0"/>
              <a:t>Button</a:t>
            </a:r>
          </a:p>
        </p:txBody>
      </p:sp>
      <p:sp>
        <p:nvSpPr>
          <p:cNvPr id="5" name="Text Placeholder 4">
            <a:extLst>
              <a:ext uri="{FF2B5EF4-FFF2-40B4-BE49-F238E27FC236}">
                <a16:creationId xmlns:a16="http://schemas.microsoft.com/office/drawing/2014/main" id="{21835FA7-E46C-46C9-A436-8D9963CAAE1D}"/>
              </a:ext>
            </a:extLst>
          </p:cNvPr>
          <p:cNvSpPr>
            <a:spLocks noGrp="1"/>
          </p:cNvSpPr>
          <p:nvPr>
            <p:ph type="body" sz="quarter" idx="14"/>
          </p:nvPr>
        </p:nvSpPr>
        <p:spPr>
          <a:xfrm>
            <a:off x="522287" y="1214927"/>
            <a:ext cx="11328338" cy="4724418"/>
          </a:xfrm>
        </p:spPr>
        <p:txBody>
          <a:bodyPr>
            <a:normAutofit fontScale="77500" lnSpcReduction="20000"/>
          </a:bodyPr>
          <a:lstStyle/>
          <a:p>
            <a:pPr marL="414510" marR="82200" indent="-342900" algn="just">
              <a:lnSpc>
                <a:spcPct val="170000"/>
              </a:lnSpc>
              <a:spcBef>
                <a:spcPts val="242"/>
              </a:spcBef>
              <a:buFont typeface="Arial" panose="020B0604020202020204" pitchFamily="34" charset="0"/>
              <a:buChar char="•"/>
            </a:pPr>
            <a:r>
              <a:rPr lang="en-US" b="1" spc="-8" dirty="0">
                <a:solidFill>
                  <a:srgbClr val="292934"/>
                </a:solidFill>
                <a:cs typeface="Arial"/>
              </a:rPr>
              <a:t>Button(master=None, **options) </a:t>
            </a:r>
            <a:r>
              <a:rPr lang="en-US" spc="-4" dirty="0">
                <a:solidFill>
                  <a:srgbClr val="292934"/>
                </a:solidFill>
                <a:cs typeface="Arial"/>
              </a:rPr>
              <a:t>(class) [</a:t>
            </a:r>
            <a:r>
              <a:rPr lang="en-US" b="1" spc="-4" dirty="0">
                <a:solidFill>
                  <a:schemeClr val="accent1">
                    <a:lumMod val="60000"/>
                    <a:lumOff val="40000"/>
                  </a:schemeClr>
                </a:solidFill>
                <a:uFill>
                  <a:solidFill>
                    <a:srgbClr val="0000FF"/>
                  </a:solidFill>
                </a:uFill>
                <a:cs typeface="Arial"/>
              </a:rPr>
              <a:t>#</a:t>
            </a:r>
            <a:r>
              <a:rPr lang="en-US" spc="-4" dirty="0">
                <a:solidFill>
                  <a:srgbClr val="292934"/>
                </a:solidFill>
                <a:cs typeface="Arial"/>
              </a:rPr>
              <a:t>] A </a:t>
            </a:r>
            <a:r>
              <a:rPr lang="en-US" spc="-8" dirty="0">
                <a:solidFill>
                  <a:srgbClr val="292934"/>
                </a:solidFill>
                <a:cs typeface="Arial"/>
              </a:rPr>
              <a:t>command button. </a:t>
            </a:r>
          </a:p>
          <a:p>
            <a:pPr marL="846510" marR="82200" lvl="1" indent="-342900" algn="just">
              <a:lnSpc>
                <a:spcPct val="170000"/>
              </a:lnSpc>
              <a:spcBef>
                <a:spcPts val="242"/>
              </a:spcBef>
              <a:buFont typeface="Wingdings" panose="05000000000000000000" pitchFamily="2" charset="2"/>
              <a:buChar char="§"/>
            </a:pPr>
            <a:r>
              <a:rPr lang="en-US" i="1" spc="-4" dirty="0">
                <a:solidFill>
                  <a:srgbClr val="292934"/>
                </a:solidFill>
                <a:cs typeface="Arial"/>
              </a:rPr>
              <a:t>Master: </a:t>
            </a:r>
            <a:r>
              <a:rPr lang="en-US" spc="-8" dirty="0">
                <a:solidFill>
                  <a:srgbClr val="292934"/>
                </a:solidFill>
                <a:cs typeface="Arial"/>
              </a:rPr>
              <a:t>Parent widget</a:t>
            </a:r>
          </a:p>
          <a:p>
            <a:pPr marL="846510" marR="82200" lvl="1" indent="-342900" algn="just">
              <a:lnSpc>
                <a:spcPct val="170000"/>
              </a:lnSpc>
              <a:spcBef>
                <a:spcPts val="242"/>
              </a:spcBef>
              <a:buFont typeface="Wingdings" panose="05000000000000000000" pitchFamily="2" charset="2"/>
              <a:buChar char="§"/>
            </a:pPr>
            <a:r>
              <a:rPr lang="en-US" i="1" spc="-4" dirty="0">
                <a:solidFill>
                  <a:srgbClr val="292934"/>
                </a:solidFill>
                <a:cs typeface="Arial"/>
              </a:rPr>
              <a:t>**options: </a:t>
            </a:r>
            <a:r>
              <a:rPr lang="en-US" spc="-4" dirty="0">
                <a:solidFill>
                  <a:srgbClr val="292934"/>
                </a:solidFill>
                <a:cs typeface="Arial"/>
              </a:rPr>
              <a:t>Widget options</a:t>
            </a:r>
          </a:p>
          <a:p>
            <a:pPr marL="846510" marR="82200" lvl="1" indent="-342900" algn="just">
              <a:lnSpc>
                <a:spcPct val="170000"/>
              </a:lnSpc>
              <a:spcBef>
                <a:spcPts val="242"/>
              </a:spcBef>
              <a:buFont typeface="Wingdings" panose="05000000000000000000" pitchFamily="2" charset="2"/>
              <a:buChar char="§"/>
            </a:pPr>
            <a:r>
              <a:rPr lang="en-US" spc="-4" dirty="0">
                <a:solidFill>
                  <a:srgbClr val="292934"/>
                </a:solidFill>
                <a:cs typeface="Arial"/>
              </a:rPr>
              <a:t>See the description of  the </a:t>
            </a:r>
            <a:r>
              <a:rPr lang="en-US" b="1" spc="-4" dirty="0">
                <a:solidFill>
                  <a:schemeClr val="accent1">
                    <a:lumMod val="60000"/>
                    <a:lumOff val="40000"/>
                  </a:schemeClr>
                </a:solidFill>
                <a:uFill>
                  <a:solidFill>
                    <a:srgbClr val="0000FF"/>
                  </a:solidFill>
                </a:uFill>
                <a:cs typeface="Arial"/>
              </a:rPr>
              <a:t>config</a:t>
            </a:r>
            <a:r>
              <a:rPr lang="en-US" b="1" spc="-4" dirty="0">
                <a:solidFill>
                  <a:srgbClr val="0000FF"/>
                </a:solidFill>
                <a:cs typeface="Arial"/>
              </a:rPr>
              <a:t> </a:t>
            </a:r>
            <a:r>
              <a:rPr lang="en-US" spc="-4" dirty="0">
                <a:solidFill>
                  <a:srgbClr val="292934"/>
                </a:solidFill>
                <a:cs typeface="Arial"/>
              </a:rPr>
              <a:t>method for a list of available</a:t>
            </a:r>
            <a:r>
              <a:rPr lang="en-US" spc="12" dirty="0">
                <a:solidFill>
                  <a:srgbClr val="292934"/>
                </a:solidFill>
                <a:cs typeface="Arial"/>
              </a:rPr>
              <a:t> </a:t>
            </a:r>
            <a:r>
              <a:rPr lang="en-US" spc="-4" dirty="0">
                <a:solidFill>
                  <a:srgbClr val="292934"/>
                </a:solidFill>
                <a:cs typeface="Arial"/>
              </a:rPr>
              <a:t>options.</a:t>
            </a:r>
            <a:endParaRPr lang="en-US" dirty="0">
              <a:cs typeface="Arial"/>
            </a:endParaRPr>
          </a:p>
          <a:p>
            <a:pPr marL="352986" marR="147757" indent="-342900" algn="just">
              <a:lnSpc>
                <a:spcPct val="170000"/>
              </a:lnSpc>
              <a:spcBef>
                <a:spcPts val="79"/>
              </a:spcBef>
              <a:buClr>
                <a:schemeClr val="tx1"/>
              </a:buClr>
              <a:buSzPct val="100000"/>
              <a:buFont typeface="Arial" panose="020B0604020202020204" pitchFamily="34" charset="0"/>
              <a:buChar char="•"/>
              <a:tabLst>
                <a:tab pos="155322" algn="l"/>
              </a:tabLst>
            </a:pPr>
            <a:r>
              <a:rPr lang="en-US" spc="-4" dirty="0">
                <a:solidFill>
                  <a:srgbClr val="292934"/>
                </a:solidFill>
                <a:cs typeface="Arial"/>
              </a:rPr>
              <a:t>Buttons can contain text or images, and you </a:t>
            </a:r>
            <a:r>
              <a:rPr lang="en-US" spc="-8" dirty="0">
                <a:solidFill>
                  <a:srgbClr val="292934"/>
                </a:solidFill>
                <a:cs typeface="Arial"/>
              </a:rPr>
              <a:t>can  </a:t>
            </a:r>
            <a:r>
              <a:rPr lang="en-US" spc="-4" dirty="0">
                <a:solidFill>
                  <a:srgbClr val="292934"/>
                </a:solidFill>
                <a:cs typeface="Arial"/>
              </a:rPr>
              <a:t>associate a Python function or method with each button.  When the button is pressed, Tkinter automatically </a:t>
            </a:r>
            <a:r>
              <a:rPr lang="en-US" spc="-8" dirty="0">
                <a:solidFill>
                  <a:srgbClr val="292934"/>
                </a:solidFill>
                <a:cs typeface="Arial"/>
              </a:rPr>
              <a:t>calls  </a:t>
            </a:r>
            <a:r>
              <a:rPr lang="en-US" spc="-4" dirty="0">
                <a:solidFill>
                  <a:srgbClr val="292934"/>
                </a:solidFill>
                <a:cs typeface="Arial"/>
              </a:rPr>
              <a:t>that function or</a:t>
            </a:r>
            <a:r>
              <a:rPr lang="en-US" spc="8" dirty="0">
                <a:solidFill>
                  <a:srgbClr val="292934"/>
                </a:solidFill>
                <a:cs typeface="Arial"/>
              </a:rPr>
              <a:t> </a:t>
            </a:r>
            <a:r>
              <a:rPr lang="en-US" spc="-4" dirty="0">
                <a:solidFill>
                  <a:srgbClr val="292934"/>
                </a:solidFill>
                <a:cs typeface="Arial"/>
              </a:rPr>
              <a:t>method.</a:t>
            </a:r>
            <a:endParaRPr lang="en-US" dirty="0">
              <a:cs typeface="Arial"/>
            </a:endParaRPr>
          </a:p>
          <a:p>
            <a:pPr marL="352986" marR="4034" indent="-342900" algn="just">
              <a:lnSpc>
                <a:spcPct val="170000"/>
              </a:lnSpc>
              <a:spcBef>
                <a:spcPts val="456"/>
              </a:spcBef>
              <a:buClr>
                <a:schemeClr val="tx1"/>
              </a:buClr>
              <a:buSzPct val="100000"/>
              <a:buFont typeface="Arial" panose="020B0604020202020204" pitchFamily="34" charset="0"/>
              <a:buChar char="•"/>
              <a:tabLst>
                <a:tab pos="155322" algn="l"/>
              </a:tabLst>
            </a:pPr>
            <a:r>
              <a:rPr lang="en-US" spc="-4" dirty="0">
                <a:solidFill>
                  <a:srgbClr val="292934"/>
                </a:solidFill>
                <a:cs typeface="Arial"/>
              </a:rPr>
              <a:t>The button can only display text in a single font, but the  text may span more than one line. In addition, one of the  characters can be underlined, for example to mark a  keyboard shortcut. By default, the </a:t>
            </a:r>
            <a:r>
              <a:rPr lang="en-US" spc="-76" dirty="0">
                <a:solidFill>
                  <a:srgbClr val="292934"/>
                </a:solidFill>
                <a:cs typeface="Arial"/>
              </a:rPr>
              <a:t>Tab </a:t>
            </a:r>
            <a:r>
              <a:rPr lang="en-US" spc="-4" dirty="0">
                <a:solidFill>
                  <a:srgbClr val="292934"/>
                </a:solidFill>
                <a:cs typeface="Arial"/>
              </a:rPr>
              <a:t>key can be used to  move to a button</a:t>
            </a:r>
            <a:r>
              <a:rPr lang="en-US" spc="12" dirty="0">
                <a:solidFill>
                  <a:srgbClr val="292934"/>
                </a:solidFill>
                <a:cs typeface="Arial"/>
              </a:rPr>
              <a:t> </a:t>
            </a:r>
            <a:r>
              <a:rPr lang="en-US" spc="-8" dirty="0">
                <a:solidFill>
                  <a:srgbClr val="292934"/>
                </a:solidFill>
                <a:cs typeface="Arial"/>
              </a:rPr>
              <a:t>widget.</a:t>
            </a:r>
            <a:endParaRPr lang="en-US" dirty="0">
              <a:cs typeface="Arial"/>
            </a:endParaRPr>
          </a:p>
          <a:p>
            <a:pPr marL="342900" indent="-342900" algn="just">
              <a:lnSpc>
                <a:spcPct val="170000"/>
              </a:lnSpc>
              <a:buClr>
                <a:schemeClr val="tx1"/>
              </a:buClr>
              <a:buSzPct val="100000"/>
              <a:buFont typeface="Arial" panose="020B0604020202020204" pitchFamily="34" charset="0"/>
              <a:buChar char="•"/>
            </a:pPr>
            <a:endParaRPr lang="en-GB" dirty="0"/>
          </a:p>
        </p:txBody>
      </p:sp>
    </p:spTree>
    <p:extLst>
      <p:ext uri="{BB962C8B-B14F-4D97-AF65-F5344CB8AC3E}">
        <p14:creationId xmlns:p14="http://schemas.microsoft.com/office/powerpoint/2010/main" val="3995145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9073" y="693677"/>
            <a:ext cx="5468898" cy="433377"/>
          </a:xfrm>
          <a:prstGeom prst="rect">
            <a:avLst/>
          </a:prstGeom>
        </p:spPr>
        <p:txBody>
          <a:bodyPr vert="horz" wrap="square" lIns="0" tIns="10086" rIns="0" bIns="0" rtlCol="0" anchor="ctr" anchorCtr="0">
            <a:spAutoFit/>
          </a:bodyPr>
          <a:lstStyle/>
          <a:p>
            <a:pPr marL="10086">
              <a:spcBef>
                <a:spcPts val="79"/>
              </a:spcBef>
            </a:pPr>
            <a:r>
              <a:rPr lang="en-GB" sz="3600" spc="-84" dirty="0"/>
              <a:t>Button Widget Demo</a:t>
            </a:r>
          </a:p>
        </p:txBody>
      </p:sp>
      <p:sp>
        <p:nvSpPr>
          <p:cNvPr id="4" name="object 4"/>
          <p:cNvSpPr/>
          <p:nvPr/>
        </p:nvSpPr>
        <p:spPr>
          <a:xfrm>
            <a:off x="2836835" y="1999713"/>
            <a:ext cx="6519134" cy="1833002"/>
          </a:xfrm>
          <a:custGeom>
            <a:avLst/>
            <a:gdLst/>
            <a:ahLst/>
            <a:cxnLst/>
            <a:rect l="l" t="t" r="r" b="b"/>
            <a:pathLst>
              <a:path w="8209280" h="2308225">
                <a:moveTo>
                  <a:pt x="0" y="0"/>
                </a:moveTo>
                <a:lnTo>
                  <a:pt x="0" y="2308098"/>
                </a:lnTo>
                <a:lnTo>
                  <a:pt x="8209026" y="2308097"/>
                </a:lnTo>
                <a:lnTo>
                  <a:pt x="8209026" y="0"/>
                </a:lnTo>
                <a:lnTo>
                  <a:pt x="0" y="0"/>
                </a:lnTo>
                <a:close/>
              </a:path>
            </a:pathLst>
          </a:custGeom>
          <a:solidFill>
            <a:srgbClr val="F2F2F2"/>
          </a:solidFill>
        </p:spPr>
        <p:txBody>
          <a:bodyPr wrap="square" lIns="0" tIns="0" rIns="0" bIns="0" rtlCol="0"/>
          <a:lstStyle/>
          <a:p>
            <a:endParaRPr sz="1429"/>
          </a:p>
        </p:txBody>
      </p:sp>
      <p:sp>
        <p:nvSpPr>
          <p:cNvPr id="5" name="object 5"/>
          <p:cNvSpPr txBox="1"/>
          <p:nvPr/>
        </p:nvSpPr>
        <p:spPr>
          <a:xfrm>
            <a:off x="2836835" y="2004755"/>
            <a:ext cx="6519134" cy="1555864"/>
          </a:xfrm>
          <a:prstGeom prst="rect">
            <a:avLst/>
          </a:prstGeom>
        </p:spPr>
        <p:txBody>
          <a:bodyPr vert="horz" wrap="square" lIns="0" tIns="10086" rIns="0" bIns="0" rtlCol="0">
            <a:spAutoFit/>
          </a:bodyPr>
          <a:lstStyle/>
          <a:p>
            <a:pPr marL="72618">
              <a:spcBef>
                <a:spcPts val="79"/>
              </a:spcBef>
            </a:pPr>
            <a:r>
              <a:rPr sz="1429" b="1" spc="-8" dirty="0">
                <a:solidFill>
                  <a:srgbClr val="FF9A00"/>
                </a:solidFill>
                <a:latin typeface="Courier New"/>
                <a:cs typeface="Courier New"/>
              </a:rPr>
              <a:t>import </a:t>
            </a:r>
            <a:r>
              <a:rPr lang="en-GB" sz="1429" b="1" spc="-12" dirty="0">
                <a:solidFill>
                  <a:srgbClr val="292934"/>
                </a:solidFill>
                <a:latin typeface="Courier New"/>
                <a:cs typeface="Courier New"/>
              </a:rPr>
              <a:t>t</a:t>
            </a:r>
            <a:r>
              <a:rPr sz="1429" b="1" spc="-12" dirty="0" err="1">
                <a:solidFill>
                  <a:srgbClr val="292934"/>
                </a:solidFill>
                <a:latin typeface="Courier New"/>
                <a:cs typeface="Courier New"/>
              </a:rPr>
              <a:t>kinter</a:t>
            </a:r>
            <a:endParaRPr sz="1429" dirty="0">
              <a:latin typeface="Courier New"/>
              <a:cs typeface="Courier New"/>
            </a:endParaRPr>
          </a:p>
          <a:p>
            <a:pPr>
              <a:spcBef>
                <a:spcPts val="24"/>
              </a:spcBef>
            </a:pPr>
            <a:endParaRPr sz="1469" dirty="0">
              <a:latin typeface="Times New Roman"/>
              <a:cs typeface="Times New Roman"/>
            </a:endParaRPr>
          </a:p>
          <a:p>
            <a:pPr marL="72618"/>
            <a:r>
              <a:rPr sz="1429" b="1" spc="-4" dirty="0">
                <a:solidFill>
                  <a:srgbClr val="292934"/>
                </a:solidFill>
                <a:latin typeface="Courier New"/>
                <a:cs typeface="Courier New"/>
              </a:rPr>
              <a:t>top =</a:t>
            </a:r>
            <a:r>
              <a:rPr sz="1429" b="1" spc="-24" dirty="0">
                <a:solidFill>
                  <a:srgbClr val="292934"/>
                </a:solidFill>
                <a:latin typeface="Courier New"/>
                <a:cs typeface="Courier New"/>
              </a:rPr>
              <a:t> </a:t>
            </a:r>
            <a:r>
              <a:rPr lang="en-GB" sz="1429" b="1" spc="-8" dirty="0">
                <a:solidFill>
                  <a:srgbClr val="292934"/>
                </a:solidFill>
                <a:latin typeface="Courier New"/>
                <a:cs typeface="Courier New"/>
              </a:rPr>
              <a:t>t</a:t>
            </a:r>
            <a:r>
              <a:rPr sz="1429" b="1" spc="-8" dirty="0" err="1">
                <a:solidFill>
                  <a:srgbClr val="292934"/>
                </a:solidFill>
                <a:latin typeface="Courier New"/>
                <a:cs typeface="Courier New"/>
              </a:rPr>
              <a:t>kinter.Tk</a:t>
            </a:r>
            <a:r>
              <a:rPr sz="1429" b="1" spc="-8" dirty="0">
                <a:solidFill>
                  <a:srgbClr val="292934"/>
                </a:solidFill>
                <a:latin typeface="Courier New"/>
                <a:cs typeface="Courier New"/>
              </a:rPr>
              <a:t>()</a:t>
            </a:r>
            <a:endParaRPr sz="1429" dirty="0">
              <a:latin typeface="Courier New"/>
              <a:cs typeface="Courier New"/>
            </a:endParaRPr>
          </a:p>
          <a:p>
            <a:pPr marL="798294" marR="1342928" indent="-726180"/>
            <a:r>
              <a:rPr sz="1429" b="1" spc="-4" dirty="0">
                <a:solidFill>
                  <a:srgbClr val="7030A0"/>
                </a:solidFill>
                <a:latin typeface="Courier New"/>
                <a:cs typeface="Courier New"/>
              </a:rPr>
              <a:t>quit </a:t>
            </a:r>
            <a:r>
              <a:rPr sz="1429" b="1" spc="-4" dirty="0">
                <a:solidFill>
                  <a:srgbClr val="292934"/>
                </a:solidFill>
                <a:latin typeface="Courier New"/>
                <a:cs typeface="Courier New"/>
              </a:rPr>
              <a:t>= </a:t>
            </a:r>
            <a:r>
              <a:rPr lang="en-GB" sz="1429" b="1" spc="-8" dirty="0">
                <a:solidFill>
                  <a:srgbClr val="292934"/>
                </a:solidFill>
                <a:latin typeface="Courier New"/>
                <a:cs typeface="Courier New"/>
              </a:rPr>
              <a:t>t</a:t>
            </a:r>
            <a:r>
              <a:rPr sz="1429" b="1" spc="-8" dirty="0" err="1">
                <a:solidFill>
                  <a:srgbClr val="292934"/>
                </a:solidFill>
                <a:latin typeface="Courier New"/>
                <a:cs typeface="Courier New"/>
              </a:rPr>
              <a:t>kinter.Button</a:t>
            </a:r>
            <a:r>
              <a:rPr sz="1429" b="1" spc="-8" dirty="0">
                <a:solidFill>
                  <a:srgbClr val="292934"/>
                </a:solidFill>
                <a:latin typeface="Courier New"/>
                <a:cs typeface="Courier New"/>
              </a:rPr>
              <a:t>(top, text=</a:t>
            </a:r>
            <a:r>
              <a:rPr sz="1429" b="1" spc="-8" dirty="0">
                <a:solidFill>
                  <a:srgbClr val="00B050"/>
                </a:solidFill>
                <a:latin typeface="Courier New"/>
                <a:cs typeface="Courier New"/>
              </a:rPr>
              <a:t>'Hello World!'</a:t>
            </a:r>
            <a:r>
              <a:rPr sz="1429" b="1" spc="-8" dirty="0">
                <a:solidFill>
                  <a:srgbClr val="292934"/>
                </a:solidFill>
                <a:latin typeface="Courier New"/>
                <a:cs typeface="Courier New"/>
              </a:rPr>
              <a:t>,  command=top.quit)</a:t>
            </a:r>
            <a:endParaRPr sz="1429" dirty="0">
              <a:latin typeface="Courier New"/>
              <a:cs typeface="Courier New"/>
            </a:endParaRPr>
          </a:p>
          <a:p>
            <a:pPr marL="72114" marR="4488196"/>
            <a:r>
              <a:rPr sz="1429" b="1" spc="-8" dirty="0">
                <a:solidFill>
                  <a:srgbClr val="7030A0"/>
                </a:solidFill>
                <a:latin typeface="Courier New"/>
                <a:cs typeface="Courier New"/>
              </a:rPr>
              <a:t>quit</a:t>
            </a:r>
            <a:r>
              <a:rPr sz="1429" b="1" spc="-8" dirty="0">
                <a:solidFill>
                  <a:srgbClr val="292934"/>
                </a:solidFill>
                <a:latin typeface="Courier New"/>
                <a:cs typeface="Courier New"/>
              </a:rPr>
              <a:t>.pack()  </a:t>
            </a:r>
            <a:r>
              <a:rPr lang="en-GB" sz="1429" b="1" spc="-8" dirty="0">
                <a:solidFill>
                  <a:srgbClr val="292934"/>
                </a:solidFill>
                <a:latin typeface="Courier New"/>
                <a:cs typeface="Courier New"/>
              </a:rPr>
              <a:t>t</a:t>
            </a:r>
            <a:r>
              <a:rPr sz="1429" b="1" spc="-8" dirty="0" err="1">
                <a:solidFill>
                  <a:srgbClr val="292934"/>
                </a:solidFill>
                <a:latin typeface="Courier New"/>
                <a:cs typeface="Courier New"/>
              </a:rPr>
              <a:t>kinter.mainloop</a:t>
            </a:r>
            <a:r>
              <a:rPr sz="1429" b="1" spc="-8" dirty="0">
                <a:solidFill>
                  <a:srgbClr val="292934"/>
                </a:solidFill>
                <a:latin typeface="Courier New"/>
                <a:cs typeface="Courier New"/>
              </a:rPr>
              <a:t>()</a:t>
            </a:r>
            <a:endParaRPr sz="1429" dirty="0">
              <a:latin typeface="Courier New"/>
              <a:cs typeface="Courier New"/>
            </a:endParaRPr>
          </a:p>
        </p:txBody>
      </p:sp>
      <p:sp>
        <p:nvSpPr>
          <p:cNvPr id="6" name="object 6"/>
          <p:cNvSpPr/>
          <p:nvPr/>
        </p:nvSpPr>
        <p:spPr>
          <a:xfrm>
            <a:off x="5188929" y="3598432"/>
            <a:ext cx="809042" cy="468967"/>
          </a:xfrm>
          <a:prstGeom prst="rect">
            <a:avLst/>
          </a:prstGeom>
          <a:blipFill>
            <a:blip r:embed="rId2" cstate="print"/>
            <a:stretch>
              <a:fillRect/>
            </a:stretch>
          </a:blipFill>
        </p:spPr>
        <p:txBody>
          <a:bodyPr wrap="square" lIns="0" tIns="0" rIns="0" bIns="0" rtlCol="0"/>
          <a:lstStyle/>
          <a:p>
            <a:endParaRPr sz="1429"/>
          </a:p>
        </p:txBody>
      </p:sp>
    </p:spTree>
    <p:extLst>
      <p:ext uri="{BB962C8B-B14F-4D97-AF65-F5344CB8AC3E}">
        <p14:creationId xmlns:p14="http://schemas.microsoft.com/office/powerpoint/2010/main" val="3313254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2286" y="552895"/>
            <a:ext cx="5468898" cy="433377"/>
          </a:xfrm>
          <a:prstGeom prst="rect">
            <a:avLst/>
          </a:prstGeom>
        </p:spPr>
        <p:txBody>
          <a:bodyPr vert="horz" wrap="square" lIns="0" tIns="10086" rIns="0" bIns="0" rtlCol="0" anchor="ctr" anchorCtr="0">
            <a:spAutoFit/>
          </a:bodyPr>
          <a:lstStyle/>
          <a:p>
            <a:pPr marL="10086">
              <a:spcBef>
                <a:spcPts val="79"/>
              </a:spcBef>
            </a:pPr>
            <a:r>
              <a:rPr lang="en-GB" sz="3600" spc="-84" dirty="0"/>
              <a:t>Label</a:t>
            </a:r>
          </a:p>
        </p:txBody>
      </p:sp>
      <p:sp>
        <p:nvSpPr>
          <p:cNvPr id="5" name="Text Placeholder 4">
            <a:extLst>
              <a:ext uri="{FF2B5EF4-FFF2-40B4-BE49-F238E27FC236}">
                <a16:creationId xmlns:a16="http://schemas.microsoft.com/office/drawing/2014/main" id="{530F514E-02B3-4BA0-A1CB-AFA008003BB5}"/>
              </a:ext>
            </a:extLst>
          </p:cNvPr>
          <p:cNvSpPr>
            <a:spLocks noGrp="1"/>
          </p:cNvSpPr>
          <p:nvPr>
            <p:ph type="body" sz="quarter" idx="14"/>
          </p:nvPr>
        </p:nvSpPr>
        <p:spPr>
          <a:xfrm>
            <a:off x="522286" y="1562399"/>
            <a:ext cx="11322241" cy="4368843"/>
          </a:xfrm>
        </p:spPr>
        <p:txBody>
          <a:bodyPr>
            <a:normAutofit/>
          </a:bodyPr>
          <a:lstStyle/>
          <a:p>
            <a:pPr marL="357360" marR="234496" indent="-285750" algn="just">
              <a:spcBef>
                <a:spcPts val="247"/>
              </a:spcBef>
              <a:buFont typeface="Arial" panose="020B0604020202020204" pitchFamily="34" charset="0"/>
              <a:buChar char="•"/>
            </a:pPr>
            <a:r>
              <a:rPr lang="en-US" sz="1800" b="1" spc="-4" dirty="0">
                <a:solidFill>
                  <a:srgbClr val="292934"/>
                </a:solidFill>
                <a:cs typeface="Arial"/>
              </a:rPr>
              <a:t>Label(master=None, **options) </a:t>
            </a:r>
            <a:r>
              <a:rPr lang="en-US" sz="1800" spc="-4" dirty="0">
                <a:solidFill>
                  <a:srgbClr val="292934"/>
                </a:solidFill>
                <a:cs typeface="Arial"/>
              </a:rPr>
              <a:t>(class) </a:t>
            </a:r>
            <a:r>
              <a:rPr lang="en-US" sz="1800" dirty="0">
                <a:solidFill>
                  <a:srgbClr val="292934"/>
                </a:solidFill>
                <a:cs typeface="Arial"/>
              </a:rPr>
              <a:t>[</a:t>
            </a:r>
            <a:r>
              <a:rPr lang="en-US" sz="1800" b="1" dirty="0">
                <a:solidFill>
                  <a:schemeClr val="accent1">
                    <a:lumMod val="60000"/>
                    <a:lumOff val="40000"/>
                  </a:schemeClr>
                </a:solidFill>
                <a:uFill>
                  <a:solidFill>
                    <a:srgbClr val="0000FF"/>
                  </a:solidFill>
                </a:uFill>
                <a:cs typeface="Arial"/>
              </a:rPr>
              <a:t>#</a:t>
            </a:r>
            <a:r>
              <a:rPr lang="en-US" sz="1800" dirty="0">
                <a:solidFill>
                  <a:srgbClr val="292934"/>
                </a:solidFill>
                <a:cs typeface="Arial"/>
              </a:rPr>
              <a:t>] </a:t>
            </a:r>
            <a:r>
              <a:rPr lang="en-US" sz="1800" spc="-4" dirty="0">
                <a:solidFill>
                  <a:srgbClr val="292934"/>
                </a:solidFill>
                <a:cs typeface="Arial"/>
              </a:rPr>
              <a:t>Display a single line </a:t>
            </a:r>
            <a:r>
              <a:rPr lang="en-US" sz="1800" dirty="0">
                <a:solidFill>
                  <a:srgbClr val="292934"/>
                </a:solidFill>
                <a:cs typeface="Arial"/>
              </a:rPr>
              <a:t>of text, </a:t>
            </a:r>
            <a:r>
              <a:rPr lang="en-US" sz="1800" spc="-4" dirty="0">
                <a:solidFill>
                  <a:srgbClr val="292934"/>
                </a:solidFill>
                <a:cs typeface="Arial"/>
              </a:rPr>
              <a:t>or an  image.</a:t>
            </a:r>
          </a:p>
          <a:p>
            <a:pPr marL="789360" marR="234496" lvl="1" indent="-285750" algn="just">
              <a:spcBef>
                <a:spcPts val="247"/>
              </a:spcBef>
              <a:buFont typeface="Wingdings" panose="05000000000000000000" pitchFamily="2" charset="2"/>
              <a:buChar char="§"/>
            </a:pPr>
            <a:r>
              <a:rPr lang="en-US" sz="1800" i="1" dirty="0">
                <a:solidFill>
                  <a:srgbClr val="292934"/>
                </a:solidFill>
                <a:cs typeface="Arial"/>
              </a:rPr>
              <a:t>master </a:t>
            </a:r>
            <a:r>
              <a:rPr lang="en-US" sz="1800" dirty="0">
                <a:solidFill>
                  <a:srgbClr val="292934"/>
                </a:solidFill>
                <a:cs typeface="Arial"/>
              </a:rPr>
              <a:t>Parent widget. </a:t>
            </a:r>
          </a:p>
          <a:p>
            <a:pPr marL="789360" marR="234496" lvl="1" indent="-285750" algn="just">
              <a:spcBef>
                <a:spcPts val="247"/>
              </a:spcBef>
              <a:buFont typeface="Wingdings" panose="05000000000000000000" pitchFamily="2" charset="2"/>
              <a:buChar char="§"/>
            </a:pPr>
            <a:r>
              <a:rPr lang="en-US" sz="1800" i="1" spc="-4" dirty="0">
                <a:solidFill>
                  <a:srgbClr val="292934"/>
                </a:solidFill>
                <a:cs typeface="Arial"/>
              </a:rPr>
              <a:t>**options </a:t>
            </a:r>
            <a:r>
              <a:rPr lang="en-US" sz="1800" dirty="0">
                <a:solidFill>
                  <a:srgbClr val="292934"/>
                </a:solidFill>
                <a:cs typeface="Arial"/>
              </a:rPr>
              <a:t>Widget </a:t>
            </a:r>
            <a:r>
              <a:rPr lang="en-US" sz="1800" spc="-4" dirty="0">
                <a:solidFill>
                  <a:srgbClr val="292934"/>
                </a:solidFill>
                <a:cs typeface="Arial"/>
              </a:rPr>
              <a:t>options. </a:t>
            </a:r>
          </a:p>
          <a:p>
            <a:pPr marL="789360" marR="234496" lvl="1" indent="-285750" algn="just">
              <a:spcBef>
                <a:spcPts val="247"/>
              </a:spcBef>
              <a:buFont typeface="Wingdings" panose="05000000000000000000" pitchFamily="2" charset="2"/>
              <a:buChar char="§"/>
            </a:pPr>
            <a:r>
              <a:rPr lang="en-US" sz="1800" spc="-4" dirty="0">
                <a:solidFill>
                  <a:srgbClr val="292934"/>
                </a:solidFill>
                <a:cs typeface="Arial"/>
              </a:rPr>
              <a:t>See </a:t>
            </a:r>
            <a:r>
              <a:rPr lang="en-US" sz="1800" dirty="0">
                <a:solidFill>
                  <a:srgbClr val="292934"/>
                </a:solidFill>
                <a:cs typeface="Arial"/>
              </a:rPr>
              <a:t>the </a:t>
            </a:r>
            <a:r>
              <a:rPr lang="en-US" sz="1800" spc="-4" dirty="0">
                <a:solidFill>
                  <a:srgbClr val="292934"/>
                </a:solidFill>
                <a:cs typeface="Arial"/>
              </a:rPr>
              <a:t>description </a:t>
            </a:r>
            <a:r>
              <a:rPr lang="en-US" sz="1800" dirty="0">
                <a:solidFill>
                  <a:srgbClr val="292934"/>
                </a:solidFill>
                <a:cs typeface="Arial"/>
              </a:rPr>
              <a:t>of</a:t>
            </a:r>
            <a:r>
              <a:rPr lang="en-US" sz="1800" spc="-24" dirty="0">
                <a:solidFill>
                  <a:srgbClr val="292934"/>
                </a:solidFill>
                <a:cs typeface="Arial"/>
              </a:rPr>
              <a:t> </a:t>
            </a:r>
            <a:r>
              <a:rPr lang="en-US" sz="1800" dirty="0">
                <a:solidFill>
                  <a:srgbClr val="292934"/>
                </a:solidFill>
                <a:cs typeface="Arial"/>
              </a:rPr>
              <a:t>the </a:t>
            </a:r>
            <a:r>
              <a:rPr lang="en-US" sz="1800" b="1" spc="-4" dirty="0">
                <a:solidFill>
                  <a:schemeClr val="accent1">
                    <a:lumMod val="60000"/>
                    <a:lumOff val="40000"/>
                  </a:schemeClr>
                </a:solidFill>
                <a:uFill>
                  <a:solidFill>
                    <a:srgbClr val="0000FF"/>
                  </a:solidFill>
                </a:uFill>
                <a:cs typeface="Arial"/>
              </a:rPr>
              <a:t>config</a:t>
            </a:r>
            <a:r>
              <a:rPr lang="en-US" sz="1800" b="1" spc="-4" dirty="0">
                <a:solidFill>
                  <a:srgbClr val="0000FF"/>
                </a:solidFill>
                <a:cs typeface="Arial"/>
              </a:rPr>
              <a:t> </a:t>
            </a:r>
            <a:r>
              <a:rPr lang="en-US" sz="1800" spc="-4" dirty="0">
                <a:solidFill>
                  <a:srgbClr val="292934"/>
                </a:solidFill>
                <a:cs typeface="Arial"/>
              </a:rPr>
              <a:t>method </a:t>
            </a:r>
            <a:r>
              <a:rPr lang="en-US" sz="1800" dirty="0">
                <a:solidFill>
                  <a:srgbClr val="292934"/>
                </a:solidFill>
                <a:cs typeface="Arial"/>
              </a:rPr>
              <a:t>for </a:t>
            </a:r>
            <a:r>
              <a:rPr lang="en-US" sz="1800" spc="-4" dirty="0">
                <a:solidFill>
                  <a:srgbClr val="292934"/>
                </a:solidFill>
                <a:cs typeface="Arial"/>
              </a:rPr>
              <a:t>a list </a:t>
            </a:r>
            <a:r>
              <a:rPr lang="en-US" sz="1800" dirty="0">
                <a:solidFill>
                  <a:srgbClr val="292934"/>
                </a:solidFill>
                <a:cs typeface="Arial"/>
              </a:rPr>
              <a:t>of </a:t>
            </a:r>
            <a:r>
              <a:rPr lang="en-US" sz="1800" spc="-4" dirty="0">
                <a:solidFill>
                  <a:srgbClr val="292934"/>
                </a:solidFill>
                <a:cs typeface="Arial"/>
              </a:rPr>
              <a:t>available</a:t>
            </a:r>
            <a:r>
              <a:rPr lang="en-US" sz="1800" spc="-17" dirty="0">
                <a:solidFill>
                  <a:srgbClr val="292934"/>
                </a:solidFill>
                <a:cs typeface="Arial"/>
              </a:rPr>
              <a:t> </a:t>
            </a:r>
            <a:r>
              <a:rPr lang="en-US" sz="1800" spc="-4" dirty="0">
                <a:solidFill>
                  <a:srgbClr val="292934"/>
                </a:solidFill>
                <a:cs typeface="Arial"/>
              </a:rPr>
              <a:t>options.</a:t>
            </a:r>
            <a:endParaRPr lang="en-US" sz="1800" dirty="0">
              <a:cs typeface="Arial"/>
            </a:endParaRPr>
          </a:p>
          <a:p>
            <a:pPr marL="295836" marR="376201" indent="-285750" algn="just">
              <a:spcBef>
                <a:spcPts val="79"/>
              </a:spcBef>
              <a:buClr>
                <a:schemeClr val="tx1"/>
              </a:buClr>
              <a:buSzPct val="100000"/>
              <a:buFont typeface="Arial" panose="020B0604020202020204" pitchFamily="34" charset="0"/>
              <a:buChar char="•"/>
              <a:tabLst>
                <a:tab pos="155322" algn="l"/>
              </a:tabLst>
            </a:pPr>
            <a:r>
              <a:rPr lang="en-US" sz="1747" dirty="0">
                <a:solidFill>
                  <a:srgbClr val="292934"/>
                </a:solidFill>
                <a:cs typeface="Arial"/>
              </a:rPr>
              <a:t>Label is used to display a text or image on the screen. The  label can only display text in a single font, but the text may  span more than one line.</a:t>
            </a:r>
          </a:p>
          <a:p>
            <a:pPr marL="295836" marR="656084" indent="-285750" algn="just">
              <a:spcBef>
                <a:spcPts val="421"/>
              </a:spcBef>
              <a:buClr>
                <a:schemeClr val="tx1"/>
              </a:buClr>
              <a:buSzPct val="100000"/>
              <a:buFont typeface="Arial" panose="020B0604020202020204" pitchFamily="34" charset="0"/>
              <a:buChar char="•"/>
              <a:tabLst>
                <a:tab pos="155322" algn="l"/>
              </a:tabLst>
            </a:pPr>
            <a:r>
              <a:rPr lang="en-US" sz="1747" dirty="0">
                <a:solidFill>
                  <a:srgbClr val="292934"/>
                </a:solidFill>
                <a:cs typeface="Arial"/>
              </a:rPr>
              <a:t>Can be used as a label for another widget (like an Entry  Widget) or as an output only widget on the screen.</a:t>
            </a:r>
          </a:p>
          <a:p>
            <a:pPr marL="727836" marR="656084" lvl="1" indent="-285750" algn="just">
              <a:spcBef>
                <a:spcPts val="421"/>
              </a:spcBef>
              <a:buClr>
                <a:srgbClr val="FFC000"/>
              </a:buClr>
              <a:buSzPct val="100000"/>
              <a:buFont typeface="Wingdings" panose="05000000000000000000" pitchFamily="2" charset="2"/>
              <a:buChar char="§"/>
              <a:tabLst>
                <a:tab pos="155322" algn="l"/>
              </a:tabLst>
            </a:pPr>
            <a:r>
              <a:rPr lang="en-US" sz="1747" dirty="0">
                <a:solidFill>
                  <a:srgbClr val="292934"/>
                </a:solidFill>
                <a:cs typeface="Arial"/>
              </a:rPr>
              <a:t>associate a text variable with the label and whenever the text variable  changes value the label field will change. Use the set() method to  update the Text variable (or get() to retrieve is current value).</a:t>
            </a:r>
          </a:p>
          <a:p>
            <a:pPr marL="727836" marR="656084" lvl="1" indent="-285750" algn="just">
              <a:spcBef>
                <a:spcPts val="421"/>
              </a:spcBef>
              <a:buClr>
                <a:srgbClr val="FFC000"/>
              </a:buClr>
              <a:buSzPct val="100000"/>
              <a:buFont typeface="Wingdings" panose="05000000000000000000" pitchFamily="2" charset="2"/>
              <a:buChar char="§"/>
              <a:tabLst>
                <a:tab pos="155322" algn="l"/>
              </a:tabLst>
            </a:pPr>
            <a:r>
              <a:rPr lang="en-US" sz="1747" dirty="0">
                <a:solidFill>
                  <a:srgbClr val="292934"/>
                </a:solidFill>
                <a:cs typeface="Arial"/>
              </a:rPr>
              <a:t>text may be anchored </a:t>
            </a:r>
            <a:r>
              <a:rPr lang="en-US" sz="1747" b="1" dirty="0">
                <a:solidFill>
                  <a:srgbClr val="292934"/>
                </a:solidFill>
                <a:cs typeface="Arial"/>
              </a:rPr>
              <a:t>N, NE, E, SE, S, SW, W, NW, or CENTER</a:t>
            </a:r>
            <a:r>
              <a:rPr lang="en-US" sz="1747" dirty="0">
                <a:solidFill>
                  <a:srgbClr val="292934"/>
                </a:solidFill>
                <a:cs typeface="Arial"/>
              </a:rPr>
              <a:t>.  Default is CENTER</a:t>
            </a:r>
          </a:p>
          <a:p>
            <a:pPr algn="just"/>
            <a:endParaRPr lang="en-GB" dirty="0"/>
          </a:p>
        </p:txBody>
      </p:sp>
    </p:spTree>
    <p:extLst>
      <p:ext uri="{BB962C8B-B14F-4D97-AF65-F5344CB8AC3E}">
        <p14:creationId xmlns:p14="http://schemas.microsoft.com/office/powerpoint/2010/main" val="2714615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2287" y="613855"/>
            <a:ext cx="5468898" cy="433377"/>
          </a:xfrm>
          <a:prstGeom prst="rect">
            <a:avLst/>
          </a:prstGeom>
        </p:spPr>
        <p:txBody>
          <a:bodyPr vert="horz" wrap="square" lIns="0" tIns="10086" rIns="0" bIns="0" rtlCol="0" anchor="ctr" anchorCtr="0">
            <a:spAutoFit/>
          </a:bodyPr>
          <a:lstStyle/>
          <a:p>
            <a:pPr marL="10086">
              <a:spcBef>
                <a:spcPts val="79"/>
              </a:spcBef>
            </a:pPr>
            <a:r>
              <a:rPr lang="en-GB" sz="3600" spc="-84" dirty="0"/>
              <a:t>Label Widget Demo</a:t>
            </a:r>
          </a:p>
        </p:txBody>
      </p:sp>
      <p:sp>
        <p:nvSpPr>
          <p:cNvPr id="4" name="object 4"/>
          <p:cNvSpPr/>
          <p:nvPr/>
        </p:nvSpPr>
        <p:spPr>
          <a:xfrm>
            <a:off x="2848940" y="1968851"/>
            <a:ext cx="6118748" cy="2307314"/>
          </a:xfrm>
          <a:custGeom>
            <a:avLst/>
            <a:gdLst/>
            <a:ahLst/>
            <a:cxnLst/>
            <a:rect l="l" t="t" r="r" b="b"/>
            <a:pathLst>
              <a:path w="7705090" h="1939289">
                <a:moveTo>
                  <a:pt x="0" y="0"/>
                </a:moveTo>
                <a:lnTo>
                  <a:pt x="0" y="1939289"/>
                </a:lnTo>
                <a:lnTo>
                  <a:pt x="7704581" y="1939289"/>
                </a:lnTo>
                <a:lnTo>
                  <a:pt x="7704581" y="0"/>
                </a:lnTo>
                <a:lnTo>
                  <a:pt x="0" y="0"/>
                </a:lnTo>
                <a:close/>
              </a:path>
            </a:pathLst>
          </a:custGeom>
          <a:solidFill>
            <a:srgbClr val="F2F2F2"/>
          </a:solidFill>
        </p:spPr>
        <p:txBody>
          <a:bodyPr wrap="square" lIns="0" tIns="0" rIns="0" bIns="0" rtlCol="0"/>
          <a:lstStyle/>
          <a:p>
            <a:endParaRPr sz="1429"/>
          </a:p>
        </p:txBody>
      </p:sp>
      <p:sp>
        <p:nvSpPr>
          <p:cNvPr id="5" name="object 5"/>
          <p:cNvSpPr txBox="1"/>
          <p:nvPr/>
        </p:nvSpPr>
        <p:spPr>
          <a:xfrm>
            <a:off x="2848940" y="1971474"/>
            <a:ext cx="6118748" cy="2455217"/>
          </a:xfrm>
          <a:prstGeom prst="rect">
            <a:avLst/>
          </a:prstGeom>
        </p:spPr>
        <p:txBody>
          <a:bodyPr vert="horz" wrap="square" lIns="0" tIns="9582" rIns="0" bIns="0" rtlCol="0">
            <a:spAutoFit/>
          </a:bodyPr>
          <a:lstStyle/>
          <a:p>
            <a:pPr marL="71610">
              <a:spcBef>
                <a:spcPts val="76"/>
              </a:spcBef>
            </a:pPr>
            <a:r>
              <a:rPr lang="en-GB" sz="1429" dirty="0"/>
              <a:t>from </a:t>
            </a:r>
            <a:r>
              <a:rPr lang="en-GB" sz="1589" dirty="0" err="1"/>
              <a:t>tkinter</a:t>
            </a:r>
            <a:r>
              <a:rPr lang="en-GB" sz="1589" dirty="0"/>
              <a:t> </a:t>
            </a:r>
            <a:r>
              <a:rPr lang="en-GB" sz="1429" dirty="0"/>
              <a:t>import </a:t>
            </a:r>
            <a:r>
              <a:rPr lang="en-GB" sz="1589" dirty="0"/>
              <a:t>*</a:t>
            </a:r>
            <a:br>
              <a:rPr lang="en-GB" sz="1589" dirty="0"/>
            </a:br>
            <a:br>
              <a:rPr lang="en-GB" sz="1589" dirty="0"/>
            </a:br>
            <a:r>
              <a:rPr lang="en-GB" sz="1429" dirty="0"/>
              <a:t>import </a:t>
            </a:r>
            <a:r>
              <a:rPr lang="en-GB" sz="1589" dirty="0" err="1"/>
              <a:t>tkinter</a:t>
            </a:r>
            <a:r>
              <a:rPr lang="en-GB" sz="1589" dirty="0"/>
              <a:t> </a:t>
            </a:r>
            <a:r>
              <a:rPr lang="en-GB" sz="1429" dirty="0"/>
              <a:t>as </a:t>
            </a:r>
            <a:r>
              <a:rPr lang="en-GB" sz="1589" dirty="0" err="1"/>
              <a:t>tk</a:t>
            </a:r>
            <a:br>
              <a:rPr lang="en-GB" sz="1589" dirty="0"/>
            </a:br>
            <a:br>
              <a:rPr lang="en-GB" sz="1589" dirty="0"/>
            </a:br>
            <a:r>
              <a:rPr lang="en-GB" sz="1589" dirty="0"/>
              <a:t>top = </a:t>
            </a:r>
            <a:r>
              <a:rPr lang="en-GB" sz="1589" dirty="0" err="1"/>
              <a:t>tk.Tk</a:t>
            </a:r>
            <a:r>
              <a:rPr lang="en-GB" sz="1589" dirty="0"/>
              <a:t>()</a:t>
            </a:r>
            <a:br>
              <a:rPr lang="en-GB" sz="1589" dirty="0"/>
            </a:br>
            <a:br>
              <a:rPr lang="en-GB" sz="1589" dirty="0"/>
            </a:br>
            <a:r>
              <a:rPr lang="en-GB" sz="1589" dirty="0"/>
              <a:t>label = </a:t>
            </a:r>
            <a:r>
              <a:rPr lang="en-GB" sz="1589" dirty="0" err="1"/>
              <a:t>tk.Label</a:t>
            </a:r>
            <a:r>
              <a:rPr lang="en-GB" sz="1589" dirty="0"/>
              <a:t>(top</a:t>
            </a:r>
            <a:r>
              <a:rPr lang="en-GB" sz="1429" dirty="0"/>
              <a:t>, text</a:t>
            </a:r>
            <a:r>
              <a:rPr lang="en-GB" sz="1589" dirty="0"/>
              <a:t>=</a:t>
            </a:r>
            <a:r>
              <a:rPr lang="en-GB" sz="1429" dirty="0"/>
              <a:t>'Hello World'</a:t>
            </a:r>
            <a:r>
              <a:rPr lang="en-GB" sz="1589" dirty="0"/>
              <a:t>)</a:t>
            </a:r>
            <a:br>
              <a:rPr lang="en-GB" sz="1589" dirty="0"/>
            </a:br>
            <a:r>
              <a:rPr lang="en-GB" sz="1589" dirty="0" err="1"/>
              <a:t>label.pack</a:t>
            </a:r>
            <a:r>
              <a:rPr lang="en-GB" sz="1589" dirty="0"/>
              <a:t>()</a:t>
            </a:r>
            <a:br>
              <a:rPr lang="en-GB" sz="1589" dirty="0"/>
            </a:br>
            <a:r>
              <a:rPr lang="en-GB" sz="1589" dirty="0" err="1"/>
              <a:t>tk.mainloop</a:t>
            </a:r>
            <a:r>
              <a:rPr lang="en-GB" sz="1589" dirty="0"/>
              <a:t>()</a:t>
            </a:r>
            <a:br>
              <a:rPr lang="en-GB" sz="1589" dirty="0"/>
            </a:br>
            <a:endParaRPr sz="1589" dirty="0">
              <a:latin typeface="Courier New"/>
              <a:cs typeface="Courier New"/>
            </a:endParaRPr>
          </a:p>
        </p:txBody>
      </p:sp>
      <p:sp>
        <p:nvSpPr>
          <p:cNvPr id="6" name="object 6"/>
          <p:cNvSpPr/>
          <p:nvPr/>
        </p:nvSpPr>
        <p:spPr>
          <a:xfrm>
            <a:off x="7437243" y="3065070"/>
            <a:ext cx="627508" cy="385460"/>
          </a:xfrm>
          <a:prstGeom prst="rect">
            <a:avLst/>
          </a:prstGeom>
          <a:blipFill>
            <a:blip r:embed="rId2" cstate="print"/>
            <a:stretch>
              <a:fillRect/>
            </a:stretch>
          </a:blipFill>
        </p:spPr>
        <p:txBody>
          <a:bodyPr wrap="square" lIns="0" tIns="0" rIns="0" bIns="0" rtlCol="0"/>
          <a:lstStyle/>
          <a:p>
            <a:endParaRPr sz="1429"/>
          </a:p>
        </p:txBody>
      </p:sp>
    </p:spTree>
    <p:extLst>
      <p:ext uri="{BB962C8B-B14F-4D97-AF65-F5344CB8AC3E}">
        <p14:creationId xmlns:p14="http://schemas.microsoft.com/office/powerpoint/2010/main" val="1807943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77D91-7192-47E2-B582-148FB62960A9}"/>
              </a:ext>
            </a:extLst>
          </p:cNvPr>
          <p:cNvSpPr>
            <a:spLocks noGrp="1"/>
          </p:cNvSpPr>
          <p:nvPr>
            <p:ph type="title"/>
          </p:nvPr>
        </p:nvSpPr>
        <p:spPr/>
        <p:txBody>
          <a:bodyPr/>
          <a:lstStyle/>
          <a:p>
            <a:r>
              <a:rPr lang="en-GB" dirty="0"/>
              <a:t>Today’s Agenda!</a:t>
            </a:r>
          </a:p>
        </p:txBody>
      </p:sp>
      <p:sp>
        <p:nvSpPr>
          <p:cNvPr id="3" name="Text Placeholder 2">
            <a:extLst>
              <a:ext uri="{FF2B5EF4-FFF2-40B4-BE49-F238E27FC236}">
                <a16:creationId xmlns:a16="http://schemas.microsoft.com/office/drawing/2014/main" id="{5C1B6D89-1622-4A44-BAA5-F0473FB8AA84}"/>
              </a:ext>
            </a:extLst>
          </p:cNvPr>
          <p:cNvSpPr>
            <a:spLocks noGrp="1"/>
          </p:cNvSpPr>
          <p:nvPr>
            <p:ph type="body" sz="quarter" idx="14"/>
          </p:nvPr>
        </p:nvSpPr>
        <p:spPr/>
        <p:txBody>
          <a:bodyPr/>
          <a:lstStyle/>
          <a:p>
            <a:pPr marL="342900" indent="-342900">
              <a:lnSpc>
                <a:spcPct val="150000"/>
              </a:lnSpc>
              <a:buClr>
                <a:srgbClr val="FFC000"/>
              </a:buClr>
              <a:buFont typeface="Arial" panose="020B0604020202020204" pitchFamily="34" charset="0"/>
              <a:buChar char="•"/>
              <a:defRPr/>
            </a:pPr>
            <a:r>
              <a:rPr lang="en-US" sz="1913" dirty="0">
                <a:sym typeface="Gill Sans" charset="0"/>
              </a:rPr>
              <a:t>Introduction to Graphical User Interface (GUI)</a:t>
            </a:r>
          </a:p>
          <a:p>
            <a:pPr marL="342900" indent="-342900">
              <a:lnSpc>
                <a:spcPct val="150000"/>
              </a:lnSpc>
              <a:buClr>
                <a:srgbClr val="FFC000"/>
              </a:buClr>
              <a:buFont typeface="Arial" panose="020B0604020202020204" pitchFamily="34" charset="0"/>
              <a:buChar char="•"/>
              <a:defRPr/>
            </a:pPr>
            <a:r>
              <a:rPr lang="en-US" sz="1913" dirty="0">
                <a:sym typeface="Gill Sans" charset="0"/>
              </a:rPr>
              <a:t>Introduction to Tkinter </a:t>
            </a:r>
          </a:p>
          <a:p>
            <a:pPr marL="342900" indent="-342900">
              <a:lnSpc>
                <a:spcPct val="150000"/>
              </a:lnSpc>
              <a:buClr>
                <a:srgbClr val="FFC000"/>
              </a:buClr>
              <a:buFont typeface="Arial" panose="020B0604020202020204" pitchFamily="34" charset="0"/>
              <a:buChar char="•"/>
              <a:defRPr/>
            </a:pPr>
            <a:r>
              <a:rPr lang="en-US" sz="1913" dirty="0">
                <a:sym typeface="Gill Sans" charset="0"/>
              </a:rPr>
              <a:t>GUI programming basics</a:t>
            </a:r>
          </a:p>
          <a:p>
            <a:pPr marL="774900" lvl="1" indent="-342900">
              <a:lnSpc>
                <a:spcPct val="150000"/>
              </a:lnSpc>
              <a:buClr>
                <a:srgbClr val="FFC000"/>
              </a:buClr>
              <a:buFont typeface="Arial" panose="020B0604020202020204" pitchFamily="34" charset="0"/>
              <a:buChar char="•"/>
              <a:defRPr/>
            </a:pPr>
            <a:r>
              <a:rPr lang="en-US" sz="1913" dirty="0">
                <a:sym typeface="Gill Sans" charset="0"/>
              </a:rPr>
              <a:t>Windows and widgets </a:t>
            </a:r>
          </a:p>
          <a:p>
            <a:pPr marL="774900" lvl="1" indent="-342900">
              <a:lnSpc>
                <a:spcPct val="150000"/>
              </a:lnSpc>
              <a:buClr>
                <a:srgbClr val="FFC000"/>
              </a:buClr>
              <a:buFont typeface="Arial" panose="020B0604020202020204" pitchFamily="34" charset="0"/>
              <a:buChar char="•"/>
              <a:defRPr/>
            </a:pPr>
            <a:r>
              <a:rPr lang="en-US" sz="1913" dirty="0">
                <a:sym typeface="Gill Sans" charset="0"/>
              </a:rPr>
              <a:t>Geometry managers</a:t>
            </a:r>
          </a:p>
          <a:p>
            <a:pPr marL="774900" lvl="1" indent="-342900">
              <a:lnSpc>
                <a:spcPct val="150000"/>
              </a:lnSpc>
              <a:buClr>
                <a:srgbClr val="FFC000"/>
              </a:buClr>
              <a:buFont typeface="Arial" panose="020B0604020202020204" pitchFamily="34" charset="0"/>
              <a:buChar char="•"/>
              <a:defRPr/>
            </a:pPr>
            <a:r>
              <a:rPr lang="en-US" sz="1913" dirty="0">
                <a:sym typeface="Gill Sans" charset="0"/>
              </a:rPr>
              <a:t>Command handlers </a:t>
            </a:r>
          </a:p>
          <a:p>
            <a:pPr marL="774900" lvl="1" indent="-342900">
              <a:lnSpc>
                <a:spcPct val="150000"/>
              </a:lnSpc>
              <a:buClr>
                <a:srgbClr val="FFC000"/>
              </a:buClr>
              <a:buFont typeface="Arial" panose="020B0604020202020204" pitchFamily="34" charset="0"/>
              <a:buChar char="•"/>
              <a:defRPr/>
            </a:pPr>
            <a:r>
              <a:rPr lang="en-US" sz="1913" dirty="0">
                <a:sym typeface="Gill Sans" charset="0"/>
              </a:rPr>
              <a:t>Callbacks </a:t>
            </a:r>
          </a:p>
          <a:p>
            <a:pPr marL="774900" lvl="1" indent="-342900">
              <a:lnSpc>
                <a:spcPct val="150000"/>
              </a:lnSpc>
              <a:buClr>
                <a:srgbClr val="FFC000"/>
              </a:buClr>
              <a:buFont typeface="Arial" panose="020B0604020202020204" pitchFamily="34" charset="0"/>
              <a:buChar char="•"/>
              <a:defRPr/>
            </a:pPr>
            <a:r>
              <a:rPr lang="en-US" sz="1913" dirty="0">
                <a:sym typeface="Gill Sans" charset="0"/>
              </a:rPr>
              <a:t>Buttons, Labels and Sliders </a:t>
            </a:r>
          </a:p>
        </p:txBody>
      </p:sp>
    </p:spTree>
    <p:extLst>
      <p:ext uri="{BB962C8B-B14F-4D97-AF65-F5344CB8AC3E}">
        <p14:creationId xmlns:p14="http://schemas.microsoft.com/office/powerpoint/2010/main" val="1120716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2287" y="694786"/>
            <a:ext cx="5468898" cy="433377"/>
          </a:xfrm>
          <a:prstGeom prst="rect">
            <a:avLst/>
          </a:prstGeom>
        </p:spPr>
        <p:txBody>
          <a:bodyPr vert="horz" wrap="square" lIns="0" tIns="10086" rIns="0" bIns="0" rtlCol="0" anchor="ctr" anchorCtr="0">
            <a:spAutoFit/>
          </a:bodyPr>
          <a:lstStyle/>
          <a:p>
            <a:pPr marL="10086">
              <a:spcBef>
                <a:spcPts val="79"/>
              </a:spcBef>
            </a:pPr>
            <a:r>
              <a:rPr lang="en-GB" sz="3600" spc="-84" dirty="0"/>
              <a:t>Widget Configuration</a:t>
            </a:r>
          </a:p>
        </p:txBody>
      </p:sp>
      <p:sp>
        <p:nvSpPr>
          <p:cNvPr id="5" name="Text Placeholder 4">
            <a:extLst>
              <a:ext uri="{FF2B5EF4-FFF2-40B4-BE49-F238E27FC236}">
                <a16:creationId xmlns:a16="http://schemas.microsoft.com/office/drawing/2014/main" id="{B11EC706-D014-49E3-8C78-884A4A600829}"/>
              </a:ext>
            </a:extLst>
          </p:cNvPr>
          <p:cNvSpPr>
            <a:spLocks noGrp="1"/>
          </p:cNvSpPr>
          <p:nvPr>
            <p:ph type="body" sz="quarter" idx="14"/>
          </p:nvPr>
        </p:nvSpPr>
        <p:spPr/>
        <p:txBody>
          <a:bodyPr/>
          <a:lstStyle/>
          <a:p>
            <a:pPr marL="352986" marR="4034" indent="-342900" algn="just">
              <a:spcBef>
                <a:spcPts val="76"/>
              </a:spcBef>
              <a:buClr>
                <a:schemeClr val="tx1"/>
              </a:buClr>
              <a:buSzPct val="85000"/>
              <a:buFont typeface="Arial" panose="020B0604020202020204" pitchFamily="34" charset="0"/>
              <a:buChar char="•"/>
              <a:tabLst>
                <a:tab pos="155322" algn="l"/>
              </a:tabLst>
            </a:pPr>
            <a:r>
              <a:rPr lang="en-US" spc="-8" dirty="0">
                <a:solidFill>
                  <a:srgbClr val="292934"/>
                </a:solidFill>
                <a:cs typeface="Arial"/>
              </a:rPr>
              <a:t>Configuration </a:t>
            </a:r>
            <a:r>
              <a:rPr lang="en-US" spc="-4" dirty="0">
                <a:solidFill>
                  <a:srgbClr val="292934"/>
                </a:solidFill>
                <a:cs typeface="Arial"/>
              </a:rPr>
              <a:t>can be </a:t>
            </a:r>
            <a:r>
              <a:rPr lang="en-US" spc="-8" dirty="0">
                <a:solidFill>
                  <a:srgbClr val="292934"/>
                </a:solidFill>
                <a:cs typeface="Arial"/>
              </a:rPr>
              <a:t>specified </a:t>
            </a:r>
            <a:r>
              <a:rPr lang="en-US" spc="-4" dirty="0">
                <a:solidFill>
                  <a:srgbClr val="292934"/>
                </a:solidFill>
                <a:cs typeface="Arial"/>
              </a:rPr>
              <a:t>at </a:t>
            </a:r>
            <a:r>
              <a:rPr lang="en-US" spc="-8" dirty="0">
                <a:solidFill>
                  <a:srgbClr val="292934"/>
                </a:solidFill>
                <a:cs typeface="Arial"/>
              </a:rPr>
              <a:t>creation </a:t>
            </a:r>
            <a:r>
              <a:rPr lang="en-US" spc="-4" dirty="0">
                <a:solidFill>
                  <a:srgbClr val="292934"/>
                </a:solidFill>
                <a:cs typeface="Arial"/>
              </a:rPr>
              <a:t>time or </a:t>
            </a:r>
            <a:r>
              <a:rPr lang="en-US" spc="-8" dirty="0">
                <a:solidFill>
                  <a:srgbClr val="292934"/>
                </a:solidFill>
                <a:cs typeface="Arial"/>
              </a:rPr>
              <a:t>changed </a:t>
            </a:r>
            <a:r>
              <a:rPr lang="en-US" spc="-4" dirty="0">
                <a:solidFill>
                  <a:srgbClr val="292934"/>
                </a:solidFill>
                <a:cs typeface="Arial"/>
              </a:rPr>
              <a:t>as </a:t>
            </a:r>
            <a:r>
              <a:rPr lang="en-US" spc="-8" dirty="0">
                <a:solidFill>
                  <a:srgbClr val="292934"/>
                </a:solidFill>
                <a:cs typeface="Arial"/>
              </a:rPr>
              <a:t>the  program </a:t>
            </a:r>
            <a:r>
              <a:rPr lang="en-US" spc="-4" dirty="0">
                <a:solidFill>
                  <a:srgbClr val="292934"/>
                </a:solidFill>
                <a:cs typeface="Arial"/>
              </a:rPr>
              <a:t>is </a:t>
            </a:r>
            <a:r>
              <a:rPr lang="en-US" spc="-8" dirty="0">
                <a:solidFill>
                  <a:srgbClr val="292934"/>
                </a:solidFill>
                <a:cs typeface="Arial"/>
              </a:rPr>
              <a:t>running </a:t>
            </a:r>
            <a:r>
              <a:rPr lang="en-US" spc="-4" dirty="0">
                <a:solidFill>
                  <a:srgbClr val="292934"/>
                </a:solidFill>
                <a:cs typeface="Arial"/>
              </a:rPr>
              <a:t>by </a:t>
            </a:r>
            <a:r>
              <a:rPr lang="en-US" spc="-8" dirty="0">
                <a:solidFill>
                  <a:srgbClr val="292934"/>
                </a:solidFill>
                <a:cs typeface="Arial"/>
              </a:rPr>
              <a:t>using </a:t>
            </a:r>
            <a:r>
              <a:rPr lang="en-US" spc="-4" dirty="0">
                <a:solidFill>
                  <a:srgbClr val="292934"/>
                </a:solidFill>
                <a:cs typeface="Arial"/>
              </a:rPr>
              <a:t>the </a:t>
            </a:r>
            <a:r>
              <a:rPr lang="en-US" spc="-8" dirty="0">
                <a:solidFill>
                  <a:srgbClr val="292934"/>
                </a:solidFill>
                <a:cs typeface="Arial"/>
              </a:rPr>
              <a:t>config</a:t>
            </a:r>
            <a:r>
              <a:rPr lang="en-US" spc="24" dirty="0">
                <a:solidFill>
                  <a:srgbClr val="292934"/>
                </a:solidFill>
                <a:cs typeface="Arial"/>
              </a:rPr>
              <a:t> </a:t>
            </a:r>
            <a:r>
              <a:rPr lang="en-US" spc="-8" dirty="0">
                <a:solidFill>
                  <a:srgbClr val="292934"/>
                </a:solidFill>
                <a:cs typeface="Arial"/>
              </a:rPr>
              <a:t>method</a:t>
            </a:r>
            <a:endParaRPr lang="en-US" dirty="0">
              <a:cs typeface="Arial"/>
            </a:endParaRPr>
          </a:p>
          <a:p>
            <a:pPr marL="457200" indent="-457200" algn="just">
              <a:spcBef>
                <a:spcPts val="4"/>
              </a:spcBef>
              <a:buClr>
                <a:schemeClr val="tx1"/>
              </a:buClr>
              <a:buFont typeface="Arial" panose="020B0604020202020204" pitchFamily="34" charset="0"/>
              <a:buChar char="•"/>
            </a:pPr>
            <a:endParaRPr lang="en-US" sz="3200" dirty="0">
              <a:latin typeface="Times New Roman"/>
              <a:cs typeface="Times New Roman"/>
            </a:endParaRPr>
          </a:p>
          <a:p>
            <a:pPr marL="352986" indent="-342900" algn="just">
              <a:buClr>
                <a:schemeClr val="tx1"/>
              </a:buClr>
              <a:buSzPct val="85000"/>
              <a:buFont typeface="Arial" panose="020B0604020202020204" pitchFamily="34" charset="0"/>
              <a:buChar char="•"/>
              <a:tabLst>
                <a:tab pos="155322" algn="l"/>
              </a:tabLst>
            </a:pPr>
            <a:r>
              <a:rPr lang="en-US" b="1" u="sng" spc="-4" dirty="0">
                <a:solidFill>
                  <a:schemeClr val="accent1">
                    <a:lumMod val="60000"/>
                    <a:lumOff val="40000"/>
                  </a:schemeClr>
                </a:solidFill>
                <a:cs typeface="Arial"/>
              </a:rPr>
              <a:t>Example</a:t>
            </a:r>
            <a:r>
              <a:rPr lang="en-US" spc="-4" dirty="0">
                <a:solidFill>
                  <a:srgbClr val="292934"/>
                </a:solidFill>
                <a:cs typeface="Arial"/>
              </a:rPr>
              <a:t>:</a:t>
            </a:r>
            <a:endParaRPr lang="en-US" dirty="0">
              <a:cs typeface="Arial"/>
            </a:endParaRPr>
          </a:p>
          <a:p>
            <a:pPr algn="just"/>
            <a:endParaRPr lang="en-GB" dirty="0"/>
          </a:p>
        </p:txBody>
      </p:sp>
      <p:sp>
        <p:nvSpPr>
          <p:cNvPr id="4" name="object 4"/>
          <p:cNvSpPr txBox="1"/>
          <p:nvPr/>
        </p:nvSpPr>
        <p:spPr>
          <a:xfrm>
            <a:off x="2848938" y="3909374"/>
            <a:ext cx="6776646" cy="1617901"/>
          </a:xfrm>
          <a:prstGeom prst="rect">
            <a:avLst/>
          </a:prstGeom>
          <a:solidFill>
            <a:srgbClr val="F2F2F2"/>
          </a:solidFill>
        </p:spPr>
        <p:txBody>
          <a:bodyPr vert="horz" wrap="square" lIns="0" tIns="14119" rIns="0" bIns="0" rtlCol="0">
            <a:spAutoFit/>
          </a:bodyPr>
          <a:lstStyle/>
          <a:p>
            <a:pPr marL="71610" marR="2976833">
              <a:spcBef>
                <a:spcPts val="112"/>
              </a:spcBef>
            </a:pPr>
            <a:r>
              <a:rPr lang="en-GB" sz="1429" dirty="0"/>
              <a:t>import </a:t>
            </a:r>
            <a:r>
              <a:rPr lang="en-GB" sz="1429" dirty="0" err="1"/>
              <a:t>tkinter</a:t>
            </a:r>
            <a:endParaRPr lang="en-GB" sz="1429" dirty="0"/>
          </a:p>
          <a:p>
            <a:pPr marL="71610" marR="2976833">
              <a:spcBef>
                <a:spcPts val="112"/>
              </a:spcBef>
            </a:pPr>
            <a:r>
              <a:rPr lang="en-GB" sz="1429" dirty="0"/>
              <a:t>top = </a:t>
            </a:r>
            <a:r>
              <a:rPr lang="en-GB" sz="1429" dirty="0" err="1"/>
              <a:t>tkinter.Tk</a:t>
            </a:r>
            <a:r>
              <a:rPr lang="en-GB" sz="1429" dirty="0"/>
              <a:t>()</a:t>
            </a:r>
          </a:p>
          <a:p>
            <a:pPr marL="71610" marR="2976833">
              <a:spcBef>
                <a:spcPts val="112"/>
              </a:spcBef>
            </a:pPr>
            <a:r>
              <a:rPr lang="en-GB" sz="1429" dirty="0"/>
              <a:t>w = </a:t>
            </a:r>
            <a:r>
              <a:rPr lang="en-GB" sz="1429" dirty="0" err="1"/>
              <a:t>tkinter.Label</a:t>
            </a:r>
            <a:r>
              <a:rPr lang="en-GB" sz="1429" dirty="0"/>
              <a:t>(top, text="Hello, world!")</a:t>
            </a:r>
          </a:p>
          <a:p>
            <a:pPr marL="71610" marR="2976833">
              <a:spcBef>
                <a:spcPts val="112"/>
              </a:spcBef>
            </a:pPr>
            <a:r>
              <a:rPr lang="en-GB" sz="1429" dirty="0" err="1"/>
              <a:t>w.pack</a:t>
            </a:r>
            <a:r>
              <a:rPr lang="en-GB" sz="1429" dirty="0"/>
              <a:t>()</a:t>
            </a:r>
          </a:p>
          <a:p>
            <a:pPr marL="71610" marR="2976833">
              <a:spcBef>
                <a:spcPts val="112"/>
              </a:spcBef>
            </a:pPr>
            <a:r>
              <a:rPr lang="en-GB" sz="1429" dirty="0" err="1"/>
              <a:t>w.config</a:t>
            </a:r>
            <a:r>
              <a:rPr lang="en-GB" sz="1429" dirty="0"/>
              <a:t>(text="Hello  Q!")</a:t>
            </a:r>
          </a:p>
          <a:p>
            <a:pPr marL="71610" marR="2976833">
              <a:spcBef>
                <a:spcPts val="112"/>
              </a:spcBef>
            </a:pPr>
            <a:r>
              <a:rPr lang="en-GB" sz="1429" dirty="0" err="1"/>
              <a:t>tkinter.mainloop</a:t>
            </a:r>
            <a:r>
              <a:rPr lang="en-GB" sz="1429" dirty="0"/>
              <a:t>()</a:t>
            </a:r>
            <a:br>
              <a:rPr lang="en-GB" sz="1429" dirty="0"/>
            </a:br>
            <a:endParaRPr sz="1429" dirty="0">
              <a:latin typeface="Courier New"/>
              <a:cs typeface="Courier New"/>
            </a:endParaRPr>
          </a:p>
        </p:txBody>
      </p:sp>
      <p:pic>
        <p:nvPicPr>
          <p:cNvPr id="8" name="Picture 7">
            <a:extLst>
              <a:ext uri="{FF2B5EF4-FFF2-40B4-BE49-F238E27FC236}">
                <a16:creationId xmlns:a16="http://schemas.microsoft.com/office/drawing/2014/main" id="{F7BC58E0-6A1B-AB4D-8D9B-DA8BCFA33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3519" y="3345532"/>
            <a:ext cx="645458" cy="484094"/>
          </a:xfrm>
          <a:prstGeom prst="rect">
            <a:avLst/>
          </a:prstGeom>
        </p:spPr>
      </p:pic>
    </p:spTree>
    <p:extLst>
      <p:ext uri="{BB962C8B-B14F-4D97-AF65-F5344CB8AC3E}">
        <p14:creationId xmlns:p14="http://schemas.microsoft.com/office/powerpoint/2010/main" val="397492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2287" y="595903"/>
            <a:ext cx="5468898" cy="433377"/>
          </a:xfrm>
          <a:prstGeom prst="rect">
            <a:avLst/>
          </a:prstGeom>
        </p:spPr>
        <p:txBody>
          <a:bodyPr vert="horz" wrap="square" lIns="0" tIns="10086" rIns="0" bIns="0" rtlCol="0" anchor="ctr" anchorCtr="0">
            <a:spAutoFit/>
          </a:bodyPr>
          <a:lstStyle/>
          <a:p>
            <a:pPr marL="10086">
              <a:spcBef>
                <a:spcPts val="79"/>
              </a:spcBef>
            </a:pPr>
            <a:r>
              <a:rPr lang="en-GB" sz="3600" spc="-84" dirty="0"/>
              <a:t>Updating the text variable</a:t>
            </a:r>
          </a:p>
        </p:txBody>
      </p:sp>
      <p:sp>
        <p:nvSpPr>
          <p:cNvPr id="4" name="object 4"/>
          <p:cNvSpPr/>
          <p:nvPr/>
        </p:nvSpPr>
        <p:spPr>
          <a:xfrm>
            <a:off x="2848939" y="2015445"/>
            <a:ext cx="5395632" cy="2712944"/>
          </a:xfrm>
          <a:custGeom>
            <a:avLst/>
            <a:gdLst/>
            <a:ahLst/>
            <a:cxnLst/>
            <a:rect l="l" t="t" r="r" b="b"/>
            <a:pathLst>
              <a:path w="6794500" h="3416300">
                <a:moveTo>
                  <a:pt x="0" y="0"/>
                </a:moveTo>
                <a:lnTo>
                  <a:pt x="0" y="3416046"/>
                </a:lnTo>
                <a:lnTo>
                  <a:pt x="6793992" y="3416046"/>
                </a:lnTo>
                <a:lnTo>
                  <a:pt x="6793992" y="0"/>
                </a:lnTo>
                <a:lnTo>
                  <a:pt x="0" y="0"/>
                </a:lnTo>
                <a:close/>
              </a:path>
            </a:pathLst>
          </a:custGeom>
          <a:solidFill>
            <a:srgbClr val="F2F2F2"/>
          </a:solidFill>
        </p:spPr>
        <p:txBody>
          <a:bodyPr wrap="square" lIns="0" tIns="0" rIns="0" bIns="0" rtlCol="0"/>
          <a:lstStyle/>
          <a:p>
            <a:endParaRPr sz="1429"/>
          </a:p>
        </p:txBody>
      </p:sp>
      <p:sp>
        <p:nvSpPr>
          <p:cNvPr id="5" name="object 5"/>
          <p:cNvSpPr txBox="1"/>
          <p:nvPr/>
        </p:nvSpPr>
        <p:spPr>
          <a:xfrm>
            <a:off x="2848939" y="2019883"/>
            <a:ext cx="5395632" cy="2429437"/>
          </a:xfrm>
          <a:prstGeom prst="rect">
            <a:avLst/>
          </a:prstGeom>
        </p:spPr>
        <p:txBody>
          <a:bodyPr vert="horz" wrap="square" lIns="0" tIns="10086" rIns="0" bIns="0" rtlCol="0">
            <a:spAutoFit/>
          </a:bodyPr>
          <a:lstStyle/>
          <a:p>
            <a:pPr marL="71610">
              <a:spcBef>
                <a:spcPts val="79"/>
              </a:spcBef>
            </a:pPr>
            <a:r>
              <a:rPr lang="en-GB" sz="1429" dirty="0"/>
              <a:t>import </a:t>
            </a:r>
            <a:r>
              <a:rPr lang="en-GB" sz="1429" dirty="0" err="1"/>
              <a:t>tkinter</a:t>
            </a:r>
            <a:r>
              <a:rPr lang="en-GB" sz="1429" dirty="0"/>
              <a:t> as </a:t>
            </a:r>
            <a:r>
              <a:rPr lang="en-GB" sz="1429" dirty="0" err="1"/>
              <a:t>tk</a:t>
            </a:r>
            <a:br>
              <a:rPr lang="en-GB" sz="1429" dirty="0"/>
            </a:br>
            <a:r>
              <a:rPr lang="en-GB" sz="1429" dirty="0"/>
              <a:t>from </a:t>
            </a:r>
            <a:r>
              <a:rPr lang="en-GB" sz="1429" dirty="0" err="1"/>
              <a:t>tkinter</a:t>
            </a:r>
            <a:r>
              <a:rPr lang="en-GB" sz="1429" dirty="0"/>
              <a:t> import *</a:t>
            </a:r>
            <a:br>
              <a:rPr lang="en-GB" sz="1429" dirty="0"/>
            </a:br>
            <a:r>
              <a:rPr lang="en-GB" sz="1429" dirty="0"/>
              <a:t>root = </a:t>
            </a:r>
            <a:r>
              <a:rPr lang="en-GB" sz="1429" dirty="0" err="1"/>
              <a:t>Tk</a:t>
            </a:r>
            <a:r>
              <a:rPr lang="en-GB" sz="1429" dirty="0"/>
              <a:t>()</a:t>
            </a:r>
            <a:br>
              <a:rPr lang="en-GB" sz="1429" dirty="0"/>
            </a:br>
            <a:br>
              <a:rPr lang="en-GB" sz="1429" dirty="0"/>
            </a:br>
            <a:r>
              <a:rPr lang="en-GB" sz="1429" dirty="0"/>
              <a:t># To create a </a:t>
            </a:r>
            <a:r>
              <a:rPr lang="en-GB" sz="1429" dirty="0" err="1"/>
              <a:t>Tkinter</a:t>
            </a:r>
            <a:r>
              <a:rPr lang="en-GB" sz="1429" dirty="0"/>
              <a:t> variable, call the corresponding constructor</a:t>
            </a:r>
            <a:br>
              <a:rPr lang="en-GB" sz="1429" dirty="0"/>
            </a:br>
            <a:r>
              <a:rPr lang="en-GB" sz="1429" dirty="0"/>
              <a:t>v = </a:t>
            </a:r>
            <a:r>
              <a:rPr lang="en-GB" sz="1429" dirty="0" err="1"/>
              <a:t>StringVar</a:t>
            </a:r>
            <a:r>
              <a:rPr lang="en-GB" sz="1429" dirty="0"/>
              <a:t>()</a:t>
            </a:r>
            <a:br>
              <a:rPr lang="en-GB" sz="1429" dirty="0"/>
            </a:br>
            <a:r>
              <a:rPr lang="en-GB" sz="1429" dirty="0"/>
              <a:t>label = </a:t>
            </a:r>
            <a:r>
              <a:rPr lang="en-GB" sz="1429" dirty="0" err="1"/>
              <a:t>tk.Label</a:t>
            </a:r>
            <a:r>
              <a:rPr lang="en-GB" sz="1429" dirty="0"/>
              <a:t>(root, </a:t>
            </a:r>
            <a:r>
              <a:rPr lang="en-GB" sz="1429" dirty="0" err="1"/>
              <a:t>textvariable</a:t>
            </a:r>
            <a:r>
              <a:rPr lang="en-GB" sz="1429" dirty="0"/>
              <a:t> = v).pack()</a:t>
            </a:r>
            <a:br>
              <a:rPr lang="en-GB" sz="1429" dirty="0"/>
            </a:br>
            <a:r>
              <a:rPr lang="en-GB" sz="1429" dirty="0" err="1"/>
              <a:t>v.set</a:t>
            </a:r>
            <a:r>
              <a:rPr lang="en-GB" sz="1429" dirty="0"/>
              <a:t>("New Text!")</a:t>
            </a:r>
            <a:br>
              <a:rPr lang="en-GB" sz="1429" dirty="0"/>
            </a:br>
            <a:r>
              <a:rPr lang="en-GB" sz="1429" dirty="0"/>
              <a:t>print (</a:t>
            </a:r>
            <a:r>
              <a:rPr lang="en-GB" sz="1429" dirty="0" err="1"/>
              <a:t>v.get</a:t>
            </a:r>
            <a:r>
              <a:rPr lang="en-GB" sz="1429" dirty="0"/>
              <a:t>())</a:t>
            </a:r>
            <a:br>
              <a:rPr lang="en-GB" sz="1429" dirty="0"/>
            </a:br>
            <a:r>
              <a:rPr lang="en-GB" sz="1429" dirty="0" err="1"/>
              <a:t>root.mainloop</a:t>
            </a:r>
            <a:r>
              <a:rPr lang="en-GB" sz="1429" dirty="0"/>
              <a:t>()</a:t>
            </a:r>
            <a:br>
              <a:rPr lang="en-GB" sz="1429" dirty="0"/>
            </a:br>
            <a:endParaRPr sz="1429" dirty="0">
              <a:latin typeface="Courier New"/>
              <a:cs typeface="Courier New"/>
            </a:endParaRPr>
          </a:p>
        </p:txBody>
      </p:sp>
      <p:pic>
        <p:nvPicPr>
          <p:cNvPr id="8" name="Picture 7">
            <a:extLst>
              <a:ext uri="{FF2B5EF4-FFF2-40B4-BE49-F238E27FC236}">
                <a16:creationId xmlns:a16="http://schemas.microsoft.com/office/drawing/2014/main" id="{913F26F7-642D-884D-AB9E-F55B32FFDC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4544" y="3489513"/>
            <a:ext cx="776568" cy="453839"/>
          </a:xfrm>
          <a:prstGeom prst="rect">
            <a:avLst/>
          </a:prstGeom>
        </p:spPr>
      </p:pic>
    </p:spTree>
    <p:extLst>
      <p:ext uri="{BB962C8B-B14F-4D97-AF65-F5344CB8AC3E}">
        <p14:creationId xmlns:p14="http://schemas.microsoft.com/office/powerpoint/2010/main" val="1571857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2287" y="616123"/>
            <a:ext cx="7652737" cy="433377"/>
          </a:xfrm>
          <a:prstGeom prst="rect">
            <a:avLst/>
          </a:prstGeom>
        </p:spPr>
        <p:txBody>
          <a:bodyPr vert="horz" wrap="square" lIns="0" tIns="10086" rIns="0" bIns="0" rtlCol="0" anchor="ctr" anchorCtr="0">
            <a:spAutoFit/>
          </a:bodyPr>
          <a:lstStyle/>
          <a:p>
            <a:pPr marL="10086">
              <a:spcBef>
                <a:spcPts val="79"/>
              </a:spcBef>
            </a:pPr>
            <a:r>
              <a:rPr lang="en-GB" sz="3600" spc="-84" dirty="0"/>
              <a:t>Label and Button Widget Demo</a:t>
            </a:r>
          </a:p>
        </p:txBody>
      </p:sp>
      <p:sp>
        <p:nvSpPr>
          <p:cNvPr id="5" name="object 5"/>
          <p:cNvSpPr/>
          <p:nvPr/>
        </p:nvSpPr>
        <p:spPr>
          <a:xfrm>
            <a:off x="406463" y="1445982"/>
            <a:ext cx="6305233" cy="4171078"/>
          </a:xfrm>
          <a:custGeom>
            <a:avLst/>
            <a:gdLst/>
            <a:ahLst/>
            <a:cxnLst/>
            <a:rect l="l" t="t" r="r" b="b"/>
            <a:pathLst>
              <a:path w="8353425" h="3138804">
                <a:moveTo>
                  <a:pt x="0" y="0"/>
                </a:moveTo>
                <a:lnTo>
                  <a:pt x="0" y="3138678"/>
                </a:lnTo>
                <a:lnTo>
                  <a:pt x="8353044" y="3138677"/>
                </a:lnTo>
                <a:lnTo>
                  <a:pt x="8353044" y="0"/>
                </a:lnTo>
                <a:lnTo>
                  <a:pt x="0" y="0"/>
                </a:lnTo>
                <a:close/>
              </a:path>
            </a:pathLst>
          </a:custGeom>
          <a:solidFill>
            <a:srgbClr val="F2F2F2"/>
          </a:solidFill>
        </p:spPr>
        <p:txBody>
          <a:bodyPr wrap="square" lIns="0" tIns="0" rIns="0" bIns="0" rtlCol="0"/>
          <a:lstStyle/>
          <a:p>
            <a:endParaRPr sz="1429"/>
          </a:p>
        </p:txBody>
      </p:sp>
      <p:sp>
        <p:nvSpPr>
          <p:cNvPr id="7" name="object 7"/>
          <p:cNvSpPr/>
          <p:nvPr/>
        </p:nvSpPr>
        <p:spPr>
          <a:xfrm>
            <a:off x="7381830" y="2091824"/>
            <a:ext cx="635374" cy="589990"/>
          </a:xfrm>
          <a:prstGeom prst="rect">
            <a:avLst/>
          </a:prstGeom>
          <a:blipFill>
            <a:blip r:embed="rId2" cstate="print"/>
            <a:stretch>
              <a:fillRect/>
            </a:stretch>
          </a:blipFill>
        </p:spPr>
        <p:txBody>
          <a:bodyPr wrap="square" lIns="0" tIns="0" rIns="0" bIns="0" rtlCol="0"/>
          <a:lstStyle/>
          <a:p>
            <a:endParaRPr sz="1429"/>
          </a:p>
        </p:txBody>
      </p:sp>
      <p:sp>
        <p:nvSpPr>
          <p:cNvPr id="9" name="object 9"/>
          <p:cNvSpPr txBox="1"/>
          <p:nvPr/>
        </p:nvSpPr>
        <p:spPr>
          <a:xfrm>
            <a:off x="2393866" y="4555906"/>
            <a:ext cx="3308986" cy="617760"/>
          </a:xfrm>
          <a:prstGeom prst="rect">
            <a:avLst/>
          </a:prstGeom>
          <a:solidFill>
            <a:srgbClr val="D9D9D9"/>
          </a:solidFill>
        </p:spPr>
        <p:txBody>
          <a:bodyPr vert="horz" wrap="square" lIns="0" tIns="30761" rIns="0" bIns="0" rtlCol="0">
            <a:spAutoFit/>
          </a:bodyPr>
          <a:lstStyle/>
          <a:p>
            <a:pPr marL="72618" marR="124056" indent="-504" algn="just">
              <a:spcBef>
                <a:spcPts val="242"/>
              </a:spcBef>
            </a:pPr>
            <a:r>
              <a:rPr sz="1271" spc="-44" dirty="0">
                <a:solidFill>
                  <a:srgbClr val="292934"/>
                </a:solidFill>
                <a:latin typeface="Arial"/>
                <a:cs typeface="Arial"/>
              </a:rPr>
              <a:t>You </a:t>
            </a:r>
            <a:r>
              <a:rPr sz="1271" spc="-4" dirty="0">
                <a:solidFill>
                  <a:srgbClr val="292934"/>
                </a:solidFill>
                <a:latin typeface="Arial"/>
                <a:cs typeface="Arial"/>
              </a:rPr>
              <a:t>can use the </a:t>
            </a:r>
            <a:r>
              <a:rPr sz="1271" i="1" spc="-4" dirty="0">
                <a:solidFill>
                  <a:srgbClr val="292934"/>
                </a:solidFill>
                <a:latin typeface="Arial"/>
                <a:cs typeface="Arial"/>
              </a:rPr>
              <a:t>fill</a:t>
            </a:r>
            <a:r>
              <a:rPr sz="1271" spc="-4" dirty="0">
                <a:solidFill>
                  <a:srgbClr val="292934"/>
                </a:solidFill>
                <a:latin typeface="Arial"/>
                <a:cs typeface="Arial"/>
              </a:rPr>
              <a:t>=</a:t>
            </a:r>
            <a:r>
              <a:rPr sz="1271" i="1" spc="-4" dirty="0">
                <a:solidFill>
                  <a:srgbClr val="292934"/>
                </a:solidFill>
                <a:latin typeface="Arial"/>
                <a:cs typeface="Arial"/>
              </a:rPr>
              <a:t>X </a:t>
            </a:r>
            <a:r>
              <a:rPr sz="1271" spc="-4" dirty="0">
                <a:solidFill>
                  <a:srgbClr val="292934"/>
                </a:solidFill>
                <a:latin typeface="Arial"/>
                <a:cs typeface="Arial"/>
              </a:rPr>
              <a:t>and </a:t>
            </a:r>
            <a:r>
              <a:rPr sz="1271" i="1" spc="-4" dirty="0">
                <a:solidFill>
                  <a:srgbClr val="292934"/>
                </a:solidFill>
                <a:latin typeface="Arial"/>
                <a:cs typeface="Arial"/>
              </a:rPr>
              <a:t>expand </a:t>
            </a:r>
            <a:r>
              <a:rPr sz="1271" spc="-4" dirty="0">
                <a:solidFill>
                  <a:srgbClr val="292934"/>
                </a:solidFill>
                <a:latin typeface="Arial"/>
                <a:cs typeface="Arial"/>
              </a:rPr>
              <a:t>options  to make </a:t>
            </a:r>
            <a:r>
              <a:rPr sz="1271" dirty="0">
                <a:solidFill>
                  <a:srgbClr val="292934"/>
                </a:solidFill>
                <a:latin typeface="Arial"/>
                <a:cs typeface="Arial"/>
              </a:rPr>
              <a:t>a </a:t>
            </a:r>
            <a:r>
              <a:rPr sz="1271" spc="-4" dirty="0">
                <a:solidFill>
                  <a:srgbClr val="292934"/>
                </a:solidFill>
                <a:latin typeface="Arial"/>
                <a:cs typeface="Arial"/>
              </a:rPr>
              <a:t>widget as wide as the parent  widget, even if the user resizes the</a:t>
            </a:r>
            <a:r>
              <a:rPr sz="1271" spc="8" dirty="0">
                <a:solidFill>
                  <a:srgbClr val="292934"/>
                </a:solidFill>
                <a:latin typeface="Arial"/>
                <a:cs typeface="Arial"/>
              </a:rPr>
              <a:t> </a:t>
            </a:r>
            <a:r>
              <a:rPr sz="1271" spc="-17" dirty="0">
                <a:solidFill>
                  <a:srgbClr val="292934"/>
                </a:solidFill>
                <a:latin typeface="Arial"/>
                <a:cs typeface="Arial"/>
              </a:rPr>
              <a:t>window.</a:t>
            </a:r>
            <a:endParaRPr sz="1271" dirty="0">
              <a:latin typeface="Arial"/>
              <a:cs typeface="Arial"/>
            </a:endParaRPr>
          </a:p>
        </p:txBody>
      </p:sp>
      <p:sp>
        <p:nvSpPr>
          <p:cNvPr id="10" name="object 10"/>
          <p:cNvSpPr/>
          <p:nvPr/>
        </p:nvSpPr>
        <p:spPr>
          <a:xfrm>
            <a:off x="2261190" y="3828396"/>
            <a:ext cx="404419" cy="596671"/>
          </a:xfrm>
          <a:custGeom>
            <a:avLst/>
            <a:gdLst/>
            <a:ahLst/>
            <a:cxnLst/>
            <a:rect l="l" t="t" r="r" b="b"/>
            <a:pathLst>
              <a:path w="544829" h="791845">
                <a:moveTo>
                  <a:pt x="90677" y="44957"/>
                </a:moveTo>
                <a:lnTo>
                  <a:pt x="89154" y="41909"/>
                </a:lnTo>
                <a:lnTo>
                  <a:pt x="86868" y="41147"/>
                </a:lnTo>
                <a:lnTo>
                  <a:pt x="0" y="0"/>
                </a:lnTo>
                <a:lnTo>
                  <a:pt x="1524" y="21336"/>
                </a:lnTo>
                <a:lnTo>
                  <a:pt x="1524" y="9905"/>
                </a:lnTo>
                <a:lnTo>
                  <a:pt x="9144" y="4571"/>
                </a:lnTo>
                <a:lnTo>
                  <a:pt x="19070" y="19059"/>
                </a:lnTo>
                <a:lnTo>
                  <a:pt x="83058" y="49529"/>
                </a:lnTo>
                <a:lnTo>
                  <a:pt x="85344" y="50291"/>
                </a:lnTo>
                <a:lnTo>
                  <a:pt x="88392" y="49529"/>
                </a:lnTo>
                <a:lnTo>
                  <a:pt x="89154" y="47243"/>
                </a:lnTo>
                <a:lnTo>
                  <a:pt x="90677" y="44957"/>
                </a:lnTo>
                <a:close/>
              </a:path>
              <a:path w="544829" h="791845">
                <a:moveTo>
                  <a:pt x="19070" y="19059"/>
                </a:moveTo>
                <a:lnTo>
                  <a:pt x="9144" y="4571"/>
                </a:lnTo>
                <a:lnTo>
                  <a:pt x="1524" y="9905"/>
                </a:lnTo>
                <a:lnTo>
                  <a:pt x="3048" y="12130"/>
                </a:lnTo>
                <a:lnTo>
                  <a:pt x="3048" y="11429"/>
                </a:lnTo>
                <a:lnTo>
                  <a:pt x="9906" y="6857"/>
                </a:lnTo>
                <a:lnTo>
                  <a:pt x="10464" y="14961"/>
                </a:lnTo>
                <a:lnTo>
                  <a:pt x="19070" y="19059"/>
                </a:lnTo>
                <a:close/>
              </a:path>
              <a:path w="544829" h="791845">
                <a:moveTo>
                  <a:pt x="16763" y="97535"/>
                </a:moveTo>
                <a:lnTo>
                  <a:pt x="16001" y="95250"/>
                </a:lnTo>
                <a:lnTo>
                  <a:pt x="11077" y="23849"/>
                </a:lnTo>
                <a:lnTo>
                  <a:pt x="1524" y="9905"/>
                </a:lnTo>
                <a:lnTo>
                  <a:pt x="1524" y="21336"/>
                </a:lnTo>
                <a:lnTo>
                  <a:pt x="6858" y="96012"/>
                </a:lnTo>
                <a:lnTo>
                  <a:pt x="6858" y="98297"/>
                </a:lnTo>
                <a:lnTo>
                  <a:pt x="9144" y="100583"/>
                </a:lnTo>
                <a:lnTo>
                  <a:pt x="12192" y="100583"/>
                </a:lnTo>
                <a:lnTo>
                  <a:pt x="14477" y="99821"/>
                </a:lnTo>
                <a:lnTo>
                  <a:pt x="16763" y="97535"/>
                </a:lnTo>
                <a:close/>
              </a:path>
              <a:path w="544829" h="791845">
                <a:moveTo>
                  <a:pt x="10464" y="14961"/>
                </a:moveTo>
                <a:lnTo>
                  <a:pt x="9906" y="6857"/>
                </a:lnTo>
                <a:lnTo>
                  <a:pt x="3048" y="11429"/>
                </a:lnTo>
                <a:lnTo>
                  <a:pt x="10464" y="14961"/>
                </a:lnTo>
                <a:close/>
              </a:path>
              <a:path w="544829" h="791845">
                <a:moveTo>
                  <a:pt x="11077" y="23849"/>
                </a:moveTo>
                <a:lnTo>
                  <a:pt x="10464" y="14961"/>
                </a:lnTo>
                <a:lnTo>
                  <a:pt x="3048" y="11429"/>
                </a:lnTo>
                <a:lnTo>
                  <a:pt x="3048" y="12130"/>
                </a:lnTo>
                <a:lnTo>
                  <a:pt x="11077" y="23849"/>
                </a:lnTo>
                <a:close/>
              </a:path>
              <a:path w="544829" h="791845">
                <a:moveTo>
                  <a:pt x="544830" y="786383"/>
                </a:moveTo>
                <a:lnTo>
                  <a:pt x="19070" y="19059"/>
                </a:lnTo>
                <a:lnTo>
                  <a:pt x="10464" y="14961"/>
                </a:lnTo>
                <a:lnTo>
                  <a:pt x="11077" y="23849"/>
                </a:lnTo>
                <a:lnTo>
                  <a:pt x="537210" y="791717"/>
                </a:lnTo>
                <a:lnTo>
                  <a:pt x="544830" y="786383"/>
                </a:lnTo>
                <a:close/>
              </a:path>
            </a:pathLst>
          </a:custGeom>
          <a:solidFill>
            <a:srgbClr val="93A299"/>
          </a:solidFill>
        </p:spPr>
        <p:txBody>
          <a:bodyPr wrap="square" lIns="0" tIns="0" rIns="0" bIns="0" rtlCol="0"/>
          <a:lstStyle/>
          <a:p>
            <a:endParaRPr sz="1429"/>
          </a:p>
        </p:txBody>
      </p:sp>
      <p:sp>
        <p:nvSpPr>
          <p:cNvPr id="12" name="object 6">
            <a:extLst>
              <a:ext uri="{FF2B5EF4-FFF2-40B4-BE49-F238E27FC236}">
                <a16:creationId xmlns:a16="http://schemas.microsoft.com/office/drawing/2014/main" id="{61684283-3D60-42EA-92E4-E08EB9AF4C3A}"/>
              </a:ext>
            </a:extLst>
          </p:cNvPr>
          <p:cNvSpPr txBox="1">
            <a:spLocks noGrp="1"/>
          </p:cNvSpPr>
          <p:nvPr>
            <p:ph type="body" sz="quarter" idx="14"/>
          </p:nvPr>
        </p:nvSpPr>
        <p:spPr>
          <a:xfrm>
            <a:off x="522287" y="1576821"/>
            <a:ext cx="10657777" cy="3088976"/>
          </a:xfrm>
          <a:prstGeom prst="rect">
            <a:avLst/>
          </a:prstGeom>
        </p:spPr>
        <p:txBody>
          <a:bodyPr vert="horz" wrap="square" lIns="0" tIns="10086" rIns="0" bIns="0" rtlCol="0">
            <a:spAutoFit/>
          </a:bodyPr>
          <a:lstStyle/>
          <a:p>
            <a:pPr marR="4233024">
              <a:spcBef>
                <a:spcPts val="79"/>
              </a:spcBef>
            </a:pPr>
            <a:r>
              <a:rPr lang="en-GB" sz="1440" spc="-8" dirty="0">
                <a:latin typeface="Cambria" panose="02040503050406030204" pitchFamily="18" charset="0"/>
              </a:rPr>
              <a:t>import </a:t>
            </a:r>
            <a:r>
              <a:rPr lang="en-GB" sz="1440" spc="-8" dirty="0" err="1">
                <a:latin typeface="Cambria" panose="02040503050406030204" pitchFamily="18" charset="0"/>
              </a:rPr>
              <a:t>tkinter</a:t>
            </a:r>
            <a:endParaRPr lang="en-GB" sz="1440" spc="-8" dirty="0">
              <a:latin typeface="Cambria" panose="02040503050406030204" pitchFamily="18" charset="0"/>
            </a:endParaRPr>
          </a:p>
          <a:p>
            <a:pPr marR="4233024">
              <a:spcBef>
                <a:spcPts val="79"/>
              </a:spcBef>
            </a:pPr>
            <a:r>
              <a:rPr lang="en-GB" sz="1440" spc="-8" dirty="0">
                <a:latin typeface="Cambria" panose="02040503050406030204" pitchFamily="18" charset="0"/>
              </a:rPr>
              <a:t>top = </a:t>
            </a:r>
            <a:r>
              <a:rPr lang="en-GB" sz="1440" spc="-8" dirty="0" err="1">
                <a:latin typeface="Cambria" panose="02040503050406030204" pitchFamily="18" charset="0"/>
              </a:rPr>
              <a:t>tkinter.Tk</a:t>
            </a:r>
            <a:r>
              <a:rPr lang="en-GB" sz="1440" spc="-8" dirty="0">
                <a:latin typeface="Cambria" panose="02040503050406030204" pitchFamily="18" charset="0"/>
              </a:rPr>
              <a:t>()</a:t>
            </a:r>
          </a:p>
          <a:p>
            <a:pPr marR="4233024">
              <a:spcBef>
                <a:spcPts val="79"/>
              </a:spcBef>
            </a:pPr>
            <a:endParaRPr lang="en-GB" sz="1440" spc="-8" dirty="0">
              <a:latin typeface="Cambria" panose="02040503050406030204" pitchFamily="18" charset="0"/>
            </a:endParaRPr>
          </a:p>
          <a:p>
            <a:pPr marR="4233024">
              <a:spcBef>
                <a:spcPts val="79"/>
              </a:spcBef>
            </a:pPr>
            <a:r>
              <a:rPr lang="en-GB" sz="1440" spc="-8" dirty="0">
                <a:latin typeface="Cambria" panose="02040503050406030204" pitchFamily="18" charset="0"/>
              </a:rPr>
              <a:t>hello = </a:t>
            </a:r>
            <a:r>
              <a:rPr lang="en-GB" sz="1440" spc="-8" dirty="0" err="1">
                <a:latin typeface="Cambria" panose="02040503050406030204" pitchFamily="18" charset="0"/>
              </a:rPr>
              <a:t>tkinter.Label</a:t>
            </a:r>
            <a:r>
              <a:rPr lang="en-GB" sz="1440" spc="-8" dirty="0">
                <a:latin typeface="Cambria" panose="02040503050406030204" pitchFamily="18" charset="0"/>
              </a:rPr>
              <a:t>(top, text='Hello World!')</a:t>
            </a:r>
          </a:p>
          <a:p>
            <a:pPr marR="4233024">
              <a:spcBef>
                <a:spcPts val="79"/>
              </a:spcBef>
            </a:pPr>
            <a:r>
              <a:rPr lang="en-GB" sz="1440" spc="-8" dirty="0" err="1">
                <a:latin typeface="Cambria" panose="02040503050406030204" pitchFamily="18" charset="0"/>
              </a:rPr>
              <a:t>hello.pack</a:t>
            </a:r>
            <a:r>
              <a:rPr lang="en-GB" sz="1440" spc="-8" dirty="0">
                <a:latin typeface="Cambria" panose="02040503050406030204" pitchFamily="18" charset="0"/>
              </a:rPr>
              <a:t>()</a:t>
            </a:r>
          </a:p>
          <a:p>
            <a:pPr marR="4233024">
              <a:spcBef>
                <a:spcPts val="79"/>
              </a:spcBef>
            </a:pPr>
            <a:endParaRPr lang="en-GB" sz="1440" spc="-8" dirty="0">
              <a:latin typeface="Cambria" panose="02040503050406030204" pitchFamily="18" charset="0"/>
            </a:endParaRPr>
          </a:p>
          <a:p>
            <a:pPr marR="4233024">
              <a:spcBef>
                <a:spcPts val="79"/>
              </a:spcBef>
            </a:pPr>
            <a:r>
              <a:rPr lang="en-GB" sz="1440" spc="-8" dirty="0">
                <a:latin typeface="Cambria" panose="02040503050406030204" pitchFamily="18" charset="0"/>
              </a:rPr>
              <a:t>quit = </a:t>
            </a:r>
            <a:r>
              <a:rPr lang="en-GB" sz="1440" spc="-8" dirty="0" err="1">
                <a:latin typeface="Cambria" panose="02040503050406030204" pitchFamily="18" charset="0"/>
              </a:rPr>
              <a:t>tkinter.Button</a:t>
            </a:r>
            <a:r>
              <a:rPr lang="en-GB" sz="1440" spc="-8" dirty="0">
                <a:latin typeface="Cambria" panose="02040503050406030204" pitchFamily="18" charset="0"/>
              </a:rPr>
              <a:t>(top, text='QUIT', command=</a:t>
            </a:r>
            <a:r>
              <a:rPr lang="en-GB" sz="1440" spc="-8" dirty="0" err="1">
                <a:latin typeface="Cambria" panose="02040503050406030204" pitchFamily="18" charset="0"/>
              </a:rPr>
              <a:t>top.quit</a:t>
            </a:r>
            <a:r>
              <a:rPr lang="en-GB" sz="1440" spc="-8" dirty="0">
                <a:latin typeface="Cambria" panose="02040503050406030204" pitchFamily="18" charset="0"/>
              </a:rPr>
              <a:t>,  </a:t>
            </a:r>
            <a:r>
              <a:rPr lang="en-GB" sz="1440" spc="-8" dirty="0" err="1">
                <a:latin typeface="Cambria" panose="02040503050406030204" pitchFamily="18" charset="0"/>
              </a:rPr>
              <a:t>bg</a:t>
            </a:r>
            <a:r>
              <a:rPr lang="en-GB" sz="1440" spc="-8" dirty="0">
                <a:latin typeface="Cambria" panose="02040503050406030204" pitchFamily="18" charset="0"/>
              </a:rPr>
              <a:t>='red', </a:t>
            </a:r>
            <a:r>
              <a:rPr lang="en-GB" sz="1440" spc="-8" dirty="0" err="1">
                <a:latin typeface="Cambria" panose="02040503050406030204" pitchFamily="18" charset="0"/>
              </a:rPr>
              <a:t>fg</a:t>
            </a:r>
            <a:r>
              <a:rPr lang="en-GB" sz="1440" spc="-8" dirty="0">
                <a:latin typeface="Cambria" panose="02040503050406030204" pitchFamily="18" charset="0"/>
              </a:rPr>
              <a:t>='white')</a:t>
            </a:r>
          </a:p>
          <a:p>
            <a:pPr marR="4233024">
              <a:spcBef>
                <a:spcPts val="79"/>
              </a:spcBef>
            </a:pPr>
            <a:r>
              <a:rPr lang="en-GB" sz="1440" spc="-8" dirty="0" err="1">
                <a:latin typeface="Cambria" panose="02040503050406030204" pitchFamily="18" charset="0"/>
              </a:rPr>
              <a:t>quit.pack</a:t>
            </a:r>
            <a:r>
              <a:rPr lang="en-GB" sz="1440" spc="-8" dirty="0">
                <a:latin typeface="Cambria" panose="02040503050406030204" pitchFamily="18" charset="0"/>
              </a:rPr>
              <a:t>(fill=</a:t>
            </a:r>
            <a:r>
              <a:rPr lang="en-GB" sz="1440" spc="-8" dirty="0" err="1">
                <a:latin typeface="Cambria" panose="02040503050406030204" pitchFamily="18" charset="0"/>
              </a:rPr>
              <a:t>tkinter.X</a:t>
            </a:r>
            <a:r>
              <a:rPr lang="en-GB" sz="1440" spc="-8" dirty="0">
                <a:latin typeface="Cambria" panose="02040503050406030204" pitchFamily="18" charset="0"/>
              </a:rPr>
              <a:t>, expand=1)</a:t>
            </a:r>
          </a:p>
          <a:p>
            <a:pPr marR="4233024">
              <a:spcBef>
                <a:spcPts val="79"/>
              </a:spcBef>
            </a:pPr>
            <a:endParaRPr lang="en-GB" sz="1440" spc="-8" dirty="0">
              <a:latin typeface="Cambria" panose="02040503050406030204" pitchFamily="18" charset="0"/>
            </a:endParaRPr>
          </a:p>
          <a:p>
            <a:pPr marR="4233024">
              <a:spcBef>
                <a:spcPts val="79"/>
              </a:spcBef>
            </a:pPr>
            <a:r>
              <a:rPr lang="en-GB" sz="1440" spc="-8" dirty="0" err="1">
                <a:latin typeface="Cambria" panose="02040503050406030204" pitchFamily="18" charset="0"/>
              </a:rPr>
              <a:t>tkinter.mainloop</a:t>
            </a:r>
            <a:r>
              <a:rPr lang="en-GB" sz="1440" spc="-8" dirty="0">
                <a:latin typeface="Cambria" panose="02040503050406030204" pitchFamily="18" charset="0"/>
              </a:rPr>
              <a:t>()</a:t>
            </a:r>
          </a:p>
          <a:p>
            <a:pPr marR="4233024">
              <a:spcBef>
                <a:spcPts val="79"/>
              </a:spcBef>
            </a:pPr>
            <a:endParaRPr lang="en-GB" sz="1440" spc="-8" dirty="0">
              <a:latin typeface="Cambria" panose="02040503050406030204" pitchFamily="18" charset="0"/>
            </a:endParaRPr>
          </a:p>
        </p:txBody>
      </p:sp>
    </p:spTree>
    <p:extLst>
      <p:ext uri="{BB962C8B-B14F-4D97-AF65-F5344CB8AC3E}">
        <p14:creationId xmlns:p14="http://schemas.microsoft.com/office/powerpoint/2010/main" val="37112551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670" y="656527"/>
            <a:ext cx="11913553" cy="433377"/>
          </a:xfrm>
          <a:prstGeom prst="rect">
            <a:avLst/>
          </a:prstGeom>
        </p:spPr>
        <p:txBody>
          <a:bodyPr vert="horz" wrap="square" lIns="0" tIns="10086" rIns="0" bIns="0" rtlCol="0" anchor="ctr" anchorCtr="0">
            <a:spAutoFit/>
          </a:bodyPr>
          <a:lstStyle/>
          <a:p>
            <a:pPr marL="10086">
              <a:spcBef>
                <a:spcPts val="79"/>
              </a:spcBef>
            </a:pPr>
            <a:r>
              <a:rPr lang="en-GB" sz="3600" spc="-84" dirty="0"/>
              <a:t>Pack Geometry Manager                                           </a:t>
            </a:r>
            <a:r>
              <a:rPr lang="en-GB" sz="1800" spc="-84" dirty="0"/>
              <a:t>(1/2)</a:t>
            </a:r>
          </a:p>
        </p:txBody>
      </p:sp>
      <p:sp>
        <p:nvSpPr>
          <p:cNvPr id="3" name="object 3"/>
          <p:cNvSpPr txBox="1"/>
          <p:nvPr/>
        </p:nvSpPr>
        <p:spPr>
          <a:xfrm>
            <a:off x="2848938" y="1976718"/>
            <a:ext cx="5667936" cy="2004338"/>
          </a:xfrm>
          <a:prstGeom prst="rect">
            <a:avLst/>
          </a:prstGeom>
          <a:solidFill>
            <a:srgbClr val="F2F2F2"/>
          </a:solidFill>
        </p:spPr>
        <p:txBody>
          <a:bodyPr vert="horz" wrap="square" lIns="0" tIns="24709" rIns="0" bIns="0" rtlCol="0">
            <a:spAutoFit/>
          </a:bodyPr>
          <a:lstStyle/>
          <a:p>
            <a:pPr marL="71610" marR="3964236" indent="-504">
              <a:spcBef>
                <a:spcPts val="194"/>
              </a:spcBef>
            </a:pPr>
            <a:r>
              <a:rPr sz="1429" b="1" spc="-79" dirty="0">
                <a:solidFill>
                  <a:srgbClr val="FF9A00"/>
                </a:solidFill>
                <a:latin typeface="Trebuchet MS"/>
                <a:cs typeface="Trebuchet MS"/>
              </a:rPr>
              <a:t>from </a:t>
            </a:r>
            <a:r>
              <a:rPr lang="en-GB" sz="1429" b="1" spc="-107" dirty="0">
                <a:solidFill>
                  <a:srgbClr val="292934"/>
                </a:solidFill>
                <a:latin typeface="Trebuchet MS"/>
                <a:cs typeface="Trebuchet MS"/>
              </a:rPr>
              <a:t>t</a:t>
            </a:r>
            <a:r>
              <a:rPr sz="1429" b="1" spc="-107" dirty="0" err="1">
                <a:solidFill>
                  <a:srgbClr val="292934"/>
                </a:solidFill>
                <a:latin typeface="Trebuchet MS"/>
                <a:cs typeface="Trebuchet MS"/>
              </a:rPr>
              <a:t>kinter</a:t>
            </a:r>
            <a:r>
              <a:rPr sz="1429" b="1" spc="-107" dirty="0">
                <a:solidFill>
                  <a:srgbClr val="292934"/>
                </a:solidFill>
                <a:latin typeface="Trebuchet MS"/>
                <a:cs typeface="Trebuchet MS"/>
              </a:rPr>
              <a:t> </a:t>
            </a:r>
            <a:r>
              <a:rPr sz="1429" b="1" spc="-76" dirty="0">
                <a:solidFill>
                  <a:srgbClr val="FF9A00"/>
                </a:solidFill>
                <a:latin typeface="Trebuchet MS"/>
                <a:cs typeface="Trebuchet MS"/>
              </a:rPr>
              <a:t>import</a:t>
            </a:r>
            <a:r>
              <a:rPr sz="1429" b="1" spc="-186" dirty="0">
                <a:solidFill>
                  <a:srgbClr val="FF9A00"/>
                </a:solidFill>
                <a:latin typeface="Trebuchet MS"/>
                <a:cs typeface="Trebuchet MS"/>
              </a:rPr>
              <a:t> </a:t>
            </a:r>
            <a:r>
              <a:rPr sz="1429" b="1" spc="91" dirty="0">
                <a:solidFill>
                  <a:srgbClr val="292934"/>
                </a:solidFill>
                <a:latin typeface="Trebuchet MS"/>
                <a:cs typeface="Trebuchet MS"/>
              </a:rPr>
              <a:t>*  </a:t>
            </a:r>
            <a:r>
              <a:rPr sz="1429" b="1" spc="-71" dirty="0">
                <a:solidFill>
                  <a:srgbClr val="292934"/>
                </a:solidFill>
                <a:latin typeface="Trebuchet MS"/>
                <a:cs typeface="Trebuchet MS"/>
              </a:rPr>
              <a:t>root </a:t>
            </a:r>
            <a:r>
              <a:rPr sz="1429" b="1" spc="-127" dirty="0">
                <a:solidFill>
                  <a:srgbClr val="292934"/>
                </a:solidFill>
                <a:latin typeface="Trebuchet MS"/>
                <a:cs typeface="Trebuchet MS"/>
              </a:rPr>
              <a:t>=</a:t>
            </a:r>
            <a:r>
              <a:rPr sz="1429" b="1" spc="-151" dirty="0">
                <a:solidFill>
                  <a:srgbClr val="292934"/>
                </a:solidFill>
                <a:latin typeface="Trebuchet MS"/>
                <a:cs typeface="Trebuchet MS"/>
              </a:rPr>
              <a:t> </a:t>
            </a:r>
            <a:r>
              <a:rPr sz="1429" b="1" spc="-112" dirty="0">
                <a:solidFill>
                  <a:srgbClr val="292934"/>
                </a:solidFill>
                <a:latin typeface="Trebuchet MS"/>
                <a:cs typeface="Trebuchet MS"/>
              </a:rPr>
              <a:t>Tk()</a:t>
            </a:r>
            <a:endParaRPr sz="1429" dirty="0">
              <a:latin typeface="Trebuchet MS"/>
              <a:cs typeface="Trebuchet MS"/>
            </a:endParaRPr>
          </a:p>
          <a:p>
            <a:pPr marL="71610" marR="1851254" indent="-504"/>
            <a:r>
              <a:rPr sz="1429" b="1" spc="-56" dirty="0">
                <a:solidFill>
                  <a:srgbClr val="292934"/>
                </a:solidFill>
                <a:latin typeface="Trebuchet MS"/>
                <a:cs typeface="Trebuchet MS"/>
              </a:rPr>
              <a:t>w </a:t>
            </a:r>
            <a:r>
              <a:rPr sz="1429" b="1" spc="-127" dirty="0">
                <a:solidFill>
                  <a:srgbClr val="292934"/>
                </a:solidFill>
                <a:latin typeface="Trebuchet MS"/>
                <a:cs typeface="Trebuchet MS"/>
              </a:rPr>
              <a:t>= </a:t>
            </a:r>
            <a:r>
              <a:rPr sz="1429" b="1" spc="-96" dirty="0">
                <a:solidFill>
                  <a:srgbClr val="292934"/>
                </a:solidFill>
                <a:latin typeface="Trebuchet MS"/>
                <a:cs typeface="Trebuchet MS"/>
              </a:rPr>
              <a:t>Label(root, </a:t>
            </a:r>
            <a:r>
              <a:rPr sz="1429" b="1" spc="-71" dirty="0">
                <a:solidFill>
                  <a:srgbClr val="292934"/>
                </a:solidFill>
                <a:latin typeface="Trebuchet MS"/>
                <a:cs typeface="Trebuchet MS"/>
              </a:rPr>
              <a:t>text=</a:t>
            </a:r>
            <a:r>
              <a:rPr sz="1429" b="1" spc="-71" dirty="0">
                <a:solidFill>
                  <a:srgbClr val="00B050"/>
                </a:solidFill>
                <a:latin typeface="Trebuchet MS"/>
                <a:cs typeface="Trebuchet MS"/>
              </a:rPr>
              <a:t>"Red"</a:t>
            </a:r>
            <a:r>
              <a:rPr sz="1429" b="1" spc="-71" dirty="0">
                <a:solidFill>
                  <a:srgbClr val="292934"/>
                </a:solidFill>
                <a:latin typeface="Trebuchet MS"/>
                <a:cs typeface="Trebuchet MS"/>
              </a:rPr>
              <a:t>, </a:t>
            </a:r>
            <a:r>
              <a:rPr sz="1429" b="1" spc="-56" dirty="0">
                <a:solidFill>
                  <a:srgbClr val="292934"/>
                </a:solidFill>
                <a:latin typeface="Trebuchet MS"/>
                <a:cs typeface="Trebuchet MS"/>
              </a:rPr>
              <a:t>bg=</a:t>
            </a:r>
            <a:r>
              <a:rPr sz="1429" b="1" spc="-56" dirty="0">
                <a:solidFill>
                  <a:srgbClr val="00B050"/>
                </a:solidFill>
                <a:latin typeface="Trebuchet MS"/>
                <a:cs typeface="Trebuchet MS"/>
              </a:rPr>
              <a:t>"red"</a:t>
            </a:r>
            <a:r>
              <a:rPr sz="1429" b="1" spc="-56" dirty="0">
                <a:solidFill>
                  <a:srgbClr val="292934"/>
                </a:solidFill>
                <a:latin typeface="Trebuchet MS"/>
                <a:cs typeface="Trebuchet MS"/>
              </a:rPr>
              <a:t>,</a:t>
            </a:r>
            <a:r>
              <a:rPr sz="1429" b="1" spc="-218" dirty="0">
                <a:solidFill>
                  <a:srgbClr val="292934"/>
                </a:solidFill>
                <a:latin typeface="Trebuchet MS"/>
                <a:cs typeface="Trebuchet MS"/>
              </a:rPr>
              <a:t> </a:t>
            </a:r>
            <a:r>
              <a:rPr sz="1429" b="1" spc="-52" dirty="0">
                <a:solidFill>
                  <a:srgbClr val="292934"/>
                </a:solidFill>
                <a:latin typeface="Trebuchet MS"/>
                <a:cs typeface="Trebuchet MS"/>
              </a:rPr>
              <a:t>fg=</a:t>
            </a:r>
            <a:r>
              <a:rPr sz="1429" b="1" spc="-52" dirty="0">
                <a:solidFill>
                  <a:srgbClr val="00B050"/>
                </a:solidFill>
                <a:latin typeface="Trebuchet MS"/>
                <a:cs typeface="Trebuchet MS"/>
              </a:rPr>
              <a:t>"white"</a:t>
            </a:r>
            <a:r>
              <a:rPr sz="1429" b="1" spc="-52" dirty="0">
                <a:solidFill>
                  <a:srgbClr val="292934"/>
                </a:solidFill>
                <a:latin typeface="Trebuchet MS"/>
                <a:cs typeface="Trebuchet MS"/>
              </a:rPr>
              <a:t>)  </a:t>
            </a:r>
            <a:r>
              <a:rPr sz="1429" b="1" spc="-103" dirty="0">
                <a:solidFill>
                  <a:srgbClr val="292934"/>
                </a:solidFill>
                <a:latin typeface="Trebuchet MS"/>
                <a:cs typeface="Trebuchet MS"/>
              </a:rPr>
              <a:t>w.pack()</a:t>
            </a:r>
            <a:endParaRPr sz="1429" dirty="0">
              <a:latin typeface="Trebuchet MS"/>
              <a:cs typeface="Trebuchet MS"/>
            </a:endParaRPr>
          </a:p>
          <a:p>
            <a:pPr marL="71610" marR="1539602" indent="-504"/>
            <a:r>
              <a:rPr sz="1429" b="1" spc="-56" dirty="0">
                <a:solidFill>
                  <a:srgbClr val="292934"/>
                </a:solidFill>
                <a:latin typeface="Trebuchet MS"/>
                <a:cs typeface="Trebuchet MS"/>
              </a:rPr>
              <a:t>w </a:t>
            </a:r>
            <a:r>
              <a:rPr sz="1429" b="1" spc="-127" dirty="0">
                <a:solidFill>
                  <a:srgbClr val="292934"/>
                </a:solidFill>
                <a:latin typeface="Trebuchet MS"/>
                <a:cs typeface="Trebuchet MS"/>
              </a:rPr>
              <a:t>= </a:t>
            </a:r>
            <a:r>
              <a:rPr sz="1429" b="1" spc="-96" dirty="0">
                <a:solidFill>
                  <a:srgbClr val="292934"/>
                </a:solidFill>
                <a:latin typeface="Trebuchet MS"/>
                <a:cs typeface="Trebuchet MS"/>
              </a:rPr>
              <a:t>Label(root, </a:t>
            </a:r>
            <a:r>
              <a:rPr sz="1429" b="1" spc="-76" dirty="0">
                <a:solidFill>
                  <a:srgbClr val="292934"/>
                </a:solidFill>
                <a:latin typeface="Trebuchet MS"/>
                <a:cs typeface="Trebuchet MS"/>
              </a:rPr>
              <a:t>text=</a:t>
            </a:r>
            <a:r>
              <a:rPr sz="1429" b="1" spc="-76" dirty="0">
                <a:solidFill>
                  <a:srgbClr val="00B050"/>
                </a:solidFill>
                <a:latin typeface="Trebuchet MS"/>
                <a:cs typeface="Trebuchet MS"/>
              </a:rPr>
              <a:t>"Green"</a:t>
            </a:r>
            <a:r>
              <a:rPr sz="1429" b="1" spc="-76" dirty="0">
                <a:solidFill>
                  <a:srgbClr val="292934"/>
                </a:solidFill>
                <a:latin typeface="Trebuchet MS"/>
                <a:cs typeface="Trebuchet MS"/>
              </a:rPr>
              <a:t>, </a:t>
            </a:r>
            <a:r>
              <a:rPr sz="1429" b="1" spc="-60" dirty="0">
                <a:solidFill>
                  <a:srgbClr val="292934"/>
                </a:solidFill>
                <a:latin typeface="Trebuchet MS"/>
                <a:cs typeface="Trebuchet MS"/>
              </a:rPr>
              <a:t>bg=</a:t>
            </a:r>
            <a:r>
              <a:rPr sz="1429" b="1" spc="-60" dirty="0">
                <a:solidFill>
                  <a:srgbClr val="00B050"/>
                </a:solidFill>
                <a:latin typeface="Trebuchet MS"/>
                <a:cs typeface="Trebuchet MS"/>
              </a:rPr>
              <a:t>"green"</a:t>
            </a:r>
            <a:r>
              <a:rPr sz="1429" b="1" spc="-60" dirty="0">
                <a:solidFill>
                  <a:srgbClr val="292934"/>
                </a:solidFill>
                <a:latin typeface="Trebuchet MS"/>
                <a:cs typeface="Trebuchet MS"/>
              </a:rPr>
              <a:t>,</a:t>
            </a:r>
            <a:r>
              <a:rPr sz="1429" b="1" spc="-211" dirty="0">
                <a:solidFill>
                  <a:srgbClr val="292934"/>
                </a:solidFill>
                <a:latin typeface="Trebuchet MS"/>
                <a:cs typeface="Trebuchet MS"/>
              </a:rPr>
              <a:t> </a:t>
            </a:r>
            <a:r>
              <a:rPr sz="1429" b="1" spc="-56" dirty="0">
                <a:solidFill>
                  <a:srgbClr val="292934"/>
                </a:solidFill>
                <a:latin typeface="Trebuchet MS"/>
                <a:cs typeface="Trebuchet MS"/>
              </a:rPr>
              <a:t>fg=</a:t>
            </a:r>
            <a:r>
              <a:rPr sz="1429" b="1" spc="-56" dirty="0">
                <a:solidFill>
                  <a:srgbClr val="00B050"/>
                </a:solidFill>
                <a:latin typeface="Trebuchet MS"/>
                <a:cs typeface="Trebuchet MS"/>
              </a:rPr>
              <a:t>"black"</a:t>
            </a:r>
            <a:r>
              <a:rPr sz="1429" b="1" spc="-56" dirty="0">
                <a:solidFill>
                  <a:srgbClr val="292934"/>
                </a:solidFill>
                <a:latin typeface="Trebuchet MS"/>
                <a:cs typeface="Trebuchet MS"/>
              </a:rPr>
              <a:t>)  </a:t>
            </a:r>
            <a:r>
              <a:rPr sz="1429" b="1" spc="-103" dirty="0">
                <a:solidFill>
                  <a:srgbClr val="292934"/>
                </a:solidFill>
                <a:latin typeface="Trebuchet MS"/>
                <a:cs typeface="Trebuchet MS"/>
              </a:rPr>
              <a:t>w.pack()</a:t>
            </a:r>
            <a:endParaRPr sz="1429" dirty="0">
              <a:latin typeface="Trebuchet MS"/>
              <a:cs typeface="Trebuchet MS"/>
            </a:endParaRPr>
          </a:p>
          <a:p>
            <a:pPr marL="72114" marR="1725181" indent="-504"/>
            <a:r>
              <a:rPr sz="1429" b="1" spc="-56" dirty="0">
                <a:solidFill>
                  <a:srgbClr val="292934"/>
                </a:solidFill>
                <a:latin typeface="Trebuchet MS"/>
                <a:cs typeface="Trebuchet MS"/>
              </a:rPr>
              <a:t>w </a:t>
            </a:r>
            <a:r>
              <a:rPr sz="1429" b="1" spc="-127" dirty="0">
                <a:solidFill>
                  <a:srgbClr val="292934"/>
                </a:solidFill>
                <a:latin typeface="Trebuchet MS"/>
                <a:cs typeface="Trebuchet MS"/>
              </a:rPr>
              <a:t>= </a:t>
            </a:r>
            <a:r>
              <a:rPr sz="1429" b="1" spc="-96" dirty="0">
                <a:solidFill>
                  <a:srgbClr val="292934"/>
                </a:solidFill>
                <a:latin typeface="Trebuchet MS"/>
                <a:cs typeface="Trebuchet MS"/>
              </a:rPr>
              <a:t>Label(root, </a:t>
            </a:r>
            <a:r>
              <a:rPr sz="1429" b="1" spc="-71" dirty="0">
                <a:solidFill>
                  <a:srgbClr val="292934"/>
                </a:solidFill>
                <a:latin typeface="Trebuchet MS"/>
                <a:cs typeface="Trebuchet MS"/>
              </a:rPr>
              <a:t>text=</a:t>
            </a:r>
            <a:r>
              <a:rPr sz="1429" b="1" spc="-71" dirty="0">
                <a:solidFill>
                  <a:srgbClr val="00B050"/>
                </a:solidFill>
                <a:latin typeface="Trebuchet MS"/>
                <a:cs typeface="Trebuchet MS"/>
              </a:rPr>
              <a:t>"Blue"</a:t>
            </a:r>
            <a:r>
              <a:rPr sz="1429" b="1" spc="-71" dirty="0">
                <a:solidFill>
                  <a:srgbClr val="292934"/>
                </a:solidFill>
                <a:latin typeface="Trebuchet MS"/>
                <a:cs typeface="Trebuchet MS"/>
              </a:rPr>
              <a:t>, </a:t>
            </a:r>
            <a:r>
              <a:rPr sz="1429" b="1" spc="-52" dirty="0">
                <a:solidFill>
                  <a:srgbClr val="292934"/>
                </a:solidFill>
                <a:latin typeface="Trebuchet MS"/>
                <a:cs typeface="Trebuchet MS"/>
              </a:rPr>
              <a:t>bg=</a:t>
            </a:r>
            <a:r>
              <a:rPr sz="1429" b="1" spc="-52" dirty="0">
                <a:solidFill>
                  <a:srgbClr val="00B050"/>
                </a:solidFill>
                <a:latin typeface="Trebuchet MS"/>
                <a:cs typeface="Trebuchet MS"/>
              </a:rPr>
              <a:t>"blue"</a:t>
            </a:r>
            <a:r>
              <a:rPr sz="1429" b="1" spc="-52" dirty="0">
                <a:solidFill>
                  <a:srgbClr val="292934"/>
                </a:solidFill>
                <a:latin typeface="Trebuchet MS"/>
                <a:cs typeface="Trebuchet MS"/>
              </a:rPr>
              <a:t>,</a:t>
            </a:r>
            <a:r>
              <a:rPr sz="1429" b="1" spc="-218" dirty="0">
                <a:solidFill>
                  <a:srgbClr val="292934"/>
                </a:solidFill>
                <a:latin typeface="Trebuchet MS"/>
                <a:cs typeface="Trebuchet MS"/>
              </a:rPr>
              <a:t> </a:t>
            </a:r>
            <a:r>
              <a:rPr sz="1429" b="1" spc="-52" dirty="0">
                <a:solidFill>
                  <a:srgbClr val="292934"/>
                </a:solidFill>
                <a:latin typeface="Trebuchet MS"/>
                <a:cs typeface="Trebuchet MS"/>
              </a:rPr>
              <a:t>fg=</a:t>
            </a:r>
            <a:r>
              <a:rPr sz="1429" b="1" spc="-52" dirty="0">
                <a:solidFill>
                  <a:srgbClr val="00B050"/>
                </a:solidFill>
                <a:latin typeface="Trebuchet MS"/>
                <a:cs typeface="Trebuchet MS"/>
              </a:rPr>
              <a:t>"white"</a:t>
            </a:r>
            <a:r>
              <a:rPr sz="1429" b="1" spc="-52" dirty="0">
                <a:solidFill>
                  <a:srgbClr val="292934"/>
                </a:solidFill>
                <a:latin typeface="Trebuchet MS"/>
                <a:cs typeface="Trebuchet MS"/>
              </a:rPr>
              <a:t>)  </a:t>
            </a:r>
            <a:r>
              <a:rPr sz="1429" b="1" spc="-103" dirty="0">
                <a:solidFill>
                  <a:srgbClr val="292934"/>
                </a:solidFill>
                <a:latin typeface="Trebuchet MS"/>
                <a:cs typeface="Trebuchet MS"/>
              </a:rPr>
              <a:t>w.pack()</a:t>
            </a:r>
            <a:endParaRPr sz="1429" dirty="0">
              <a:latin typeface="Trebuchet MS"/>
              <a:cs typeface="Trebuchet MS"/>
            </a:endParaRPr>
          </a:p>
          <a:p>
            <a:pPr marL="72114"/>
            <a:r>
              <a:rPr sz="1429" b="1" spc="-71" dirty="0">
                <a:solidFill>
                  <a:srgbClr val="292934"/>
                </a:solidFill>
                <a:latin typeface="Trebuchet MS"/>
                <a:cs typeface="Trebuchet MS"/>
              </a:rPr>
              <a:t>mainloop()</a:t>
            </a:r>
            <a:endParaRPr sz="1429" dirty="0">
              <a:latin typeface="Trebuchet MS"/>
              <a:cs typeface="Trebuchet MS"/>
            </a:endParaRPr>
          </a:p>
        </p:txBody>
      </p:sp>
      <p:sp>
        <p:nvSpPr>
          <p:cNvPr id="4" name="object 4"/>
          <p:cNvSpPr/>
          <p:nvPr/>
        </p:nvSpPr>
        <p:spPr>
          <a:xfrm>
            <a:off x="8516472" y="1925282"/>
            <a:ext cx="847165" cy="635374"/>
          </a:xfrm>
          <a:prstGeom prst="rect">
            <a:avLst/>
          </a:prstGeom>
          <a:blipFill>
            <a:blip r:embed="rId2" cstate="print"/>
            <a:stretch>
              <a:fillRect/>
            </a:stretch>
          </a:blipFill>
        </p:spPr>
        <p:txBody>
          <a:bodyPr wrap="square" lIns="0" tIns="0" rIns="0" bIns="0" rtlCol="0"/>
          <a:lstStyle/>
          <a:p>
            <a:endParaRPr sz="1429"/>
          </a:p>
        </p:txBody>
      </p:sp>
      <p:sp>
        <p:nvSpPr>
          <p:cNvPr id="5" name="object 5"/>
          <p:cNvSpPr txBox="1"/>
          <p:nvPr/>
        </p:nvSpPr>
        <p:spPr>
          <a:xfrm>
            <a:off x="2848938" y="4138802"/>
            <a:ext cx="5667936" cy="1344033"/>
          </a:xfrm>
          <a:prstGeom prst="rect">
            <a:avLst/>
          </a:prstGeom>
          <a:solidFill>
            <a:srgbClr val="F2F2F2"/>
          </a:solidFill>
        </p:spPr>
        <p:txBody>
          <a:bodyPr vert="horz" wrap="square" lIns="0" tIns="24205" rIns="0" bIns="0" rtlCol="0">
            <a:spAutoFit/>
          </a:bodyPr>
          <a:lstStyle/>
          <a:p>
            <a:pPr marL="71610" marR="3964236" indent="-504">
              <a:spcBef>
                <a:spcPts val="191"/>
              </a:spcBef>
            </a:pPr>
            <a:r>
              <a:rPr sz="1429" b="1" spc="-79" dirty="0">
                <a:solidFill>
                  <a:srgbClr val="FF9A00"/>
                </a:solidFill>
                <a:latin typeface="Trebuchet MS"/>
                <a:cs typeface="Trebuchet MS"/>
              </a:rPr>
              <a:t>from </a:t>
            </a:r>
            <a:r>
              <a:rPr lang="en-GB" sz="1429" b="1" spc="-107" dirty="0">
                <a:solidFill>
                  <a:srgbClr val="292934"/>
                </a:solidFill>
                <a:latin typeface="Trebuchet MS"/>
                <a:cs typeface="Trebuchet MS"/>
              </a:rPr>
              <a:t>t</a:t>
            </a:r>
            <a:r>
              <a:rPr sz="1429" b="1" spc="-107" dirty="0" err="1">
                <a:solidFill>
                  <a:srgbClr val="292934"/>
                </a:solidFill>
                <a:latin typeface="Trebuchet MS"/>
                <a:cs typeface="Trebuchet MS"/>
              </a:rPr>
              <a:t>kinter</a:t>
            </a:r>
            <a:r>
              <a:rPr sz="1429" b="1" spc="-107" dirty="0">
                <a:solidFill>
                  <a:srgbClr val="292934"/>
                </a:solidFill>
                <a:latin typeface="Trebuchet MS"/>
                <a:cs typeface="Trebuchet MS"/>
              </a:rPr>
              <a:t> </a:t>
            </a:r>
            <a:r>
              <a:rPr sz="1429" b="1" spc="-76" dirty="0">
                <a:solidFill>
                  <a:srgbClr val="FF9A00"/>
                </a:solidFill>
                <a:latin typeface="Trebuchet MS"/>
                <a:cs typeface="Trebuchet MS"/>
              </a:rPr>
              <a:t>import</a:t>
            </a:r>
            <a:r>
              <a:rPr sz="1429" b="1" spc="-186" dirty="0">
                <a:solidFill>
                  <a:srgbClr val="FF9A00"/>
                </a:solidFill>
                <a:latin typeface="Trebuchet MS"/>
                <a:cs typeface="Trebuchet MS"/>
              </a:rPr>
              <a:t> </a:t>
            </a:r>
            <a:r>
              <a:rPr sz="1429" b="1" spc="91" dirty="0">
                <a:solidFill>
                  <a:srgbClr val="292934"/>
                </a:solidFill>
                <a:latin typeface="Trebuchet MS"/>
                <a:cs typeface="Trebuchet MS"/>
              </a:rPr>
              <a:t>*  </a:t>
            </a:r>
            <a:r>
              <a:rPr sz="1429" b="1" spc="-71" dirty="0">
                <a:solidFill>
                  <a:srgbClr val="292934"/>
                </a:solidFill>
                <a:latin typeface="Trebuchet MS"/>
                <a:cs typeface="Trebuchet MS"/>
              </a:rPr>
              <a:t>root </a:t>
            </a:r>
            <a:r>
              <a:rPr sz="1429" b="1" spc="-127" dirty="0">
                <a:solidFill>
                  <a:srgbClr val="292934"/>
                </a:solidFill>
                <a:latin typeface="Trebuchet MS"/>
                <a:cs typeface="Trebuchet MS"/>
              </a:rPr>
              <a:t>=</a:t>
            </a:r>
            <a:r>
              <a:rPr sz="1429" b="1" spc="-151" dirty="0">
                <a:solidFill>
                  <a:srgbClr val="292934"/>
                </a:solidFill>
                <a:latin typeface="Trebuchet MS"/>
                <a:cs typeface="Trebuchet MS"/>
              </a:rPr>
              <a:t> </a:t>
            </a:r>
            <a:r>
              <a:rPr sz="1429" b="1" spc="-112" dirty="0">
                <a:solidFill>
                  <a:srgbClr val="292934"/>
                </a:solidFill>
                <a:latin typeface="Trebuchet MS"/>
                <a:cs typeface="Trebuchet MS"/>
              </a:rPr>
              <a:t>Tk()</a:t>
            </a:r>
            <a:endParaRPr sz="1429" dirty="0">
              <a:latin typeface="Trebuchet MS"/>
              <a:cs typeface="Trebuchet MS"/>
            </a:endParaRPr>
          </a:p>
          <a:p>
            <a:pPr marL="71610"/>
            <a:r>
              <a:rPr sz="1429" b="1" spc="-56" dirty="0">
                <a:solidFill>
                  <a:srgbClr val="292934"/>
                </a:solidFill>
                <a:latin typeface="Trebuchet MS"/>
                <a:cs typeface="Trebuchet MS"/>
              </a:rPr>
              <a:t>w </a:t>
            </a:r>
            <a:r>
              <a:rPr sz="1429" b="1" spc="-127" dirty="0">
                <a:solidFill>
                  <a:srgbClr val="292934"/>
                </a:solidFill>
                <a:latin typeface="Trebuchet MS"/>
                <a:cs typeface="Trebuchet MS"/>
              </a:rPr>
              <a:t>= </a:t>
            </a:r>
            <a:r>
              <a:rPr sz="1429" b="1" spc="-96" dirty="0">
                <a:solidFill>
                  <a:srgbClr val="292934"/>
                </a:solidFill>
                <a:latin typeface="Trebuchet MS"/>
                <a:cs typeface="Trebuchet MS"/>
              </a:rPr>
              <a:t>Label(root, </a:t>
            </a:r>
            <a:r>
              <a:rPr sz="1429" b="1" spc="-71" dirty="0">
                <a:solidFill>
                  <a:srgbClr val="292934"/>
                </a:solidFill>
                <a:latin typeface="Trebuchet MS"/>
                <a:cs typeface="Trebuchet MS"/>
              </a:rPr>
              <a:t>text=</a:t>
            </a:r>
            <a:r>
              <a:rPr sz="1429" b="1" spc="-71" dirty="0">
                <a:solidFill>
                  <a:srgbClr val="00B050"/>
                </a:solidFill>
                <a:latin typeface="Trebuchet MS"/>
                <a:cs typeface="Trebuchet MS"/>
              </a:rPr>
              <a:t>"Red"</a:t>
            </a:r>
            <a:r>
              <a:rPr sz="1429" b="1" spc="-71" dirty="0">
                <a:solidFill>
                  <a:srgbClr val="292934"/>
                </a:solidFill>
                <a:latin typeface="Trebuchet MS"/>
                <a:cs typeface="Trebuchet MS"/>
              </a:rPr>
              <a:t>, </a:t>
            </a:r>
            <a:r>
              <a:rPr sz="1429" b="1" spc="-56" dirty="0">
                <a:solidFill>
                  <a:srgbClr val="292934"/>
                </a:solidFill>
                <a:latin typeface="Trebuchet MS"/>
                <a:cs typeface="Trebuchet MS"/>
              </a:rPr>
              <a:t>bg=</a:t>
            </a:r>
            <a:r>
              <a:rPr sz="1429" b="1" spc="-56" dirty="0">
                <a:solidFill>
                  <a:srgbClr val="00B050"/>
                </a:solidFill>
                <a:latin typeface="Trebuchet MS"/>
                <a:cs typeface="Trebuchet MS"/>
              </a:rPr>
              <a:t>"red"</a:t>
            </a:r>
            <a:r>
              <a:rPr sz="1429" b="1" spc="-56" dirty="0">
                <a:solidFill>
                  <a:srgbClr val="292934"/>
                </a:solidFill>
                <a:latin typeface="Trebuchet MS"/>
                <a:cs typeface="Trebuchet MS"/>
              </a:rPr>
              <a:t>,</a:t>
            </a:r>
            <a:r>
              <a:rPr sz="1429" b="1" spc="-222" dirty="0">
                <a:solidFill>
                  <a:srgbClr val="292934"/>
                </a:solidFill>
                <a:latin typeface="Trebuchet MS"/>
                <a:cs typeface="Trebuchet MS"/>
              </a:rPr>
              <a:t> </a:t>
            </a:r>
            <a:r>
              <a:rPr sz="1429" b="1" spc="-88" dirty="0">
                <a:solidFill>
                  <a:srgbClr val="292934"/>
                </a:solidFill>
                <a:latin typeface="Trebuchet MS"/>
                <a:cs typeface="Trebuchet MS"/>
              </a:rPr>
              <a:t>fg=</a:t>
            </a:r>
            <a:r>
              <a:rPr sz="1429" b="1" spc="-88" dirty="0">
                <a:solidFill>
                  <a:srgbClr val="00B050"/>
                </a:solidFill>
                <a:latin typeface="Trebuchet MS"/>
                <a:cs typeface="Trebuchet MS"/>
              </a:rPr>
              <a:t>"white"</a:t>
            </a:r>
            <a:r>
              <a:rPr sz="1429" b="1" spc="-88" dirty="0">
                <a:solidFill>
                  <a:srgbClr val="292934"/>
                </a:solidFill>
                <a:latin typeface="Trebuchet MS"/>
                <a:cs typeface="Trebuchet MS"/>
              </a:rPr>
              <a:t>).pack(side=LEFT)</a:t>
            </a:r>
            <a:endParaRPr sz="1429" dirty="0">
              <a:latin typeface="Trebuchet MS"/>
              <a:cs typeface="Trebuchet MS"/>
            </a:endParaRPr>
          </a:p>
          <a:p>
            <a:pPr marL="71610" marR="294506" indent="-504"/>
            <a:r>
              <a:rPr sz="1429" b="1" spc="-56" dirty="0">
                <a:solidFill>
                  <a:srgbClr val="292934"/>
                </a:solidFill>
                <a:latin typeface="Trebuchet MS"/>
                <a:cs typeface="Trebuchet MS"/>
              </a:rPr>
              <a:t>w </a:t>
            </a:r>
            <a:r>
              <a:rPr sz="1429" b="1" spc="-127" dirty="0">
                <a:solidFill>
                  <a:srgbClr val="292934"/>
                </a:solidFill>
                <a:latin typeface="Trebuchet MS"/>
                <a:cs typeface="Trebuchet MS"/>
              </a:rPr>
              <a:t>= </a:t>
            </a:r>
            <a:r>
              <a:rPr sz="1429" b="1" spc="-96" dirty="0">
                <a:solidFill>
                  <a:srgbClr val="292934"/>
                </a:solidFill>
                <a:latin typeface="Trebuchet MS"/>
                <a:cs typeface="Trebuchet MS"/>
              </a:rPr>
              <a:t>Label(root, </a:t>
            </a:r>
            <a:r>
              <a:rPr sz="1429" b="1" spc="-76" dirty="0">
                <a:solidFill>
                  <a:srgbClr val="292934"/>
                </a:solidFill>
                <a:latin typeface="Trebuchet MS"/>
                <a:cs typeface="Trebuchet MS"/>
              </a:rPr>
              <a:t>text=</a:t>
            </a:r>
            <a:r>
              <a:rPr sz="1429" b="1" spc="-76" dirty="0">
                <a:solidFill>
                  <a:srgbClr val="00B050"/>
                </a:solidFill>
                <a:latin typeface="Trebuchet MS"/>
                <a:cs typeface="Trebuchet MS"/>
              </a:rPr>
              <a:t>"Green"</a:t>
            </a:r>
            <a:r>
              <a:rPr sz="1429" b="1" spc="-76" dirty="0">
                <a:solidFill>
                  <a:srgbClr val="292934"/>
                </a:solidFill>
                <a:latin typeface="Trebuchet MS"/>
                <a:cs typeface="Trebuchet MS"/>
              </a:rPr>
              <a:t>, </a:t>
            </a:r>
            <a:r>
              <a:rPr sz="1429" b="1" spc="-60" dirty="0">
                <a:solidFill>
                  <a:srgbClr val="292934"/>
                </a:solidFill>
                <a:latin typeface="Trebuchet MS"/>
                <a:cs typeface="Trebuchet MS"/>
              </a:rPr>
              <a:t>bg=</a:t>
            </a:r>
            <a:r>
              <a:rPr sz="1429" b="1" spc="-60" dirty="0">
                <a:solidFill>
                  <a:srgbClr val="00B050"/>
                </a:solidFill>
                <a:latin typeface="Trebuchet MS"/>
                <a:cs typeface="Trebuchet MS"/>
              </a:rPr>
              <a:t>"green"</a:t>
            </a:r>
            <a:r>
              <a:rPr sz="1429" b="1" spc="-60" dirty="0">
                <a:solidFill>
                  <a:srgbClr val="292934"/>
                </a:solidFill>
                <a:latin typeface="Trebuchet MS"/>
                <a:cs typeface="Trebuchet MS"/>
              </a:rPr>
              <a:t>,</a:t>
            </a:r>
            <a:r>
              <a:rPr sz="1429" b="1" spc="-239" dirty="0">
                <a:solidFill>
                  <a:srgbClr val="292934"/>
                </a:solidFill>
                <a:latin typeface="Trebuchet MS"/>
                <a:cs typeface="Trebuchet MS"/>
              </a:rPr>
              <a:t> </a:t>
            </a:r>
            <a:r>
              <a:rPr sz="1429" b="1" spc="-88" dirty="0">
                <a:solidFill>
                  <a:srgbClr val="292934"/>
                </a:solidFill>
                <a:latin typeface="Trebuchet MS"/>
                <a:cs typeface="Trebuchet MS"/>
              </a:rPr>
              <a:t>fg=</a:t>
            </a:r>
            <a:r>
              <a:rPr sz="1429" b="1" spc="-88" dirty="0">
                <a:solidFill>
                  <a:srgbClr val="00B050"/>
                </a:solidFill>
                <a:latin typeface="Trebuchet MS"/>
                <a:cs typeface="Trebuchet MS"/>
              </a:rPr>
              <a:t>"black"</a:t>
            </a:r>
            <a:r>
              <a:rPr sz="1429" b="1" spc="-88" dirty="0">
                <a:solidFill>
                  <a:srgbClr val="292934"/>
                </a:solidFill>
                <a:latin typeface="Trebuchet MS"/>
                <a:cs typeface="Trebuchet MS"/>
              </a:rPr>
              <a:t>).pack(side=LEFT)  </a:t>
            </a:r>
            <a:r>
              <a:rPr sz="1429" b="1" spc="-56" dirty="0">
                <a:solidFill>
                  <a:srgbClr val="292934"/>
                </a:solidFill>
                <a:latin typeface="Trebuchet MS"/>
                <a:cs typeface="Trebuchet MS"/>
              </a:rPr>
              <a:t>w </a:t>
            </a:r>
            <a:r>
              <a:rPr sz="1429" b="1" spc="-127" dirty="0">
                <a:solidFill>
                  <a:srgbClr val="292934"/>
                </a:solidFill>
                <a:latin typeface="Trebuchet MS"/>
                <a:cs typeface="Trebuchet MS"/>
              </a:rPr>
              <a:t>= </a:t>
            </a:r>
            <a:r>
              <a:rPr sz="1429" b="1" spc="-96" dirty="0">
                <a:solidFill>
                  <a:srgbClr val="292934"/>
                </a:solidFill>
                <a:latin typeface="Trebuchet MS"/>
                <a:cs typeface="Trebuchet MS"/>
              </a:rPr>
              <a:t>Label(root, </a:t>
            </a:r>
            <a:r>
              <a:rPr sz="1429" b="1" spc="-71" dirty="0">
                <a:solidFill>
                  <a:srgbClr val="292934"/>
                </a:solidFill>
                <a:latin typeface="Trebuchet MS"/>
                <a:cs typeface="Trebuchet MS"/>
              </a:rPr>
              <a:t>text=</a:t>
            </a:r>
            <a:r>
              <a:rPr sz="1429" b="1" spc="-71" dirty="0">
                <a:solidFill>
                  <a:srgbClr val="00B050"/>
                </a:solidFill>
                <a:latin typeface="Trebuchet MS"/>
                <a:cs typeface="Trebuchet MS"/>
              </a:rPr>
              <a:t>"Blue"</a:t>
            </a:r>
            <a:r>
              <a:rPr sz="1429" b="1" spc="-71" dirty="0">
                <a:solidFill>
                  <a:srgbClr val="292934"/>
                </a:solidFill>
                <a:latin typeface="Trebuchet MS"/>
                <a:cs typeface="Trebuchet MS"/>
              </a:rPr>
              <a:t>, </a:t>
            </a:r>
            <a:r>
              <a:rPr sz="1429" b="1" spc="-52" dirty="0">
                <a:solidFill>
                  <a:srgbClr val="292934"/>
                </a:solidFill>
                <a:latin typeface="Trebuchet MS"/>
                <a:cs typeface="Trebuchet MS"/>
              </a:rPr>
              <a:t>bg=</a:t>
            </a:r>
            <a:r>
              <a:rPr sz="1429" b="1" spc="-52" dirty="0">
                <a:solidFill>
                  <a:srgbClr val="00B050"/>
                </a:solidFill>
                <a:latin typeface="Trebuchet MS"/>
                <a:cs typeface="Trebuchet MS"/>
              </a:rPr>
              <a:t>"blue"</a:t>
            </a:r>
            <a:r>
              <a:rPr sz="1429" b="1" spc="-52" dirty="0">
                <a:solidFill>
                  <a:srgbClr val="292934"/>
                </a:solidFill>
                <a:latin typeface="Trebuchet MS"/>
                <a:cs typeface="Trebuchet MS"/>
              </a:rPr>
              <a:t>, </a:t>
            </a:r>
            <a:r>
              <a:rPr sz="1429" b="1" spc="-88" dirty="0">
                <a:solidFill>
                  <a:srgbClr val="292934"/>
                </a:solidFill>
                <a:latin typeface="Trebuchet MS"/>
                <a:cs typeface="Trebuchet MS"/>
              </a:rPr>
              <a:t>fg=</a:t>
            </a:r>
            <a:r>
              <a:rPr sz="1429" b="1" spc="-88" dirty="0">
                <a:solidFill>
                  <a:srgbClr val="00B050"/>
                </a:solidFill>
                <a:latin typeface="Trebuchet MS"/>
                <a:cs typeface="Trebuchet MS"/>
              </a:rPr>
              <a:t>"white"</a:t>
            </a:r>
            <a:r>
              <a:rPr sz="1429" b="1" spc="-88" dirty="0">
                <a:solidFill>
                  <a:srgbClr val="292934"/>
                </a:solidFill>
                <a:latin typeface="Trebuchet MS"/>
                <a:cs typeface="Trebuchet MS"/>
              </a:rPr>
              <a:t>).pack(side=LEFT)  </a:t>
            </a:r>
            <a:r>
              <a:rPr sz="1429" b="1" spc="-71" dirty="0">
                <a:solidFill>
                  <a:srgbClr val="292934"/>
                </a:solidFill>
                <a:latin typeface="Trebuchet MS"/>
                <a:cs typeface="Trebuchet MS"/>
              </a:rPr>
              <a:t>mainloop()</a:t>
            </a:r>
            <a:endParaRPr sz="1429" dirty="0">
              <a:latin typeface="Trebuchet MS"/>
              <a:cs typeface="Trebuchet MS"/>
            </a:endParaRPr>
          </a:p>
        </p:txBody>
      </p:sp>
      <p:sp>
        <p:nvSpPr>
          <p:cNvPr id="6" name="object 6"/>
          <p:cNvSpPr/>
          <p:nvPr/>
        </p:nvSpPr>
        <p:spPr>
          <a:xfrm>
            <a:off x="8516471" y="4131542"/>
            <a:ext cx="1210236" cy="507694"/>
          </a:xfrm>
          <a:prstGeom prst="rect">
            <a:avLst/>
          </a:prstGeom>
          <a:blipFill>
            <a:blip r:embed="rId3" cstate="print"/>
            <a:stretch>
              <a:fillRect/>
            </a:stretch>
          </a:blipFill>
        </p:spPr>
        <p:txBody>
          <a:bodyPr wrap="square" lIns="0" tIns="0" rIns="0" bIns="0" rtlCol="0"/>
          <a:lstStyle/>
          <a:p>
            <a:endParaRPr sz="1429"/>
          </a:p>
        </p:txBody>
      </p:sp>
    </p:spTree>
    <p:extLst>
      <p:ext uri="{BB962C8B-B14F-4D97-AF65-F5344CB8AC3E}">
        <p14:creationId xmlns:p14="http://schemas.microsoft.com/office/powerpoint/2010/main" val="4273657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335B746-9433-499E-A24E-D0E62BC6DEF5}"/>
              </a:ext>
            </a:extLst>
          </p:cNvPr>
          <p:cNvSpPr>
            <a:spLocks noGrp="1"/>
          </p:cNvSpPr>
          <p:nvPr>
            <p:ph type="body" sz="quarter" idx="14"/>
          </p:nvPr>
        </p:nvSpPr>
        <p:spPr/>
        <p:txBody>
          <a:bodyPr/>
          <a:lstStyle/>
          <a:p>
            <a:pPr marL="344431" marR="4034" indent="-271813">
              <a:lnSpc>
                <a:spcPct val="150000"/>
              </a:lnSpc>
              <a:spcBef>
                <a:spcPts val="76"/>
              </a:spcBef>
              <a:buFont typeface="Arial"/>
              <a:buChar char="•"/>
              <a:tabLst>
                <a:tab pos="344431" algn="l"/>
                <a:tab pos="345440" algn="l"/>
              </a:tabLst>
            </a:pPr>
            <a:r>
              <a:rPr lang="en-US" spc="-8" dirty="0">
                <a:solidFill>
                  <a:srgbClr val="292934"/>
                </a:solidFill>
                <a:cs typeface="Arial"/>
              </a:rPr>
              <a:t>Simplest of the three geometry managers, do not use for ordinary  windows as it is too much work. Instead use it for making more complex  containers.</a:t>
            </a:r>
          </a:p>
          <a:p>
            <a:pPr marL="344431" indent="-272317">
              <a:lnSpc>
                <a:spcPct val="150000"/>
              </a:lnSpc>
              <a:buFont typeface="Arial"/>
              <a:buChar char="•"/>
              <a:tabLst>
                <a:tab pos="344431" algn="l"/>
                <a:tab pos="344936" algn="l"/>
              </a:tabLst>
            </a:pPr>
            <a:r>
              <a:rPr lang="en-US" spc="-8" dirty="0">
                <a:solidFill>
                  <a:srgbClr val="292934"/>
                </a:solidFill>
                <a:cs typeface="Arial"/>
              </a:rPr>
              <a:t>Place is available for all </a:t>
            </a:r>
            <a:r>
              <a:rPr lang="en-US" spc="-8" dirty="0" err="1">
                <a:solidFill>
                  <a:srgbClr val="292934"/>
                </a:solidFill>
                <a:cs typeface="Arial"/>
              </a:rPr>
              <a:t>widgetsfrom</a:t>
            </a:r>
            <a:r>
              <a:rPr lang="en-US" spc="-8" dirty="0">
                <a:solidFill>
                  <a:srgbClr val="292934"/>
                </a:solidFill>
                <a:cs typeface="Arial"/>
              </a:rPr>
              <a:t> tkinter import *</a:t>
            </a:r>
          </a:p>
          <a:p>
            <a:pPr>
              <a:lnSpc>
                <a:spcPct val="150000"/>
              </a:lnSpc>
            </a:pPr>
            <a:endParaRPr lang="en-GB" dirty="0"/>
          </a:p>
        </p:txBody>
      </p:sp>
      <p:sp>
        <p:nvSpPr>
          <p:cNvPr id="3" name="object 3"/>
          <p:cNvSpPr/>
          <p:nvPr/>
        </p:nvSpPr>
        <p:spPr>
          <a:xfrm>
            <a:off x="2828365" y="3596641"/>
            <a:ext cx="5084243" cy="2651760"/>
          </a:xfrm>
          <a:custGeom>
            <a:avLst/>
            <a:gdLst/>
            <a:ahLst/>
            <a:cxnLst/>
            <a:rect l="l" t="t" r="r" b="b"/>
            <a:pathLst>
              <a:path w="7296150" h="3785870">
                <a:moveTo>
                  <a:pt x="0" y="0"/>
                </a:moveTo>
                <a:lnTo>
                  <a:pt x="0" y="3785616"/>
                </a:lnTo>
                <a:lnTo>
                  <a:pt x="7296150" y="3785616"/>
                </a:lnTo>
                <a:lnTo>
                  <a:pt x="7296150" y="0"/>
                </a:lnTo>
                <a:lnTo>
                  <a:pt x="0" y="0"/>
                </a:lnTo>
                <a:close/>
              </a:path>
            </a:pathLst>
          </a:custGeom>
          <a:solidFill>
            <a:srgbClr val="F2F2F2"/>
          </a:solidFill>
        </p:spPr>
        <p:txBody>
          <a:bodyPr wrap="square" lIns="0" tIns="0" rIns="0" bIns="0" rtlCol="0"/>
          <a:lstStyle/>
          <a:p>
            <a:endParaRPr sz="1429"/>
          </a:p>
        </p:txBody>
      </p:sp>
      <p:sp>
        <p:nvSpPr>
          <p:cNvPr id="4" name="object 4"/>
          <p:cNvSpPr txBox="1"/>
          <p:nvPr/>
        </p:nvSpPr>
        <p:spPr>
          <a:xfrm>
            <a:off x="2828365" y="3669121"/>
            <a:ext cx="6247840" cy="3188879"/>
          </a:xfrm>
          <a:prstGeom prst="rect">
            <a:avLst/>
          </a:prstGeom>
        </p:spPr>
        <p:txBody>
          <a:bodyPr vert="horz" wrap="square" lIns="0" tIns="9582" rIns="0" bIns="0" rtlCol="0">
            <a:spAutoFit/>
          </a:bodyPr>
          <a:lstStyle/>
          <a:p>
            <a:pPr marL="72114">
              <a:tabLst>
                <a:tab pos="344431" algn="l"/>
                <a:tab pos="344936" algn="l"/>
              </a:tabLst>
            </a:pPr>
            <a:r>
              <a:rPr lang="en-GB" sz="1589" spc="-71" dirty="0">
                <a:solidFill>
                  <a:srgbClr val="292934"/>
                </a:solidFill>
                <a:latin typeface="Cambria" panose="02040503050406030204" pitchFamily="18" charset="0"/>
                <a:cs typeface="Trebuchet MS"/>
              </a:rPr>
              <a:t>import </a:t>
            </a:r>
            <a:r>
              <a:rPr lang="en-GB" sz="1589" spc="-71" dirty="0" err="1">
                <a:solidFill>
                  <a:srgbClr val="292934"/>
                </a:solidFill>
                <a:latin typeface="Cambria" panose="02040503050406030204" pitchFamily="18" charset="0"/>
                <a:cs typeface="Trebuchet MS"/>
              </a:rPr>
              <a:t>tkinter</a:t>
            </a:r>
            <a:r>
              <a:rPr lang="en-GB" sz="1589" spc="-71" dirty="0">
                <a:solidFill>
                  <a:srgbClr val="292934"/>
                </a:solidFill>
                <a:latin typeface="Cambria" panose="02040503050406030204" pitchFamily="18" charset="0"/>
                <a:cs typeface="Trebuchet MS"/>
              </a:rPr>
              <a:t> as </a:t>
            </a:r>
            <a:r>
              <a:rPr lang="en-GB" sz="1589" spc="-71" dirty="0" err="1">
                <a:solidFill>
                  <a:srgbClr val="292934"/>
                </a:solidFill>
                <a:latin typeface="Cambria" panose="02040503050406030204" pitchFamily="18" charset="0"/>
                <a:cs typeface="Trebuchet MS"/>
              </a:rPr>
              <a:t>tk</a:t>
            </a:r>
            <a:endParaRPr lang="en-GB" sz="1589" spc="-71" dirty="0">
              <a:solidFill>
                <a:srgbClr val="292934"/>
              </a:solidFill>
              <a:latin typeface="Cambria" panose="02040503050406030204" pitchFamily="18" charset="0"/>
              <a:cs typeface="Trebuchet MS"/>
            </a:endParaRPr>
          </a:p>
          <a:p>
            <a:pPr marL="72114">
              <a:tabLst>
                <a:tab pos="344431" algn="l"/>
                <a:tab pos="344936" algn="l"/>
              </a:tabLst>
            </a:pPr>
            <a:r>
              <a:rPr lang="en-GB" sz="1589" spc="-71" dirty="0">
                <a:solidFill>
                  <a:srgbClr val="292934"/>
                </a:solidFill>
                <a:latin typeface="Cambria" panose="02040503050406030204" pitchFamily="18" charset="0"/>
                <a:cs typeface="Trebuchet MS"/>
              </a:rPr>
              <a:t>top = </a:t>
            </a:r>
            <a:r>
              <a:rPr lang="en-GB" sz="1589" spc="-71" dirty="0" err="1">
                <a:solidFill>
                  <a:srgbClr val="292934"/>
                </a:solidFill>
                <a:latin typeface="Cambria" panose="02040503050406030204" pitchFamily="18" charset="0"/>
                <a:cs typeface="Trebuchet MS"/>
              </a:rPr>
              <a:t>tk.Tk</a:t>
            </a:r>
            <a:r>
              <a:rPr lang="en-GB" sz="1589" spc="-71" dirty="0">
                <a:solidFill>
                  <a:srgbClr val="292934"/>
                </a:solidFill>
                <a:latin typeface="Cambria" panose="02040503050406030204" pitchFamily="18" charset="0"/>
                <a:cs typeface="Trebuchet MS"/>
              </a:rPr>
              <a:t>()</a:t>
            </a:r>
          </a:p>
          <a:p>
            <a:pPr marL="72114">
              <a:tabLst>
                <a:tab pos="344431" algn="l"/>
                <a:tab pos="344936" algn="l"/>
              </a:tabLst>
            </a:pPr>
            <a:endParaRPr lang="en-GB" sz="1589" spc="-71" dirty="0">
              <a:solidFill>
                <a:srgbClr val="292934"/>
              </a:solidFill>
              <a:latin typeface="Cambria" panose="02040503050406030204" pitchFamily="18" charset="0"/>
              <a:cs typeface="Trebuchet MS"/>
            </a:endParaRPr>
          </a:p>
          <a:p>
            <a:pPr marL="72114">
              <a:tabLst>
                <a:tab pos="344431" algn="l"/>
                <a:tab pos="344936" algn="l"/>
              </a:tabLst>
            </a:pPr>
            <a:r>
              <a:rPr lang="en-GB" sz="1589" spc="-71" dirty="0" err="1">
                <a:solidFill>
                  <a:srgbClr val="292934"/>
                </a:solidFill>
                <a:latin typeface="Cambria" panose="02040503050406030204" pitchFamily="18" charset="0"/>
                <a:cs typeface="Trebuchet MS"/>
              </a:rPr>
              <a:t>def</a:t>
            </a:r>
            <a:r>
              <a:rPr lang="en-GB" sz="1589" spc="-71" dirty="0">
                <a:solidFill>
                  <a:srgbClr val="292934"/>
                </a:solidFill>
                <a:latin typeface="Cambria" panose="02040503050406030204" pitchFamily="18" charset="0"/>
                <a:cs typeface="Trebuchet MS"/>
              </a:rPr>
              <a:t> </a:t>
            </a:r>
            <a:r>
              <a:rPr lang="en-GB" sz="1589" spc="-71" dirty="0" err="1">
                <a:solidFill>
                  <a:srgbClr val="292934"/>
                </a:solidFill>
                <a:latin typeface="Cambria" panose="02040503050406030204" pitchFamily="18" charset="0"/>
                <a:cs typeface="Trebuchet MS"/>
              </a:rPr>
              <a:t>helloCallBack</a:t>
            </a:r>
            <a:r>
              <a:rPr lang="en-GB" sz="1589" spc="-71" dirty="0">
                <a:solidFill>
                  <a:srgbClr val="292934"/>
                </a:solidFill>
                <a:latin typeface="Cambria" panose="02040503050406030204" pitchFamily="18" charset="0"/>
                <a:cs typeface="Trebuchet MS"/>
              </a:rPr>
              <a:t>():</a:t>
            </a:r>
          </a:p>
          <a:p>
            <a:pPr marL="72114">
              <a:tabLst>
                <a:tab pos="344431" algn="l"/>
                <a:tab pos="344936" algn="l"/>
              </a:tabLst>
            </a:pPr>
            <a:r>
              <a:rPr lang="en-GB" sz="1589" spc="-71" dirty="0">
                <a:solidFill>
                  <a:srgbClr val="292934"/>
                </a:solidFill>
                <a:latin typeface="Cambria" panose="02040503050406030204" pitchFamily="18" charset="0"/>
                <a:cs typeface="Trebuchet MS"/>
              </a:rPr>
              <a:t>    </a:t>
            </a:r>
            <a:r>
              <a:rPr lang="en-GB" sz="1589" spc="-71" dirty="0" err="1">
                <a:solidFill>
                  <a:srgbClr val="292934"/>
                </a:solidFill>
                <a:latin typeface="Cambria" panose="02040503050406030204" pitchFamily="18" charset="0"/>
                <a:cs typeface="Trebuchet MS"/>
              </a:rPr>
              <a:t>tk.tkMessageBox.showinfo</a:t>
            </a:r>
            <a:r>
              <a:rPr lang="en-GB" sz="1589" spc="-71" dirty="0">
                <a:solidFill>
                  <a:srgbClr val="292934"/>
                </a:solidFill>
                <a:latin typeface="Cambria" panose="02040503050406030204" pitchFamily="18" charset="0"/>
                <a:cs typeface="Trebuchet MS"/>
              </a:rPr>
              <a:t>( "Hello Python", "Hello World")</a:t>
            </a:r>
          </a:p>
          <a:p>
            <a:pPr marL="72114">
              <a:tabLst>
                <a:tab pos="344431" algn="l"/>
                <a:tab pos="344936" algn="l"/>
              </a:tabLst>
            </a:pPr>
            <a:endParaRPr lang="en-GB" sz="1589" spc="-71" dirty="0">
              <a:solidFill>
                <a:srgbClr val="292934"/>
              </a:solidFill>
              <a:latin typeface="Cambria" panose="02040503050406030204" pitchFamily="18" charset="0"/>
              <a:cs typeface="Trebuchet MS"/>
            </a:endParaRPr>
          </a:p>
          <a:p>
            <a:pPr marL="72114">
              <a:tabLst>
                <a:tab pos="344431" algn="l"/>
                <a:tab pos="344936" algn="l"/>
              </a:tabLst>
            </a:pPr>
            <a:r>
              <a:rPr lang="en-GB" sz="1589" spc="-71" dirty="0">
                <a:solidFill>
                  <a:srgbClr val="292934"/>
                </a:solidFill>
                <a:latin typeface="Cambria" panose="02040503050406030204" pitchFamily="18" charset="0"/>
                <a:cs typeface="Trebuchet MS"/>
              </a:rPr>
              <a:t>B = </a:t>
            </a:r>
            <a:r>
              <a:rPr lang="en-GB" sz="1589" spc="-71" dirty="0" err="1">
                <a:solidFill>
                  <a:srgbClr val="292934"/>
                </a:solidFill>
                <a:latin typeface="Cambria" panose="02040503050406030204" pitchFamily="18" charset="0"/>
                <a:cs typeface="Trebuchet MS"/>
              </a:rPr>
              <a:t>tk.Button</a:t>
            </a:r>
            <a:r>
              <a:rPr lang="en-GB" sz="1589" spc="-71" dirty="0">
                <a:solidFill>
                  <a:srgbClr val="292934"/>
                </a:solidFill>
                <a:latin typeface="Cambria" panose="02040503050406030204" pitchFamily="18" charset="0"/>
                <a:cs typeface="Trebuchet MS"/>
              </a:rPr>
              <a:t>(top, text ="Hello", command = </a:t>
            </a:r>
            <a:r>
              <a:rPr lang="en-GB" sz="1589" spc="-71" dirty="0" err="1">
                <a:solidFill>
                  <a:srgbClr val="292934"/>
                </a:solidFill>
                <a:latin typeface="Cambria" panose="02040503050406030204" pitchFamily="18" charset="0"/>
                <a:cs typeface="Trebuchet MS"/>
              </a:rPr>
              <a:t>helloCallBack</a:t>
            </a:r>
            <a:r>
              <a:rPr lang="en-GB" sz="1589" spc="-71" dirty="0">
                <a:solidFill>
                  <a:srgbClr val="292934"/>
                </a:solidFill>
                <a:latin typeface="Cambria" panose="02040503050406030204" pitchFamily="18" charset="0"/>
                <a:cs typeface="Trebuchet MS"/>
              </a:rPr>
              <a:t>)</a:t>
            </a:r>
          </a:p>
          <a:p>
            <a:pPr marL="72114">
              <a:tabLst>
                <a:tab pos="344431" algn="l"/>
                <a:tab pos="344936" algn="l"/>
              </a:tabLst>
            </a:pPr>
            <a:r>
              <a:rPr lang="en-GB" sz="1589" spc="-71" dirty="0" err="1">
                <a:solidFill>
                  <a:srgbClr val="292934"/>
                </a:solidFill>
                <a:latin typeface="Cambria" panose="02040503050406030204" pitchFamily="18" charset="0"/>
                <a:cs typeface="Trebuchet MS"/>
              </a:rPr>
              <a:t>B.pack</a:t>
            </a:r>
            <a:r>
              <a:rPr lang="en-GB" sz="1589" spc="-71" dirty="0">
                <a:solidFill>
                  <a:srgbClr val="292934"/>
                </a:solidFill>
                <a:latin typeface="Cambria" panose="02040503050406030204" pitchFamily="18" charset="0"/>
                <a:cs typeface="Trebuchet MS"/>
              </a:rPr>
              <a:t>()</a:t>
            </a:r>
          </a:p>
          <a:p>
            <a:pPr marL="72114">
              <a:tabLst>
                <a:tab pos="344431" algn="l"/>
                <a:tab pos="344936" algn="l"/>
              </a:tabLst>
            </a:pPr>
            <a:r>
              <a:rPr lang="en-GB" sz="1589" spc="-71" dirty="0" err="1">
                <a:solidFill>
                  <a:srgbClr val="292934"/>
                </a:solidFill>
                <a:latin typeface="Cambria" panose="02040503050406030204" pitchFamily="18" charset="0"/>
                <a:cs typeface="Trebuchet MS"/>
              </a:rPr>
              <a:t>B.place</a:t>
            </a:r>
            <a:r>
              <a:rPr lang="en-GB" sz="1589" spc="-71" dirty="0">
                <a:solidFill>
                  <a:srgbClr val="292934"/>
                </a:solidFill>
                <a:latin typeface="Cambria" panose="02040503050406030204" pitchFamily="18" charset="0"/>
                <a:cs typeface="Trebuchet MS"/>
              </a:rPr>
              <a:t>(</a:t>
            </a:r>
            <a:r>
              <a:rPr lang="en-GB" sz="1589" spc="-71" dirty="0" err="1">
                <a:solidFill>
                  <a:srgbClr val="292934"/>
                </a:solidFill>
                <a:latin typeface="Cambria" panose="02040503050406030204" pitchFamily="18" charset="0"/>
                <a:cs typeface="Trebuchet MS"/>
              </a:rPr>
              <a:t>bordermode</a:t>
            </a:r>
            <a:r>
              <a:rPr lang="en-GB" sz="1589" spc="-71" dirty="0">
                <a:solidFill>
                  <a:srgbClr val="292934"/>
                </a:solidFill>
                <a:latin typeface="Cambria" panose="02040503050406030204" pitchFamily="18" charset="0"/>
                <a:cs typeface="Trebuchet MS"/>
              </a:rPr>
              <a:t>=OUTSIDE, height=100, width=100)</a:t>
            </a:r>
          </a:p>
          <a:p>
            <a:pPr marL="72114">
              <a:tabLst>
                <a:tab pos="344431" algn="l"/>
                <a:tab pos="344936" algn="l"/>
              </a:tabLst>
            </a:pPr>
            <a:r>
              <a:rPr lang="en-GB" sz="1589" spc="-71" dirty="0" err="1">
                <a:solidFill>
                  <a:srgbClr val="292934"/>
                </a:solidFill>
                <a:latin typeface="Cambria" panose="02040503050406030204" pitchFamily="18" charset="0"/>
                <a:cs typeface="Trebuchet MS"/>
              </a:rPr>
              <a:t>top.mainloop</a:t>
            </a:r>
            <a:r>
              <a:rPr lang="en-GB" sz="1589" spc="-71" dirty="0">
                <a:solidFill>
                  <a:srgbClr val="292934"/>
                </a:solidFill>
                <a:latin typeface="Cambria" panose="02040503050406030204" pitchFamily="18" charset="0"/>
                <a:cs typeface="Trebuchet MS"/>
              </a:rPr>
              <a:t>()</a:t>
            </a:r>
          </a:p>
          <a:p>
            <a:pPr marL="344431" indent="-272317">
              <a:buFont typeface="Arial"/>
              <a:buChar char="•"/>
              <a:tabLst>
                <a:tab pos="344431" algn="l"/>
                <a:tab pos="344936" algn="l"/>
              </a:tabLst>
            </a:pPr>
            <a:endParaRPr lang="en-GB" sz="1589" spc="-71" dirty="0">
              <a:solidFill>
                <a:srgbClr val="292934"/>
              </a:solidFill>
              <a:latin typeface="Trebuchet MS"/>
              <a:cs typeface="Trebuchet MS"/>
            </a:endParaRPr>
          </a:p>
          <a:p>
            <a:pPr marL="72114">
              <a:tabLst>
                <a:tab pos="344431" algn="l"/>
                <a:tab pos="344936" algn="l"/>
              </a:tabLst>
            </a:pPr>
            <a:endParaRPr lang="en-GB" sz="1589" spc="-71" dirty="0">
              <a:solidFill>
                <a:srgbClr val="292934"/>
              </a:solidFill>
              <a:latin typeface="Trebuchet MS"/>
              <a:cs typeface="Trebuchet MS"/>
            </a:endParaRPr>
          </a:p>
          <a:p>
            <a:pPr marL="72114">
              <a:tabLst>
                <a:tab pos="344431" algn="l"/>
                <a:tab pos="344936" algn="l"/>
              </a:tabLst>
            </a:pPr>
            <a:endParaRPr sz="1589" dirty="0">
              <a:latin typeface="Trebuchet MS"/>
              <a:cs typeface="Trebuchet MS"/>
            </a:endParaRPr>
          </a:p>
        </p:txBody>
      </p:sp>
      <p:sp>
        <p:nvSpPr>
          <p:cNvPr id="5" name="object 5"/>
          <p:cNvSpPr/>
          <p:nvPr/>
        </p:nvSpPr>
        <p:spPr>
          <a:xfrm>
            <a:off x="9076205" y="3434868"/>
            <a:ext cx="1573307" cy="1769969"/>
          </a:xfrm>
          <a:prstGeom prst="rect">
            <a:avLst/>
          </a:prstGeom>
          <a:blipFill>
            <a:blip r:embed="rId2" cstate="print"/>
            <a:stretch>
              <a:fillRect/>
            </a:stretch>
          </a:blipFill>
        </p:spPr>
        <p:txBody>
          <a:bodyPr wrap="square" lIns="0" tIns="0" rIns="0" bIns="0" rtlCol="0"/>
          <a:lstStyle/>
          <a:p>
            <a:endParaRPr sz="1429"/>
          </a:p>
        </p:txBody>
      </p:sp>
      <p:sp>
        <p:nvSpPr>
          <p:cNvPr id="9" name="object 2">
            <a:extLst>
              <a:ext uri="{FF2B5EF4-FFF2-40B4-BE49-F238E27FC236}">
                <a16:creationId xmlns:a16="http://schemas.microsoft.com/office/drawing/2014/main" id="{F1349DD0-18E4-4BE2-96F7-B1A5AA03A34C}"/>
              </a:ext>
            </a:extLst>
          </p:cNvPr>
          <p:cNvSpPr txBox="1">
            <a:spLocks noGrp="1"/>
          </p:cNvSpPr>
          <p:nvPr>
            <p:ph type="title"/>
          </p:nvPr>
        </p:nvSpPr>
        <p:spPr>
          <a:xfrm>
            <a:off x="546670" y="656527"/>
            <a:ext cx="11913553" cy="433377"/>
          </a:xfrm>
          <a:prstGeom prst="rect">
            <a:avLst/>
          </a:prstGeom>
        </p:spPr>
        <p:txBody>
          <a:bodyPr vert="horz" wrap="square" lIns="0" tIns="10086" rIns="0" bIns="0" rtlCol="0" anchor="ctr" anchorCtr="0">
            <a:spAutoFit/>
          </a:bodyPr>
          <a:lstStyle/>
          <a:p>
            <a:pPr marL="10086">
              <a:spcBef>
                <a:spcPts val="79"/>
              </a:spcBef>
            </a:pPr>
            <a:r>
              <a:rPr lang="en-GB" sz="3600" spc="-84" dirty="0"/>
              <a:t>Pack Geometry Manager                                           </a:t>
            </a:r>
            <a:r>
              <a:rPr lang="en-GB" sz="1800" spc="-84" dirty="0"/>
              <a:t>(2/2)</a:t>
            </a:r>
          </a:p>
        </p:txBody>
      </p:sp>
    </p:spTree>
    <p:extLst>
      <p:ext uri="{BB962C8B-B14F-4D97-AF65-F5344CB8AC3E}">
        <p14:creationId xmlns:p14="http://schemas.microsoft.com/office/powerpoint/2010/main" val="270486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389592-D5A7-41BD-B946-51CDFCF36EDE}"/>
              </a:ext>
            </a:extLst>
          </p:cNvPr>
          <p:cNvSpPr>
            <a:spLocks noGrp="1"/>
          </p:cNvSpPr>
          <p:nvPr>
            <p:ph type="title"/>
          </p:nvPr>
        </p:nvSpPr>
        <p:spPr>
          <a:xfrm>
            <a:off x="284256" y="891168"/>
            <a:ext cx="5479200" cy="720000"/>
          </a:xfrm>
        </p:spPr>
        <p:txBody>
          <a:bodyPr>
            <a:normAutofit fontScale="90000"/>
          </a:bodyPr>
          <a:lstStyle/>
          <a:p>
            <a:pPr algn="ctr">
              <a:lnSpc>
                <a:spcPct val="100000"/>
              </a:lnSpc>
            </a:pPr>
            <a:r>
              <a:rPr lang="en-GB" sz="3600" dirty="0">
                <a:solidFill>
                  <a:schemeClr val="bg1"/>
                </a:solidFill>
              </a:rPr>
              <a:t>More Widgets</a:t>
            </a:r>
            <a:br>
              <a:rPr lang="en-GB" sz="3600" dirty="0">
                <a:solidFill>
                  <a:schemeClr val="bg1"/>
                </a:solidFill>
              </a:rPr>
            </a:br>
            <a:r>
              <a:rPr lang="en-US" sz="2700" dirty="0">
                <a:solidFill>
                  <a:schemeClr val="bg1"/>
                </a:solidFill>
              </a:rPr>
              <a:t>ENTRY , CHECKBUTTONS, RADIO BUTTONS, SCALE</a:t>
            </a:r>
            <a:r>
              <a:rPr lang="en-GB" sz="2700" dirty="0">
                <a:solidFill>
                  <a:schemeClr val="bg1"/>
                </a:solidFill>
              </a:rPr>
              <a:t> </a:t>
            </a:r>
            <a:endParaRPr lang="en-GB" sz="3600" dirty="0">
              <a:solidFill>
                <a:schemeClr val="bg1"/>
              </a:solidFill>
            </a:endParaRPr>
          </a:p>
        </p:txBody>
      </p:sp>
      <p:pic>
        <p:nvPicPr>
          <p:cNvPr id="4098" name="Picture 2" descr="Best Home Screen Customization apps for iPhone and iPad | iMore">
            <a:extLst>
              <a:ext uri="{FF2B5EF4-FFF2-40B4-BE49-F238E27FC236}">
                <a16:creationId xmlns:a16="http://schemas.microsoft.com/office/drawing/2014/main" id="{5670E16E-F784-499B-BA3F-650B4AADF6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752" y="3429000"/>
            <a:ext cx="1786128" cy="178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440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2287" y="533252"/>
            <a:ext cx="5468898" cy="433377"/>
          </a:xfrm>
          <a:prstGeom prst="rect">
            <a:avLst/>
          </a:prstGeom>
        </p:spPr>
        <p:txBody>
          <a:bodyPr vert="horz" wrap="square" lIns="0" tIns="10086" rIns="0" bIns="0" rtlCol="0" anchor="ctr" anchorCtr="0">
            <a:spAutoFit/>
          </a:bodyPr>
          <a:lstStyle/>
          <a:p>
            <a:pPr marL="10086">
              <a:spcBef>
                <a:spcPts val="79"/>
              </a:spcBef>
            </a:pPr>
            <a:r>
              <a:rPr lang="en-GB" sz="3600" spc="-84" dirty="0"/>
              <a:t>Message</a:t>
            </a:r>
          </a:p>
        </p:txBody>
      </p:sp>
      <p:sp>
        <p:nvSpPr>
          <p:cNvPr id="4" name="Text Placeholder 3">
            <a:extLst>
              <a:ext uri="{FF2B5EF4-FFF2-40B4-BE49-F238E27FC236}">
                <a16:creationId xmlns:a16="http://schemas.microsoft.com/office/drawing/2014/main" id="{9C0402A0-E100-4599-87D3-97219049DEAD}"/>
              </a:ext>
            </a:extLst>
          </p:cNvPr>
          <p:cNvSpPr>
            <a:spLocks noGrp="1"/>
          </p:cNvSpPr>
          <p:nvPr>
            <p:ph type="body" sz="quarter" idx="14"/>
          </p:nvPr>
        </p:nvSpPr>
        <p:spPr>
          <a:xfrm>
            <a:off x="522287" y="1244578"/>
            <a:ext cx="10652114" cy="4368843"/>
          </a:xfrm>
        </p:spPr>
        <p:txBody>
          <a:bodyPr/>
          <a:lstStyle/>
          <a:p>
            <a:pPr marL="342900" indent="-342900" algn="just">
              <a:lnSpc>
                <a:spcPct val="150000"/>
              </a:lnSpc>
              <a:buFont typeface="Arial" panose="020B0604020202020204" pitchFamily="34" charset="0"/>
              <a:buChar char="•"/>
            </a:pPr>
            <a:r>
              <a:rPr lang="en-US" spc="-8" dirty="0">
                <a:solidFill>
                  <a:srgbClr val="292934"/>
                </a:solidFill>
                <a:cs typeface="Arial"/>
              </a:rPr>
              <a:t>The Message widget is used to display text. This is a widget not a text  window. Use for on screen instructions or to make a custom message window</a:t>
            </a:r>
          </a:p>
          <a:p>
            <a:pPr algn="just">
              <a:lnSpc>
                <a:spcPct val="150000"/>
              </a:lnSpc>
            </a:pPr>
            <a:endParaRPr lang="en-GB" dirty="0"/>
          </a:p>
        </p:txBody>
      </p:sp>
      <p:sp>
        <p:nvSpPr>
          <p:cNvPr id="3" name="object 3"/>
          <p:cNvSpPr/>
          <p:nvPr/>
        </p:nvSpPr>
        <p:spPr>
          <a:xfrm>
            <a:off x="2839863" y="2736364"/>
            <a:ext cx="5056818" cy="3566767"/>
          </a:xfrm>
          <a:custGeom>
            <a:avLst/>
            <a:gdLst/>
            <a:ahLst/>
            <a:cxnLst/>
            <a:rect l="l" t="t" r="r" b="b"/>
            <a:pathLst>
              <a:path w="8297545" h="2032000">
                <a:moveTo>
                  <a:pt x="0" y="0"/>
                </a:moveTo>
                <a:lnTo>
                  <a:pt x="0" y="2031492"/>
                </a:lnTo>
                <a:lnTo>
                  <a:pt x="8297418" y="2031492"/>
                </a:lnTo>
                <a:lnTo>
                  <a:pt x="8297418" y="0"/>
                </a:lnTo>
                <a:lnTo>
                  <a:pt x="0" y="0"/>
                </a:lnTo>
                <a:close/>
              </a:path>
            </a:pathLst>
          </a:custGeom>
          <a:solidFill>
            <a:srgbClr val="F2F2F2"/>
          </a:solidFill>
        </p:spPr>
        <p:txBody>
          <a:bodyPr wrap="square" lIns="0" tIns="0" rIns="0" bIns="0" rtlCol="0"/>
          <a:lstStyle/>
          <a:p>
            <a:r>
              <a:rPr lang="en-GB" sz="1429" dirty="0"/>
              <a:t>from </a:t>
            </a:r>
            <a:r>
              <a:rPr lang="en-GB" sz="1429" dirty="0" err="1"/>
              <a:t>tkinter</a:t>
            </a:r>
            <a:r>
              <a:rPr lang="en-GB" sz="1429" dirty="0"/>
              <a:t> import *</a:t>
            </a:r>
          </a:p>
          <a:p>
            <a:r>
              <a:rPr lang="en-GB" sz="1429" dirty="0"/>
              <a:t>master =</a:t>
            </a:r>
            <a:r>
              <a:rPr lang="en-GB" sz="1429" dirty="0" err="1"/>
              <a:t>Tk</a:t>
            </a:r>
            <a:r>
              <a:rPr lang="en-GB" sz="1429" dirty="0"/>
              <a:t>()</a:t>
            </a:r>
          </a:p>
          <a:p>
            <a:endParaRPr lang="en-GB" sz="1429" dirty="0"/>
          </a:p>
          <a:p>
            <a:r>
              <a:rPr lang="en-GB" sz="1429" dirty="0" err="1"/>
              <a:t>msg</a:t>
            </a:r>
            <a:r>
              <a:rPr lang="en-GB" sz="1429" dirty="0"/>
              <a:t> = Message(master, text=' This is a Message')</a:t>
            </a:r>
          </a:p>
          <a:p>
            <a:r>
              <a:rPr lang="en-GB" sz="1429" dirty="0" err="1"/>
              <a:t>msg.config</a:t>
            </a:r>
            <a:r>
              <a:rPr lang="en-GB" sz="1429" dirty="0"/>
              <a:t>(font=('times',14))</a:t>
            </a:r>
          </a:p>
          <a:p>
            <a:r>
              <a:rPr lang="en-GB" sz="1429" dirty="0" err="1"/>
              <a:t>msg.pack</a:t>
            </a:r>
            <a:r>
              <a:rPr lang="en-GB" sz="1429" dirty="0"/>
              <a:t>()</a:t>
            </a:r>
          </a:p>
          <a:p>
            <a:r>
              <a:rPr lang="en-GB" sz="1429" dirty="0" err="1"/>
              <a:t>mainloop</a:t>
            </a:r>
            <a:r>
              <a:rPr lang="en-GB" sz="1429" dirty="0"/>
              <a:t>()</a:t>
            </a:r>
          </a:p>
        </p:txBody>
      </p:sp>
      <p:sp>
        <p:nvSpPr>
          <p:cNvPr id="6" name="object 6"/>
          <p:cNvSpPr/>
          <p:nvPr/>
        </p:nvSpPr>
        <p:spPr>
          <a:xfrm>
            <a:off x="8152594" y="3437786"/>
            <a:ext cx="3340249" cy="2712944"/>
          </a:xfrm>
          <a:custGeom>
            <a:avLst/>
            <a:gdLst/>
            <a:ahLst/>
            <a:cxnLst/>
            <a:rect l="l" t="t" r="r" b="b"/>
            <a:pathLst>
              <a:path w="4206240" h="3416300">
                <a:moveTo>
                  <a:pt x="0" y="0"/>
                </a:moveTo>
                <a:lnTo>
                  <a:pt x="0" y="3416046"/>
                </a:lnTo>
                <a:lnTo>
                  <a:pt x="4206240" y="3416046"/>
                </a:lnTo>
                <a:lnTo>
                  <a:pt x="4206240" y="0"/>
                </a:lnTo>
                <a:lnTo>
                  <a:pt x="0" y="0"/>
                </a:lnTo>
                <a:close/>
              </a:path>
            </a:pathLst>
          </a:custGeom>
          <a:solidFill>
            <a:srgbClr val="F6DDD8"/>
          </a:solidFill>
        </p:spPr>
        <p:txBody>
          <a:bodyPr wrap="square" lIns="0" tIns="0" rIns="0" bIns="0" rtlCol="0"/>
          <a:lstStyle/>
          <a:p>
            <a:endParaRPr sz="1429"/>
          </a:p>
        </p:txBody>
      </p:sp>
      <p:sp>
        <p:nvSpPr>
          <p:cNvPr id="7" name="object 7"/>
          <p:cNvSpPr txBox="1"/>
          <p:nvPr/>
        </p:nvSpPr>
        <p:spPr>
          <a:xfrm>
            <a:off x="8215123" y="3451906"/>
            <a:ext cx="1294447" cy="889913"/>
          </a:xfrm>
          <a:prstGeom prst="rect">
            <a:avLst/>
          </a:prstGeom>
        </p:spPr>
        <p:txBody>
          <a:bodyPr vert="horz" wrap="square" lIns="0" tIns="10086" rIns="0" bIns="0" rtlCol="0">
            <a:spAutoFit/>
          </a:bodyPr>
          <a:lstStyle/>
          <a:p>
            <a:pPr marL="134646" marR="630365" indent="-125064" algn="just">
              <a:spcBef>
                <a:spcPts val="79"/>
              </a:spcBef>
            </a:pPr>
            <a:r>
              <a:rPr sz="1429" b="1" spc="-76" dirty="0">
                <a:solidFill>
                  <a:srgbClr val="292934"/>
                </a:solidFill>
                <a:latin typeface="Trebuchet MS"/>
                <a:cs typeface="Trebuchet MS"/>
              </a:rPr>
              <a:t>options:  anchor  </a:t>
            </a:r>
            <a:r>
              <a:rPr sz="1429" b="1" spc="-79" dirty="0">
                <a:solidFill>
                  <a:srgbClr val="292934"/>
                </a:solidFill>
                <a:latin typeface="Trebuchet MS"/>
                <a:cs typeface="Trebuchet MS"/>
              </a:rPr>
              <a:t>aspect</a:t>
            </a:r>
            <a:endParaRPr sz="1429" dirty="0">
              <a:latin typeface="Trebuchet MS"/>
              <a:cs typeface="Trebuchet MS"/>
            </a:endParaRPr>
          </a:p>
          <a:p>
            <a:pPr marL="134646"/>
            <a:r>
              <a:rPr sz="1429" b="1" spc="-67" dirty="0">
                <a:solidFill>
                  <a:srgbClr val="292934"/>
                </a:solidFill>
                <a:latin typeface="Trebuchet MS"/>
                <a:cs typeface="Trebuchet MS"/>
              </a:rPr>
              <a:t>background/bg</a:t>
            </a:r>
            <a:endParaRPr sz="1429" dirty="0">
              <a:latin typeface="Trebuchet MS"/>
              <a:cs typeface="Trebuchet MS"/>
            </a:endParaRPr>
          </a:p>
        </p:txBody>
      </p:sp>
      <p:sp>
        <p:nvSpPr>
          <p:cNvPr id="8" name="object 8"/>
          <p:cNvSpPr txBox="1"/>
          <p:nvPr/>
        </p:nvSpPr>
        <p:spPr>
          <a:xfrm>
            <a:off x="10393765" y="3669748"/>
            <a:ext cx="410471" cy="669981"/>
          </a:xfrm>
          <a:prstGeom prst="rect">
            <a:avLst/>
          </a:prstGeom>
        </p:spPr>
        <p:txBody>
          <a:bodyPr vert="horz" wrap="square" lIns="0" tIns="10086" rIns="0" bIns="0" rtlCol="0">
            <a:spAutoFit/>
          </a:bodyPr>
          <a:lstStyle/>
          <a:p>
            <a:pPr marL="10086" marR="4034" indent="-504" algn="just">
              <a:spcBef>
                <a:spcPts val="79"/>
              </a:spcBef>
            </a:pPr>
            <a:r>
              <a:rPr sz="1429" b="1" spc="-79" dirty="0">
                <a:solidFill>
                  <a:srgbClr val="292934"/>
                </a:solidFill>
                <a:latin typeface="Trebuchet MS"/>
                <a:cs typeface="Trebuchet MS"/>
              </a:rPr>
              <a:t>padx  </a:t>
            </a:r>
            <a:r>
              <a:rPr sz="1429" b="1" spc="-67" dirty="0">
                <a:solidFill>
                  <a:srgbClr val="292934"/>
                </a:solidFill>
                <a:latin typeface="Trebuchet MS"/>
                <a:cs typeface="Trebuchet MS"/>
              </a:rPr>
              <a:t>pady  </a:t>
            </a:r>
            <a:r>
              <a:rPr sz="1429" b="1" spc="-119" dirty="0">
                <a:solidFill>
                  <a:srgbClr val="292934"/>
                </a:solidFill>
                <a:latin typeface="Trebuchet MS"/>
                <a:cs typeface="Trebuchet MS"/>
              </a:rPr>
              <a:t>r</a:t>
            </a:r>
            <a:r>
              <a:rPr sz="1429" b="1" spc="-84" dirty="0">
                <a:solidFill>
                  <a:srgbClr val="292934"/>
                </a:solidFill>
                <a:latin typeface="Trebuchet MS"/>
                <a:cs typeface="Trebuchet MS"/>
              </a:rPr>
              <a:t>eli</a:t>
            </a:r>
            <a:r>
              <a:rPr sz="1429" b="1" spc="-136" dirty="0">
                <a:solidFill>
                  <a:srgbClr val="292934"/>
                </a:solidFill>
                <a:latin typeface="Trebuchet MS"/>
                <a:cs typeface="Trebuchet MS"/>
              </a:rPr>
              <a:t>e</a:t>
            </a:r>
            <a:r>
              <a:rPr sz="1429" b="1" spc="-79" dirty="0">
                <a:solidFill>
                  <a:srgbClr val="292934"/>
                </a:solidFill>
                <a:latin typeface="Trebuchet MS"/>
                <a:cs typeface="Trebuchet MS"/>
              </a:rPr>
              <a:t>f</a:t>
            </a:r>
            <a:endParaRPr sz="1429">
              <a:latin typeface="Trebuchet MS"/>
              <a:cs typeface="Trebuchet MS"/>
            </a:endParaRPr>
          </a:p>
        </p:txBody>
      </p:sp>
      <p:sp>
        <p:nvSpPr>
          <p:cNvPr id="9" name="object 9"/>
          <p:cNvSpPr txBox="1"/>
          <p:nvPr/>
        </p:nvSpPr>
        <p:spPr>
          <a:xfrm>
            <a:off x="10393233" y="4323276"/>
            <a:ext cx="920788" cy="889913"/>
          </a:xfrm>
          <a:prstGeom prst="rect">
            <a:avLst/>
          </a:prstGeom>
        </p:spPr>
        <p:txBody>
          <a:bodyPr vert="horz" wrap="square" lIns="0" tIns="10086" rIns="0" bIns="0" rtlCol="0">
            <a:spAutoFit/>
          </a:bodyPr>
          <a:lstStyle/>
          <a:p>
            <a:pPr marL="10086" marR="4034">
              <a:spcBef>
                <a:spcPts val="79"/>
              </a:spcBef>
            </a:pPr>
            <a:r>
              <a:rPr sz="1429" b="1" spc="-91" dirty="0">
                <a:solidFill>
                  <a:srgbClr val="292934"/>
                </a:solidFill>
                <a:latin typeface="Trebuchet MS"/>
                <a:cs typeface="Trebuchet MS"/>
              </a:rPr>
              <a:t>takefocus  </a:t>
            </a:r>
            <a:r>
              <a:rPr sz="1429" b="1" spc="-107" dirty="0">
                <a:solidFill>
                  <a:srgbClr val="292934"/>
                </a:solidFill>
                <a:latin typeface="Trebuchet MS"/>
                <a:cs typeface="Trebuchet MS"/>
              </a:rPr>
              <a:t>text  </a:t>
            </a:r>
            <a:r>
              <a:rPr sz="1429" b="1" spc="-124" dirty="0">
                <a:solidFill>
                  <a:srgbClr val="292934"/>
                </a:solidFill>
                <a:latin typeface="Trebuchet MS"/>
                <a:cs typeface="Trebuchet MS"/>
              </a:rPr>
              <a:t>te</a:t>
            </a:r>
            <a:r>
              <a:rPr sz="1429" b="1" spc="-112" dirty="0">
                <a:solidFill>
                  <a:srgbClr val="292934"/>
                </a:solidFill>
                <a:latin typeface="Trebuchet MS"/>
                <a:cs typeface="Trebuchet MS"/>
              </a:rPr>
              <a:t>x</a:t>
            </a:r>
            <a:r>
              <a:rPr sz="1429" b="1" spc="-71" dirty="0">
                <a:solidFill>
                  <a:srgbClr val="292934"/>
                </a:solidFill>
                <a:latin typeface="Trebuchet MS"/>
                <a:cs typeface="Trebuchet MS"/>
              </a:rPr>
              <a:t>t</a:t>
            </a:r>
            <a:r>
              <a:rPr sz="1429" b="1" spc="-91" dirty="0">
                <a:solidFill>
                  <a:srgbClr val="292934"/>
                </a:solidFill>
                <a:latin typeface="Trebuchet MS"/>
                <a:cs typeface="Trebuchet MS"/>
              </a:rPr>
              <a:t>v</a:t>
            </a:r>
            <a:r>
              <a:rPr sz="1429" b="1" spc="-71" dirty="0">
                <a:solidFill>
                  <a:srgbClr val="292934"/>
                </a:solidFill>
                <a:latin typeface="Trebuchet MS"/>
                <a:cs typeface="Trebuchet MS"/>
              </a:rPr>
              <a:t>a</a:t>
            </a:r>
            <a:r>
              <a:rPr sz="1429" b="1" spc="-103" dirty="0">
                <a:solidFill>
                  <a:srgbClr val="292934"/>
                </a:solidFill>
                <a:latin typeface="Trebuchet MS"/>
                <a:cs typeface="Trebuchet MS"/>
              </a:rPr>
              <a:t>r</a:t>
            </a:r>
            <a:r>
              <a:rPr sz="1429" b="1" spc="-76" dirty="0">
                <a:solidFill>
                  <a:srgbClr val="292934"/>
                </a:solidFill>
                <a:latin typeface="Trebuchet MS"/>
                <a:cs typeface="Trebuchet MS"/>
              </a:rPr>
              <a:t>i</a:t>
            </a:r>
            <a:r>
              <a:rPr sz="1429" b="1" spc="-60" dirty="0">
                <a:solidFill>
                  <a:srgbClr val="292934"/>
                </a:solidFill>
                <a:latin typeface="Trebuchet MS"/>
                <a:cs typeface="Trebuchet MS"/>
              </a:rPr>
              <a:t>a</a:t>
            </a:r>
            <a:r>
              <a:rPr sz="1429" b="1" spc="-76" dirty="0">
                <a:solidFill>
                  <a:srgbClr val="292934"/>
                </a:solidFill>
                <a:latin typeface="Trebuchet MS"/>
                <a:cs typeface="Trebuchet MS"/>
              </a:rPr>
              <a:t>bl</a:t>
            </a:r>
            <a:r>
              <a:rPr sz="1429" b="1" spc="-71" dirty="0">
                <a:solidFill>
                  <a:srgbClr val="292934"/>
                </a:solidFill>
                <a:latin typeface="Trebuchet MS"/>
                <a:cs typeface="Trebuchet MS"/>
              </a:rPr>
              <a:t>e  width</a:t>
            </a:r>
            <a:endParaRPr sz="1429">
              <a:latin typeface="Trebuchet MS"/>
              <a:cs typeface="Trebuchet MS"/>
            </a:endParaRPr>
          </a:p>
        </p:txBody>
      </p:sp>
      <p:sp>
        <p:nvSpPr>
          <p:cNvPr id="10" name="object 10"/>
          <p:cNvSpPr txBox="1"/>
          <p:nvPr/>
        </p:nvSpPr>
        <p:spPr>
          <a:xfrm>
            <a:off x="8339782" y="4323276"/>
            <a:ext cx="1565237" cy="1769641"/>
          </a:xfrm>
          <a:prstGeom prst="rect">
            <a:avLst/>
          </a:prstGeom>
        </p:spPr>
        <p:txBody>
          <a:bodyPr vert="horz" wrap="square" lIns="0" tIns="10086" rIns="0" bIns="0" rtlCol="0">
            <a:spAutoFit/>
          </a:bodyPr>
          <a:lstStyle/>
          <a:p>
            <a:pPr marL="10086" marR="328294">
              <a:spcBef>
                <a:spcPts val="79"/>
              </a:spcBef>
            </a:pPr>
            <a:r>
              <a:rPr sz="1429" b="1" spc="-71" dirty="0">
                <a:solidFill>
                  <a:srgbClr val="292934"/>
                </a:solidFill>
                <a:latin typeface="Trebuchet MS"/>
                <a:cs typeface="Trebuchet MS"/>
              </a:rPr>
              <a:t>borderwidth/bd  </a:t>
            </a:r>
            <a:r>
              <a:rPr sz="1429" b="1" spc="-91" dirty="0">
                <a:solidFill>
                  <a:srgbClr val="292934"/>
                </a:solidFill>
                <a:latin typeface="Trebuchet MS"/>
                <a:cs typeface="Trebuchet MS"/>
              </a:rPr>
              <a:t>cursor</a:t>
            </a:r>
            <a:endParaRPr sz="1429" dirty="0">
              <a:latin typeface="Trebuchet MS"/>
              <a:cs typeface="Trebuchet MS"/>
            </a:endParaRPr>
          </a:p>
          <a:p>
            <a:pPr marL="10086" marR="486137"/>
            <a:r>
              <a:rPr sz="1429" b="1" spc="-79" dirty="0">
                <a:solidFill>
                  <a:srgbClr val="292934"/>
                </a:solidFill>
                <a:latin typeface="Trebuchet MS"/>
                <a:cs typeface="Trebuchet MS"/>
              </a:rPr>
              <a:t>font  </a:t>
            </a:r>
            <a:r>
              <a:rPr sz="1429" b="1" spc="-107" dirty="0">
                <a:solidFill>
                  <a:srgbClr val="292934"/>
                </a:solidFill>
                <a:latin typeface="Trebuchet MS"/>
                <a:cs typeface="Trebuchet MS"/>
              </a:rPr>
              <a:t>f</a:t>
            </a:r>
            <a:r>
              <a:rPr sz="1429" b="1" spc="-48" dirty="0">
                <a:solidFill>
                  <a:srgbClr val="292934"/>
                </a:solidFill>
                <a:latin typeface="Trebuchet MS"/>
                <a:cs typeface="Trebuchet MS"/>
              </a:rPr>
              <a:t>o</a:t>
            </a:r>
            <a:r>
              <a:rPr sz="1429" b="1" spc="-119" dirty="0">
                <a:solidFill>
                  <a:srgbClr val="292934"/>
                </a:solidFill>
                <a:latin typeface="Trebuchet MS"/>
                <a:cs typeface="Trebuchet MS"/>
              </a:rPr>
              <a:t>r</a:t>
            </a:r>
            <a:r>
              <a:rPr sz="1429" b="1" spc="-107" dirty="0">
                <a:solidFill>
                  <a:srgbClr val="292934"/>
                </a:solidFill>
                <a:latin typeface="Trebuchet MS"/>
                <a:cs typeface="Trebuchet MS"/>
              </a:rPr>
              <a:t>e</a:t>
            </a:r>
            <a:r>
              <a:rPr sz="1429" b="1" spc="-84" dirty="0">
                <a:solidFill>
                  <a:srgbClr val="292934"/>
                </a:solidFill>
                <a:latin typeface="Trebuchet MS"/>
                <a:cs typeface="Trebuchet MS"/>
              </a:rPr>
              <a:t>g</a:t>
            </a:r>
            <a:r>
              <a:rPr sz="1429" b="1" spc="-88" dirty="0">
                <a:solidFill>
                  <a:srgbClr val="292934"/>
                </a:solidFill>
                <a:latin typeface="Trebuchet MS"/>
                <a:cs typeface="Trebuchet MS"/>
              </a:rPr>
              <a:t>r</a:t>
            </a:r>
            <a:r>
              <a:rPr sz="1429" b="1" spc="-52" dirty="0">
                <a:solidFill>
                  <a:srgbClr val="292934"/>
                </a:solidFill>
                <a:latin typeface="Trebuchet MS"/>
                <a:cs typeface="Trebuchet MS"/>
              </a:rPr>
              <a:t>ound/</a:t>
            </a:r>
            <a:r>
              <a:rPr sz="1429" b="1" spc="-64" dirty="0">
                <a:solidFill>
                  <a:srgbClr val="292934"/>
                </a:solidFill>
                <a:latin typeface="Trebuchet MS"/>
                <a:cs typeface="Trebuchet MS"/>
              </a:rPr>
              <a:t>f</a:t>
            </a:r>
            <a:r>
              <a:rPr sz="1429" b="1" spc="-44" dirty="0">
                <a:solidFill>
                  <a:srgbClr val="292934"/>
                </a:solidFill>
                <a:latin typeface="Trebuchet MS"/>
                <a:cs typeface="Trebuchet MS"/>
              </a:rPr>
              <a:t>g</a:t>
            </a:r>
            <a:endParaRPr sz="1429" dirty="0">
              <a:latin typeface="Trebuchet MS"/>
              <a:cs typeface="Trebuchet MS"/>
            </a:endParaRPr>
          </a:p>
          <a:p>
            <a:pPr marL="10086" marR="4034"/>
            <a:r>
              <a:rPr sz="1429" b="1" spc="-79" dirty="0">
                <a:solidFill>
                  <a:srgbClr val="292934"/>
                </a:solidFill>
                <a:latin typeface="Trebuchet MS"/>
                <a:cs typeface="Trebuchet MS"/>
              </a:rPr>
              <a:t>highlightbackground  highlightcolor  </a:t>
            </a:r>
            <a:r>
              <a:rPr sz="1429" b="1" spc="-84" dirty="0">
                <a:solidFill>
                  <a:srgbClr val="292934"/>
                </a:solidFill>
                <a:latin typeface="Trebuchet MS"/>
                <a:cs typeface="Trebuchet MS"/>
              </a:rPr>
              <a:t>highlightthickness  </a:t>
            </a:r>
            <a:r>
              <a:rPr sz="1429" b="1" spc="-88" dirty="0">
                <a:solidFill>
                  <a:srgbClr val="292934"/>
                </a:solidFill>
                <a:latin typeface="Trebuchet MS"/>
                <a:cs typeface="Trebuchet MS"/>
              </a:rPr>
              <a:t>justify</a:t>
            </a:r>
            <a:endParaRPr sz="1429" dirty="0">
              <a:latin typeface="Trebuchet MS"/>
              <a:cs typeface="Trebuchet MS"/>
            </a:endParaRPr>
          </a:p>
        </p:txBody>
      </p:sp>
      <p:pic>
        <p:nvPicPr>
          <p:cNvPr id="14" name="Picture 13">
            <a:extLst>
              <a:ext uri="{FF2B5EF4-FFF2-40B4-BE49-F238E27FC236}">
                <a16:creationId xmlns:a16="http://schemas.microsoft.com/office/drawing/2014/main" id="{364625B0-EE3B-2A43-99B4-E9B7F4B0A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7175" y="4397189"/>
            <a:ext cx="998444" cy="867336"/>
          </a:xfrm>
          <a:prstGeom prst="rect">
            <a:avLst/>
          </a:prstGeom>
        </p:spPr>
      </p:pic>
    </p:spTree>
    <p:extLst>
      <p:ext uri="{BB962C8B-B14F-4D97-AF65-F5344CB8AC3E}">
        <p14:creationId xmlns:p14="http://schemas.microsoft.com/office/powerpoint/2010/main" val="178779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2286" y="583596"/>
            <a:ext cx="10810177" cy="433377"/>
          </a:xfrm>
          <a:prstGeom prst="rect">
            <a:avLst/>
          </a:prstGeom>
        </p:spPr>
        <p:txBody>
          <a:bodyPr vert="horz" wrap="square" lIns="0" tIns="10086" rIns="0" bIns="0" rtlCol="0" anchor="ctr" anchorCtr="0">
            <a:spAutoFit/>
          </a:bodyPr>
          <a:lstStyle/>
          <a:p>
            <a:pPr marL="10086">
              <a:spcBef>
                <a:spcPts val="79"/>
              </a:spcBef>
            </a:pPr>
            <a:r>
              <a:rPr lang="en-GB" sz="3600" spc="-84" dirty="0"/>
              <a:t>Entry                                                                             </a:t>
            </a:r>
            <a:r>
              <a:rPr lang="en-GB" sz="1800" spc="-84" dirty="0"/>
              <a:t>(1/2)</a:t>
            </a:r>
          </a:p>
        </p:txBody>
      </p:sp>
      <p:sp>
        <p:nvSpPr>
          <p:cNvPr id="24" name="Text Placeholder 23">
            <a:extLst>
              <a:ext uri="{FF2B5EF4-FFF2-40B4-BE49-F238E27FC236}">
                <a16:creationId xmlns:a16="http://schemas.microsoft.com/office/drawing/2014/main" id="{08396986-9061-4069-B379-C1B1AAF9270E}"/>
              </a:ext>
            </a:extLst>
          </p:cNvPr>
          <p:cNvSpPr>
            <a:spLocks noGrp="1"/>
          </p:cNvSpPr>
          <p:nvPr>
            <p:ph type="body" sz="quarter" idx="14"/>
          </p:nvPr>
        </p:nvSpPr>
        <p:spPr>
          <a:xfrm>
            <a:off x="522287" y="1281983"/>
            <a:ext cx="10652114" cy="4368843"/>
          </a:xfrm>
        </p:spPr>
        <p:txBody>
          <a:bodyPr/>
          <a:lstStyle/>
          <a:p>
            <a:pPr marL="352986" indent="-342900">
              <a:lnSpc>
                <a:spcPct val="150000"/>
              </a:lnSpc>
              <a:spcBef>
                <a:spcPts val="548"/>
              </a:spcBef>
              <a:buClr>
                <a:schemeClr val="tx1"/>
              </a:buClr>
              <a:buSzPct val="100000"/>
              <a:buFont typeface="Arial" panose="020B0604020202020204" pitchFamily="34" charset="0"/>
              <a:buChar char="•"/>
              <a:tabLst>
                <a:tab pos="155322" algn="l"/>
              </a:tabLst>
            </a:pPr>
            <a:r>
              <a:rPr lang="en-US" sz="1907" spc="-4" dirty="0">
                <a:solidFill>
                  <a:srgbClr val="292934"/>
                </a:solidFill>
                <a:cs typeface="Arial"/>
              </a:rPr>
              <a:t>Used to enter or display a single line of text</a:t>
            </a:r>
          </a:p>
          <a:p>
            <a:pPr marL="784986" lvl="1" indent="-342900">
              <a:lnSpc>
                <a:spcPct val="150000"/>
              </a:lnSpc>
              <a:spcBef>
                <a:spcPts val="548"/>
              </a:spcBef>
              <a:buClr>
                <a:srgbClr val="FFC000"/>
              </a:buClr>
              <a:buSzPct val="100000"/>
              <a:buFont typeface="Wingdings" panose="05000000000000000000" pitchFamily="2" charset="2"/>
              <a:buChar char="§"/>
              <a:tabLst>
                <a:tab pos="155322" algn="l"/>
              </a:tabLst>
            </a:pPr>
            <a:r>
              <a:rPr lang="en-US" sz="1907" spc="-4" dirty="0">
                <a:solidFill>
                  <a:srgbClr val="292934"/>
                </a:solidFill>
                <a:cs typeface="Arial"/>
              </a:rPr>
              <a:t>To enter multiple lines of text, use the Text widget.</a:t>
            </a:r>
          </a:p>
          <a:p>
            <a:endParaRPr lang="en-GB" dirty="0"/>
          </a:p>
        </p:txBody>
      </p:sp>
      <p:sp>
        <p:nvSpPr>
          <p:cNvPr id="3" name="object 3"/>
          <p:cNvSpPr/>
          <p:nvPr/>
        </p:nvSpPr>
        <p:spPr>
          <a:xfrm>
            <a:off x="8265943" y="2006974"/>
            <a:ext cx="1013292" cy="400891"/>
          </a:xfrm>
          <a:prstGeom prst="rect">
            <a:avLst/>
          </a:prstGeom>
          <a:blipFill>
            <a:blip r:embed="rId2" cstate="print"/>
            <a:stretch>
              <a:fillRect/>
            </a:stretch>
          </a:blipFill>
        </p:spPr>
        <p:txBody>
          <a:bodyPr wrap="square" lIns="0" tIns="0" rIns="0" bIns="0" rtlCol="0"/>
          <a:lstStyle/>
          <a:p>
            <a:endParaRPr sz="1429"/>
          </a:p>
        </p:txBody>
      </p:sp>
      <p:sp>
        <p:nvSpPr>
          <p:cNvPr id="5" name="object 5"/>
          <p:cNvSpPr/>
          <p:nvPr/>
        </p:nvSpPr>
        <p:spPr>
          <a:xfrm>
            <a:off x="8046294" y="3034465"/>
            <a:ext cx="1285876" cy="385460"/>
          </a:xfrm>
          <a:prstGeom prst="rect">
            <a:avLst/>
          </a:prstGeom>
          <a:blipFill>
            <a:blip r:embed="rId3" cstate="print"/>
            <a:stretch>
              <a:fillRect/>
            </a:stretch>
          </a:blipFill>
        </p:spPr>
        <p:txBody>
          <a:bodyPr wrap="square" lIns="0" tIns="0" rIns="0" bIns="0" rtlCol="0"/>
          <a:lstStyle/>
          <a:p>
            <a:endParaRPr sz="1429"/>
          </a:p>
        </p:txBody>
      </p:sp>
      <p:sp>
        <p:nvSpPr>
          <p:cNvPr id="6" name="object 6"/>
          <p:cNvSpPr/>
          <p:nvPr/>
        </p:nvSpPr>
        <p:spPr>
          <a:xfrm>
            <a:off x="3135765" y="2640533"/>
            <a:ext cx="2221790" cy="1173424"/>
          </a:xfrm>
          <a:custGeom>
            <a:avLst/>
            <a:gdLst/>
            <a:ahLst/>
            <a:cxnLst/>
            <a:rect l="l" t="t" r="r" b="b"/>
            <a:pathLst>
              <a:path w="2797810" h="1477645">
                <a:moveTo>
                  <a:pt x="0" y="0"/>
                </a:moveTo>
                <a:lnTo>
                  <a:pt x="0" y="1477518"/>
                </a:lnTo>
                <a:lnTo>
                  <a:pt x="2797302" y="1477518"/>
                </a:lnTo>
                <a:lnTo>
                  <a:pt x="2797302" y="0"/>
                </a:lnTo>
                <a:lnTo>
                  <a:pt x="0" y="0"/>
                </a:lnTo>
                <a:close/>
              </a:path>
            </a:pathLst>
          </a:custGeom>
          <a:solidFill>
            <a:srgbClr val="F2F2F2"/>
          </a:solidFill>
        </p:spPr>
        <p:txBody>
          <a:bodyPr wrap="square" lIns="0" tIns="0" rIns="0" bIns="0" rtlCol="0"/>
          <a:lstStyle/>
          <a:p>
            <a:endParaRPr sz="1429"/>
          </a:p>
        </p:txBody>
      </p:sp>
      <p:sp>
        <p:nvSpPr>
          <p:cNvPr id="7" name="object 7"/>
          <p:cNvSpPr txBox="1"/>
          <p:nvPr/>
        </p:nvSpPr>
        <p:spPr>
          <a:xfrm>
            <a:off x="3197689" y="2661914"/>
            <a:ext cx="1815857" cy="1109845"/>
          </a:xfrm>
          <a:prstGeom prst="rect">
            <a:avLst/>
          </a:prstGeom>
        </p:spPr>
        <p:txBody>
          <a:bodyPr vert="horz" wrap="square" lIns="0" tIns="10086" rIns="0" bIns="0" rtlCol="0">
            <a:spAutoFit/>
          </a:bodyPr>
          <a:lstStyle/>
          <a:p>
            <a:pPr marL="10086" marR="4034">
              <a:spcBef>
                <a:spcPts val="79"/>
              </a:spcBef>
            </a:pPr>
            <a:r>
              <a:rPr sz="1429" b="1" spc="-4" dirty="0">
                <a:solidFill>
                  <a:srgbClr val="FF9A00"/>
                </a:solidFill>
                <a:latin typeface="Arial"/>
                <a:cs typeface="Arial"/>
              </a:rPr>
              <a:t>from </a:t>
            </a:r>
            <a:r>
              <a:rPr lang="en-GB" sz="1429" b="1" spc="-4" dirty="0">
                <a:solidFill>
                  <a:srgbClr val="292934"/>
                </a:solidFill>
                <a:latin typeface="Arial"/>
                <a:cs typeface="Arial"/>
              </a:rPr>
              <a:t>t</a:t>
            </a:r>
            <a:r>
              <a:rPr sz="1429" b="1" spc="-4" dirty="0" err="1">
                <a:solidFill>
                  <a:srgbClr val="292934"/>
                </a:solidFill>
                <a:latin typeface="Arial"/>
                <a:cs typeface="Arial"/>
              </a:rPr>
              <a:t>kinter</a:t>
            </a:r>
            <a:r>
              <a:rPr sz="1429" b="1" spc="-4" dirty="0">
                <a:solidFill>
                  <a:srgbClr val="292934"/>
                </a:solidFill>
                <a:latin typeface="Arial"/>
                <a:cs typeface="Arial"/>
              </a:rPr>
              <a:t> </a:t>
            </a:r>
            <a:r>
              <a:rPr sz="1429" b="1" spc="-4" dirty="0">
                <a:solidFill>
                  <a:srgbClr val="FF9A00"/>
                </a:solidFill>
                <a:latin typeface="Arial"/>
                <a:cs typeface="Arial"/>
              </a:rPr>
              <a:t>import </a:t>
            </a:r>
            <a:r>
              <a:rPr sz="1429" b="1" spc="-4" dirty="0">
                <a:solidFill>
                  <a:srgbClr val="292934"/>
                </a:solidFill>
                <a:latin typeface="Arial"/>
                <a:cs typeface="Arial"/>
              </a:rPr>
              <a:t>*  master </a:t>
            </a:r>
            <a:r>
              <a:rPr sz="1429" b="1" dirty="0">
                <a:solidFill>
                  <a:srgbClr val="292934"/>
                </a:solidFill>
                <a:latin typeface="Arial"/>
                <a:cs typeface="Arial"/>
              </a:rPr>
              <a:t>=</a:t>
            </a:r>
            <a:r>
              <a:rPr sz="1429" b="1" spc="-24" dirty="0">
                <a:solidFill>
                  <a:srgbClr val="292934"/>
                </a:solidFill>
                <a:latin typeface="Arial"/>
                <a:cs typeface="Arial"/>
              </a:rPr>
              <a:t> </a:t>
            </a:r>
            <a:r>
              <a:rPr sz="1429" b="1" spc="-4" dirty="0">
                <a:solidFill>
                  <a:srgbClr val="292934"/>
                </a:solidFill>
                <a:latin typeface="Arial"/>
                <a:cs typeface="Arial"/>
              </a:rPr>
              <a:t>Tk()</a:t>
            </a:r>
            <a:endParaRPr sz="1429" dirty="0">
              <a:latin typeface="Arial"/>
              <a:cs typeface="Arial"/>
            </a:endParaRPr>
          </a:p>
          <a:p>
            <a:pPr marL="10086" marR="310644"/>
            <a:r>
              <a:rPr sz="1429" b="1" spc="-4" dirty="0">
                <a:solidFill>
                  <a:srgbClr val="292934"/>
                </a:solidFill>
                <a:latin typeface="Arial"/>
                <a:cs typeface="Arial"/>
              </a:rPr>
              <a:t>e </a:t>
            </a:r>
            <a:r>
              <a:rPr sz="1429" b="1" dirty="0">
                <a:solidFill>
                  <a:srgbClr val="292934"/>
                </a:solidFill>
                <a:latin typeface="Arial"/>
                <a:cs typeface="Arial"/>
              </a:rPr>
              <a:t>=</a:t>
            </a:r>
            <a:r>
              <a:rPr sz="1429" b="1" spc="-31" dirty="0">
                <a:solidFill>
                  <a:srgbClr val="292934"/>
                </a:solidFill>
                <a:latin typeface="Arial"/>
                <a:cs typeface="Arial"/>
              </a:rPr>
              <a:t> </a:t>
            </a:r>
            <a:r>
              <a:rPr sz="1429" b="1" spc="-4" dirty="0">
                <a:solidFill>
                  <a:srgbClr val="292934"/>
                </a:solidFill>
                <a:latin typeface="Arial"/>
                <a:cs typeface="Arial"/>
              </a:rPr>
              <a:t>Entry(master)  e.pack()  mainloop()</a:t>
            </a:r>
            <a:endParaRPr sz="1429" dirty="0">
              <a:latin typeface="Arial"/>
              <a:cs typeface="Arial"/>
            </a:endParaRPr>
          </a:p>
        </p:txBody>
      </p:sp>
      <p:sp>
        <p:nvSpPr>
          <p:cNvPr id="8" name="object 8"/>
          <p:cNvSpPr/>
          <p:nvPr/>
        </p:nvSpPr>
        <p:spPr>
          <a:xfrm>
            <a:off x="3235004" y="3981473"/>
            <a:ext cx="3699791" cy="2297934"/>
          </a:xfrm>
          <a:custGeom>
            <a:avLst/>
            <a:gdLst/>
            <a:ahLst/>
            <a:cxnLst/>
            <a:rect l="l" t="t" r="r" b="b"/>
            <a:pathLst>
              <a:path w="4658995" h="2893695">
                <a:moveTo>
                  <a:pt x="0" y="0"/>
                </a:moveTo>
                <a:lnTo>
                  <a:pt x="0" y="2893314"/>
                </a:lnTo>
                <a:lnTo>
                  <a:pt x="4658868" y="2893314"/>
                </a:lnTo>
                <a:lnTo>
                  <a:pt x="4658868" y="0"/>
                </a:lnTo>
                <a:lnTo>
                  <a:pt x="0" y="0"/>
                </a:lnTo>
                <a:close/>
              </a:path>
            </a:pathLst>
          </a:custGeom>
          <a:solidFill>
            <a:srgbClr val="F6DDD8"/>
          </a:solidFill>
        </p:spPr>
        <p:txBody>
          <a:bodyPr wrap="square" lIns="0" tIns="0" rIns="0" bIns="0" rtlCol="0"/>
          <a:lstStyle/>
          <a:p>
            <a:endParaRPr sz="1429"/>
          </a:p>
        </p:txBody>
      </p:sp>
      <p:sp>
        <p:nvSpPr>
          <p:cNvPr id="9" name="object 9"/>
          <p:cNvSpPr/>
          <p:nvPr/>
        </p:nvSpPr>
        <p:spPr>
          <a:xfrm>
            <a:off x="3231373" y="3977843"/>
            <a:ext cx="3707858" cy="2304994"/>
          </a:xfrm>
          <a:custGeom>
            <a:avLst/>
            <a:gdLst/>
            <a:ahLst/>
            <a:cxnLst/>
            <a:rect l="l" t="t" r="r" b="b"/>
            <a:pathLst>
              <a:path w="4669155" h="2902584">
                <a:moveTo>
                  <a:pt x="4668774" y="2900172"/>
                </a:moveTo>
                <a:lnTo>
                  <a:pt x="4668774" y="2285"/>
                </a:lnTo>
                <a:lnTo>
                  <a:pt x="4666487" y="0"/>
                </a:lnTo>
                <a:lnTo>
                  <a:pt x="2286" y="0"/>
                </a:lnTo>
                <a:lnTo>
                  <a:pt x="0" y="2286"/>
                </a:lnTo>
                <a:lnTo>
                  <a:pt x="0" y="2900172"/>
                </a:lnTo>
                <a:lnTo>
                  <a:pt x="2286" y="2902458"/>
                </a:lnTo>
                <a:lnTo>
                  <a:pt x="4572" y="2902458"/>
                </a:lnTo>
                <a:lnTo>
                  <a:pt x="4571" y="9144"/>
                </a:lnTo>
                <a:lnTo>
                  <a:pt x="9906" y="4572"/>
                </a:lnTo>
                <a:lnTo>
                  <a:pt x="9906" y="9144"/>
                </a:lnTo>
                <a:lnTo>
                  <a:pt x="4658868" y="9143"/>
                </a:lnTo>
                <a:lnTo>
                  <a:pt x="4658868" y="4571"/>
                </a:lnTo>
                <a:lnTo>
                  <a:pt x="4663440" y="9143"/>
                </a:lnTo>
                <a:lnTo>
                  <a:pt x="4663440" y="2902458"/>
                </a:lnTo>
                <a:lnTo>
                  <a:pt x="4666488" y="2902458"/>
                </a:lnTo>
                <a:lnTo>
                  <a:pt x="4668774" y="2900172"/>
                </a:lnTo>
                <a:close/>
              </a:path>
              <a:path w="4669155" h="2902584">
                <a:moveTo>
                  <a:pt x="9906" y="9144"/>
                </a:moveTo>
                <a:lnTo>
                  <a:pt x="9906" y="4572"/>
                </a:lnTo>
                <a:lnTo>
                  <a:pt x="4571" y="9144"/>
                </a:lnTo>
                <a:lnTo>
                  <a:pt x="9906" y="9144"/>
                </a:lnTo>
                <a:close/>
              </a:path>
              <a:path w="4669155" h="2902584">
                <a:moveTo>
                  <a:pt x="9906" y="2892552"/>
                </a:moveTo>
                <a:lnTo>
                  <a:pt x="9906" y="9144"/>
                </a:lnTo>
                <a:lnTo>
                  <a:pt x="4571" y="9144"/>
                </a:lnTo>
                <a:lnTo>
                  <a:pt x="4572" y="2892552"/>
                </a:lnTo>
                <a:lnTo>
                  <a:pt x="9906" y="2892552"/>
                </a:lnTo>
                <a:close/>
              </a:path>
              <a:path w="4669155" h="2902584">
                <a:moveTo>
                  <a:pt x="4663440" y="2892552"/>
                </a:moveTo>
                <a:lnTo>
                  <a:pt x="4572" y="2892552"/>
                </a:lnTo>
                <a:lnTo>
                  <a:pt x="9906" y="2897886"/>
                </a:lnTo>
                <a:lnTo>
                  <a:pt x="9906" y="2902458"/>
                </a:lnTo>
                <a:lnTo>
                  <a:pt x="4658868" y="2902458"/>
                </a:lnTo>
                <a:lnTo>
                  <a:pt x="4658868" y="2897886"/>
                </a:lnTo>
                <a:lnTo>
                  <a:pt x="4663440" y="2892552"/>
                </a:lnTo>
                <a:close/>
              </a:path>
              <a:path w="4669155" h="2902584">
                <a:moveTo>
                  <a:pt x="9906" y="2902458"/>
                </a:moveTo>
                <a:lnTo>
                  <a:pt x="9906" y="2897886"/>
                </a:lnTo>
                <a:lnTo>
                  <a:pt x="4572" y="2892552"/>
                </a:lnTo>
                <a:lnTo>
                  <a:pt x="4572" y="2902458"/>
                </a:lnTo>
                <a:lnTo>
                  <a:pt x="9906" y="2902458"/>
                </a:lnTo>
                <a:close/>
              </a:path>
              <a:path w="4669155" h="2902584">
                <a:moveTo>
                  <a:pt x="4663440" y="9143"/>
                </a:moveTo>
                <a:lnTo>
                  <a:pt x="4658868" y="4571"/>
                </a:lnTo>
                <a:lnTo>
                  <a:pt x="4658868" y="9143"/>
                </a:lnTo>
                <a:lnTo>
                  <a:pt x="4663440" y="9143"/>
                </a:lnTo>
                <a:close/>
              </a:path>
              <a:path w="4669155" h="2902584">
                <a:moveTo>
                  <a:pt x="4663440" y="2892552"/>
                </a:moveTo>
                <a:lnTo>
                  <a:pt x="4663440" y="9143"/>
                </a:lnTo>
                <a:lnTo>
                  <a:pt x="4658868" y="9143"/>
                </a:lnTo>
                <a:lnTo>
                  <a:pt x="4658868" y="2892552"/>
                </a:lnTo>
                <a:lnTo>
                  <a:pt x="4663440" y="2892552"/>
                </a:lnTo>
                <a:close/>
              </a:path>
              <a:path w="4669155" h="2902584">
                <a:moveTo>
                  <a:pt x="4663440" y="2902458"/>
                </a:moveTo>
                <a:lnTo>
                  <a:pt x="4663440" y="2892552"/>
                </a:lnTo>
                <a:lnTo>
                  <a:pt x="4658868" y="2897886"/>
                </a:lnTo>
                <a:lnTo>
                  <a:pt x="4658868" y="2902458"/>
                </a:lnTo>
                <a:lnTo>
                  <a:pt x="4663440" y="2902458"/>
                </a:lnTo>
                <a:close/>
              </a:path>
            </a:pathLst>
          </a:custGeom>
          <a:solidFill>
            <a:srgbClr val="0070C0"/>
          </a:solidFill>
        </p:spPr>
        <p:txBody>
          <a:bodyPr wrap="square" lIns="0" tIns="0" rIns="0" bIns="0" rtlCol="0"/>
          <a:lstStyle/>
          <a:p>
            <a:endParaRPr sz="1429"/>
          </a:p>
        </p:txBody>
      </p:sp>
      <p:sp>
        <p:nvSpPr>
          <p:cNvPr id="10" name="object 10"/>
          <p:cNvSpPr txBox="1"/>
          <p:nvPr/>
        </p:nvSpPr>
        <p:spPr>
          <a:xfrm>
            <a:off x="3297532" y="3997408"/>
            <a:ext cx="1217800" cy="1574715"/>
          </a:xfrm>
          <a:prstGeom prst="rect">
            <a:avLst/>
          </a:prstGeom>
        </p:spPr>
        <p:txBody>
          <a:bodyPr vert="horz" wrap="square" lIns="0" tIns="10086" rIns="0" bIns="0" rtlCol="0">
            <a:spAutoFit/>
          </a:bodyPr>
          <a:lstStyle/>
          <a:p>
            <a:pPr marL="119518" marR="625826" indent="-109936" algn="just">
              <a:spcBef>
                <a:spcPts val="79"/>
              </a:spcBef>
            </a:pPr>
            <a:r>
              <a:rPr sz="1271" b="1" spc="-64" dirty="0">
                <a:solidFill>
                  <a:srgbClr val="292934"/>
                </a:solidFill>
                <a:latin typeface="Trebuchet MS"/>
                <a:cs typeface="Trebuchet MS"/>
              </a:rPr>
              <a:t>options:  </a:t>
            </a:r>
            <a:r>
              <a:rPr sz="1271" b="1" spc="-67" dirty="0">
                <a:solidFill>
                  <a:srgbClr val="292934"/>
                </a:solidFill>
                <a:latin typeface="Trebuchet MS"/>
                <a:cs typeface="Trebuchet MS"/>
              </a:rPr>
              <a:t>anchor  </a:t>
            </a:r>
            <a:r>
              <a:rPr sz="1271" b="1" spc="-71" dirty="0">
                <a:solidFill>
                  <a:srgbClr val="292934"/>
                </a:solidFill>
                <a:latin typeface="Trebuchet MS"/>
                <a:cs typeface="Trebuchet MS"/>
              </a:rPr>
              <a:t>aspect</a:t>
            </a:r>
            <a:endParaRPr sz="1271">
              <a:latin typeface="Trebuchet MS"/>
              <a:cs typeface="Trebuchet MS"/>
            </a:endParaRPr>
          </a:p>
          <a:p>
            <a:pPr marL="119518" marR="4034"/>
            <a:r>
              <a:rPr sz="1271" b="1" spc="-56" dirty="0">
                <a:solidFill>
                  <a:srgbClr val="292934"/>
                </a:solidFill>
                <a:latin typeface="Trebuchet MS"/>
                <a:cs typeface="Trebuchet MS"/>
              </a:rPr>
              <a:t>background/bg  </a:t>
            </a:r>
            <a:r>
              <a:rPr sz="1271" b="1" spc="-67" dirty="0">
                <a:solidFill>
                  <a:srgbClr val="292934"/>
                </a:solidFill>
                <a:latin typeface="Trebuchet MS"/>
                <a:cs typeface="Trebuchet MS"/>
              </a:rPr>
              <a:t>bor</a:t>
            </a:r>
            <a:r>
              <a:rPr sz="1271" b="1" spc="-60" dirty="0">
                <a:solidFill>
                  <a:srgbClr val="292934"/>
                </a:solidFill>
                <a:latin typeface="Trebuchet MS"/>
                <a:cs typeface="Trebuchet MS"/>
              </a:rPr>
              <a:t>d</a:t>
            </a:r>
            <a:r>
              <a:rPr sz="1271" b="1" spc="-112" dirty="0">
                <a:solidFill>
                  <a:srgbClr val="292934"/>
                </a:solidFill>
                <a:latin typeface="Trebuchet MS"/>
                <a:cs typeface="Trebuchet MS"/>
              </a:rPr>
              <a:t>e</a:t>
            </a:r>
            <a:r>
              <a:rPr sz="1271" b="1" spc="-71" dirty="0">
                <a:solidFill>
                  <a:srgbClr val="292934"/>
                </a:solidFill>
                <a:latin typeface="Trebuchet MS"/>
                <a:cs typeface="Trebuchet MS"/>
              </a:rPr>
              <a:t>r</a:t>
            </a:r>
            <a:r>
              <a:rPr sz="1271" b="1" spc="-48" dirty="0">
                <a:solidFill>
                  <a:srgbClr val="292934"/>
                </a:solidFill>
                <a:latin typeface="Trebuchet MS"/>
                <a:cs typeface="Trebuchet MS"/>
              </a:rPr>
              <a:t>width/bd  </a:t>
            </a:r>
            <a:r>
              <a:rPr sz="1271" b="1" spc="-79" dirty="0">
                <a:solidFill>
                  <a:srgbClr val="292934"/>
                </a:solidFill>
                <a:latin typeface="Trebuchet MS"/>
                <a:cs typeface="Trebuchet MS"/>
              </a:rPr>
              <a:t>cursor</a:t>
            </a:r>
            <a:endParaRPr sz="1271">
              <a:latin typeface="Trebuchet MS"/>
              <a:cs typeface="Trebuchet MS"/>
            </a:endParaRPr>
          </a:p>
          <a:p>
            <a:pPr marL="119518" marR="145741"/>
            <a:r>
              <a:rPr sz="1271" b="1" spc="-76" dirty="0">
                <a:solidFill>
                  <a:srgbClr val="292934"/>
                </a:solidFill>
                <a:latin typeface="Trebuchet MS"/>
                <a:cs typeface="Trebuchet MS"/>
              </a:rPr>
              <a:t>font  </a:t>
            </a:r>
            <a:r>
              <a:rPr sz="1271" b="1" spc="-91" dirty="0">
                <a:solidFill>
                  <a:srgbClr val="292934"/>
                </a:solidFill>
                <a:latin typeface="Trebuchet MS"/>
                <a:cs typeface="Trebuchet MS"/>
              </a:rPr>
              <a:t>f</a:t>
            </a:r>
            <a:r>
              <a:rPr sz="1271" b="1" spc="-36" dirty="0">
                <a:solidFill>
                  <a:srgbClr val="292934"/>
                </a:solidFill>
                <a:latin typeface="Trebuchet MS"/>
                <a:cs typeface="Trebuchet MS"/>
              </a:rPr>
              <a:t>o</a:t>
            </a:r>
            <a:r>
              <a:rPr sz="1271" b="1" spc="-107" dirty="0">
                <a:solidFill>
                  <a:srgbClr val="292934"/>
                </a:solidFill>
                <a:latin typeface="Trebuchet MS"/>
                <a:cs typeface="Trebuchet MS"/>
              </a:rPr>
              <a:t>r</a:t>
            </a:r>
            <a:r>
              <a:rPr sz="1271" b="1" spc="-96" dirty="0">
                <a:solidFill>
                  <a:srgbClr val="292934"/>
                </a:solidFill>
                <a:latin typeface="Trebuchet MS"/>
                <a:cs typeface="Trebuchet MS"/>
              </a:rPr>
              <a:t>e</a:t>
            </a:r>
            <a:r>
              <a:rPr sz="1271" b="1" spc="-71" dirty="0">
                <a:solidFill>
                  <a:srgbClr val="292934"/>
                </a:solidFill>
                <a:latin typeface="Trebuchet MS"/>
                <a:cs typeface="Trebuchet MS"/>
              </a:rPr>
              <a:t>g</a:t>
            </a:r>
            <a:r>
              <a:rPr sz="1271" b="1" spc="-76" dirty="0">
                <a:solidFill>
                  <a:srgbClr val="292934"/>
                </a:solidFill>
                <a:latin typeface="Trebuchet MS"/>
                <a:cs typeface="Trebuchet MS"/>
              </a:rPr>
              <a:t>r</a:t>
            </a:r>
            <a:r>
              <a:rPr sz="1271" b="1" spc="-44" dirty="0">
                <a:solidFill>
                  <a:srgbClr val="292934"/>
                </a:solidFill>
                <a:latin typeface="Trebuchet MS"/>
                <a:cs typeface="Trebuchet MS"/>
              </a:rPr>
              <a:t>ound/</a:t>
            </a:r>
            <a:r>
              <a:rPr sz="1271" b="1" spc="-60" dirty="0">
                <a:solidFill>
                  <a:srgbClr val="292934"/>
                </a:solidFill>
                <a:latin typeface="Trebuchet MS"/>
                <a:cs typeface="Trebuchet MS"/>
              </a:rPr>
              <a:t>f</a:t>
            </a:r>
            <a:r>
              <a:rPr sz="1271" b="1" spc="-36" dirty="0">
                <a:solidFill>
                  <a:srgbClr val="292934"/>
                </a:solidFill>
                <a:latin typeface="Trebuchet MS"/>
                <a:cs typeface="Trebuchet MS"/>
              </a:rPr>
              <a:t>g</a:t>
            </a:r>
            <a:endParaRPr sz="1271">
              <a:latin typeface="Trebuchet MS"/>
              <a:cs typeface="Trebuchet MS"/>
            </a:endParaRPr>
          </a:p>
        </p:txBody>
      </p:sp>
      <p:sp>
        <p:nvSpPr>
          <p:cNvPr id="11" name="object 11"/>
          <p:cNvSpPr txBox="1"/>
          <p:nvPr/>
        </p:nvSpPr>
        <p:spPr>
          <a:xfrm>
            <a:off x="5475677" y="4578320"/>
            <a:ext cx="821951" cy="988016"/>
          </a:xfrm>
          <a:prstGeom prst="rect">
            <a:avLst/>
          </a:prstGeom>
        </p:spPr>
        <p:txBody>
          <a:bodyPr vert="horz" wrap="square" lIns="0" tIns="10086" rIns="0" bIns="0" rtlCol="0">
            <a:spAutoFit/>
          </a:bodyPr>
          <a:lstStyle/>
          <a:p>
            <a:pPr marL="10086" marR="4034" indent="1513">
              <a:spcBef>
                <a:spcPts val="79"/>
              </a:spcBef>
            </a:pPr>
            <a:r>
              <a:rPr sz="1271" b="1" spc="-84" dirty="0">
                <a:solidFill>
                  <a:srgbClr val="292934"/>
                </a:solidFill>
                <a:latin typeface="Trebuchet MS"/>
                <a:cs typeface="Trebuchet MS"/>
              </a:rPr>
              <a:t>relief  </a:t>
            </a:r>
            <a:r>
              <a:rPr sz="1271" b="1" spc="-79" dirty="0">
                <a:solidFill>
                  <a:srgbClr val="292934"/>
                </a:solidFill>
                <a:latin typeface="Trebuchet MS"/>
                <a:cs typeface="Trebuchet MS"/>
              </a:rPr>
              <a:t>takefocus  </a:t>
            </a:r>
            <a:r>
              <a:rPr sz="1271" b="1" spc="-96" dirty="0">
                <a:solidFill>
                  <a:srgbClr val="292934"/>
                </a:solidFill>
                <a:latin typeface="Trebuchet MS"/>
                <a:cs typeface="Trebuchet MS"/>
              </a:rPr>
              <a:t>text  </a:t>
            </a:r>
            <a:r>
              <a:rPr sz="1271" b="1" spc="-76" dirty="0">
                <a:solidFill>
                  <a:srgbClr val="292934"/>
                </a:solidFill>
                <a:latin typeface="Trebuchet MS"/>
                <a:cs typeface="Trebuchet MS"/>
              </a:rPr>
              <a:t>t</a:t>
            </a:r>
            <a:r>
              <a:rPr sz="1271" b="1" spc="-115" dirty="0">
                <a:solidFill>
                  <a:srgbClr val="292934"/>
                </a:solidFill>
                <a:latin typeface="Trebuchet MS"/>
                <a:cs typeface="Trebuchet MS"/>
              </a:rPr>
              <a:t>e</a:t>
            </a:r>
            <a:r>
              <a:rPr sz="1271" b="1" spc="-119" dirty="0">
                <a:solidFill>
                  <a:srgbClr val="292934"/>
                </a:solidFill>
                <a:latin typeface="Trebuchet MS"/>
                <a:cs typeface="Trebuchet MS"/>
              </a:rPr>
              <a:t>x</a:t>
            </a:r>
            <a:r>
              <a:rPr sz="1271" b="1" spc="-67" dirty="0">
                <a:solidFill>
                  <a:srgbClr val="292934"/>
                </a:solidFill>
                <a:latin typeface="Trebuchet MS"/>
                <a:cs typeface="Trebuchet MS"/>
              </a:rPr>
              <a:t>t</a:t>
            </a:r>
            <a:r>
              <a:rPr sz="1271" b="1" spc="-79" dirty="0">
                <a:solidFill>
                  <a:srgbClr val="292934"/>
                </a:solidFill>
                <a:latin typeface="Trebuchet MS"/>
                <a:cs typeface="Trebuchet MS"/>
              </a:rPr>
              <a:t>v</a:t>
            </a:r>
            <a:r>
              <a:rPr sz="1271" b="1" spc="-60" dirty="0">
                <a:solidFill>
                  <a:srgbClr val="292934"/>
                </a:solidFill>
                <a:latin typeface="Trebuchet MS"/>
                <a:cs typeface="Trebuchet MS"/>
              </a:rPr>
              <a:t>a</a:t>
            </a:r>
            <a:r>
              <a:rPr sz="1271" b="1" spc="-96" dirty="0">
                <a:solidFill>
                  <a:srgbClr val="292934"/>
                </a:solidFill>
                <a:latin typeface="Trebuchet MS"/>
                <a:cs typeface="Trebuchet MS"/>
              </a:rPr>
              <a:t>r</a:t>
            </a:r>
            <a:r>
              <a:rPr sz="1271" b="1" spc="-67" dirty="0">
                <a:solidFill>
                  <a:srgbClr val="292934"/>
                </a:solidFill>
                <a:latin typeface="Trebuchet MS"/>
                <a:cs typeface="Trebuchet MS"/>
              </a:rPr>
              <a:t>i</a:t>
            </a:r>
            <a:r>
              <a:rPr sz="1271" b="1" spc="-56" dirty="0">
                <a:solidFill>
                  <a:srgbClr val="292934"/>
                </a:solidFill>
                <a:latin typeface="Trebuchet MS"/>
                <a:cs typeface="Trebuchet MS"/>
              </a:rPr>
              <a:t>a</a:t>
            </a:r>
            <a:r>
              <a:rPr sz="1271" b="1" spc="-64" dirty="0">
                <a:solidFill>
                  <a:srgbClr val="292934"/>
                </a:solidFill>
                <a:latin typeface="Trebuchet MS"/>
                <a:cs typeface="Trebuchet MS"/>
              </a:rPr>
              <a:t>ble  width</a:t>
            </a:r>
            <a:endParaRPr sz="1271">
              <a:latin typeface="Trebuchet MS"/>
              <a:cs typeface="Trebuchet MS"/>
            </a:endParaRPr>
          </a:p>
        </p:txBody>
      </p:sp>
      <p:sp>
        <p:nvSpPr>
          <p:cNvPr id="12" name="object 12"/>
          <p:cNvSpPr txBox="1"/>
          <p:nvPr/>
        </p:nvSpPr>
        <p:spPr>
          <a:xfrm>
            <a:off x="3407060" y="5546507"/>
            <a:ext cx="1400344" cy="596884"/>
          </a:xfrm>
          <a:prstGeom prst="rect">
            <a:avLst/>
          </a:prstGeom>
        </p:spPr>
        <p:txBody>
          <a:bodyPr vert="horz" wrap="square" lIns="0" tIns="10086" rIns="0" bIns="0" rtlCol="0">
            <a:spAutoFit/>
          </a:bodyPr>
          <a:lstStyle/>
          <a:p>
            <a:pPr marL="10086" marR="4034">
              <a:spcBef>
                <a:spcPts val="79"/>
              </a:spcBef>
            </a:pPr>
            <a:r>
              <a:rPr sz="1271" b="1" spc="-60" dirty="0">
                <a:solidFill>
                  <a:srgbClr val="292934"/>
                </a:solidFill>
                <a:latin typeface="Trebuchet MS"/>
                <a:cs typeface="Trebuchet MS"/>
              </a:rPr>
              <a:t>highlig</a:t>
            </a:r>
            <a:r>
              <a:rPr sz="1271" b="1" spc="-96" dirty="0">
                <a:solidFill>
                  <a:srgbClr val="292934"/>
                </a:solidFill>
                <a:latin typeface="Trebuchet MS"/>
                <a:cs typeface="Trebuchet MS"/>
              </a:rPr>
              <a:t>h</a:t>
            </a:r>
            <a:r>
              <a:rPr sz="1271" b="1" spc="-64" dirty="0">
                <a:solidFill>
                  <a:srgbClr val="292934"/>
                </a:solidFill>
                <a:latin typeface="Trebuchet MS"/>
                <a:cs typeface="Trebuchet MS"/>
              </a:rPr>
              <a:t>t</a:t>
            </a:r>
            <a:r>
              <a:rPr sz="1271" b="1" spc="-76" dirty="0">
                <a:solidFill>
                  <a:srgbClr val="292934"/>
                </a:solidFill>
                <a:latin typeface="Trebuchet MS"/>
                <a:cs typeface="Trebuchet MS"/>
              </a:rPr>
              <a:t>backg</a:t>
            </a:r>
            <a:r>
              <a:rPr sz="1271" b="1" spc="-79" dirty="0">
                <a:solidFill>
                  <a:srgbClr val="292934"/>
                </a:solidFill>
                <a:latin typeface="Trebuchet MS"/>
                <a:cs typeface="Trebuchet MS"/>
              </a:rPr>
              <a:t>r</a:t>
            </a:r>
            <a:r>
              <a:rPr sz="1271" b="1" spc="-48" dirty="0">
                <a:solidFill>
                  <a:srgbClr val="292934"/>
                </a:solidFill>
                <a:latin typeface="Trebuchet MS"/>
                <a:cs typeface="Trebuchet MS"/>
              </a:rPr>
              <a:t>ound  </a:t>
            </a:r>
            <a:r>
              <a:rPr sz="1271" b="1" spc="-67" dirty="0">
                <a:solidFill>
                  <a:srgbClr val="292934"/>
                </a:solidFill>
                <a:latin typeface="Trebuchet MS"/>
                <a:cs typeface="Trebuchet MS"/>
              </a:rPr>
              <a:t>highlightcolor  highlightthickness</a:t>
            </a:r>
            <a:endParaRPr sz="1271">
              <a:latin typeface="Trebuchet MS"/>
              <a:cs typeface="Trebuchet MS"/>
            </a:endParaRPr>
          </a:p>
        </p:txBody>
      </p:sp>
      <p:sp>
        <p:nvSpPr>
          <p:cNvPr id="13" name="object 13"/>
          <p:cNvSpPr txBox="1"/>
          <p:nvPr/>
        </p:nvSpPr>
        <p:spPr>
          <a:xfrm>
            <a:off x="5475787" y="5546507"/>
            <a:ext cx="1222842" cy="596884"/>
          </a:xfrm>
          <a:prstGeom prst="rect">
            <a:avLst/>
          </a:prstGeom>
        </p:spPr>
        <p:txBody>
          <a:bodyPr vert="horz" wrap="square" lIns="0" tIns="10086" rIns="0" bIns="0" rtlCol="0">
            <a:spAutoFit/>
          </a:bodyPr>
          <a:lstStyle/>
          <a:p>
            <a:pPr marL="10086" marR="4034" indent="1009">
              <a:spcBef>
                <a:spcPts val="79"/>
              </a:spcBef>
            </a:pPr>
            <a:r>
              <a:rPr sz="1271" b="1" spc="-71" dirty="0">
                <a:solidFill>
                  <a:srgbClr val="292934"/>
                </a:solidFill>
                <a:latin typeface="Trebuchet MS"/>
                <a:cs typeface="Trebuchet MS"/>
              </a:rPr>
              <a:t>validate  </a:t>
            </a:r>
            <a:r>
              <a:rPr sz="1271" b="1" spc="-96" dirty="0">
                <a:solidFill>
                  <a:srgbClr val="292934"/>
                </a:solidFill>
                <a:latin typeface="Trebuchet MS"/>
                <a:cs typeface="Trebuchet MS"/>
              </a:rPr>
              <a:t>v</a:t>
            </a:r>
            <a:r>
              <a:rPr sz="1271" b="1" spc="-56" dirty="0">
                <a:solidFill>
                  <a:srgbClr val="292934"/>
                </a:solidFill>
                <a:latin typeface="Trebuchet MS"/>
                <a:cs typeface="Trebuchet MS"/>
              </a:rPr>
              <a:t>alid</a:t>
            </a:r>
            <a:r>
              <a:rPr sz="1271" b="1" spc="-84" dirty="0">
                <a:solidFill>
                  <a:srgbClr val="292934"/>
                </a:solidFill>
                <a:latin typeface="Trebuchet MS"/>
                <a:cs typeface="Trebuchet MS"/>
              </a:rPr>
              <a:t>a</a:t>
            </a:r>
            <a:r>
              <a:rPr sz="1271" b="1" spc="-76" dirty="0">
                <a:solidFill>
                  <a:srgbClr val="292934"/>
                </a:solidFill>
                <a:latin typeface="Trebuchet MS"/>
                <a:cs typeface="Trebuchet MS"/>
              </a:rPr>
              <a:t>t</a:t>
            </a:r>
            <a:r>
              <a:rPr sz="1271" b="1" spc="-100" dirty="0">
                <a:solidFill>
                  <a:srgbClr val="292934"/>
                </a:solidFill>
                <a:latin typeface="Trebuchet MS"/>
                <a:cs typeface="Trebuchet MS"/>
              </a:rPr>
              <a:t>e</a:t>
            </a:r>
            <a:r>
              <a:rPr sz="1271" b="1" spc="-127" dirty="0">
                <a:solidFill>
                  <a:srgbClr val="292934"/>
                </a:solidFill>
                <a:latin typeface="Trebuchet MS"/>
                <a:cs typeface="Trebuchet MS"/>
              </a:rPr>
              <a:t>c</a:t>
            </a:r>
            <a:r>
              <a:rPr sz="1271" b="1" spc="-40" dirty="0">
                <a:solidFill>
                  <a:srgbClr val="292934"/>
                </a:solidFill>
                <a:latin typeface="Trebuchet MS"/>
                <a:cs typeface="Trebuchet MS"/>
              </a:rPr>
              <a:t>o</a:t>
            </a:r>
            <a:r>
              <a:rPr sz="1271" b="1" spc="-64" dirty="0">
                <a:solidFill>
                  <a:srgbClr val="292934"/>
                </a:solidFill>
                <a:latin typeface="Trebuchet MS"/>
                <a:cs typeface="Trebuchet MS"/>
              </a:rPr>
              <a:t>m</a:t>
            </a:r>
            <a:r>
              <a:rPr sz="1271" b="1" spc="-52" dirty="0">
                <a:solidFill>
                  <a:srgbClr val="292934"/>
                </a:solidFill>
                <a:latin typeface="Trebuchet MS"/>
                <a:cs typeface="Trebuchet MS"/>
              </a:rPr>
              <a:t>mand  </a:t>
            </a:r>
            <a:r>
              <a:rPr sz="1271" b="1" spc="-79" dirty="0">
                <a:solidFill>
                  <a:srgbClr val="292934"/>
                </a:solidFill>
                <a:latin typeface="Trebuchet MS"/>
                <a:cs typeface="Trebuchet MS"/>
              </a:rPr>
              <a:t>justify</a:t>
            </a:r>
            <a:endParaRPr sz="1271">
              <a:latin typeface="Trebuchet MS"/>
              <a:cs typeface="Trebuchet MS"/>
            </a:endParaRPr>
          </a:p>
        </p:txBody>
      </p:sp>
      <p:sp>
        <p:nvSpPr>
          <p:cNvPr id="14" name="object 14"/>
          <p:cNvSpPr/>
          <p:nvPr/>
        </p:nvSpPr>
        <p:spPr>
          <a:xfrm>
            <a:off x="6669653" y="3796913"/>
            <a:ext cx="2662518" cy="1637851"/>
          </a:xfrm>
          <a:custGeom>
            <a:avLst/>
            <a:gdLst/>
            <a:ahLst/>
            <a:cxnLst/>
            <a:rect l="l" t="t" r="r" b="b"/>
            <a:pathLst>
              <a:path w="3352800" h="2062479">
                <a:moveTo>
                  <a:pt x="0" y="0"/>
                </a:moveTo>
                <a:lnTo>
                  <a:pt x="0" y="2061972"/>
                </a:lnTo>
                <a:lnTo>
                  <a:pt x="3352800" y="2061972"/>
                </a:lnTo>
                <a:lnTo>
                  <a:pt x="3352800" y="0"/>
                </a:lnTo>
                <a:lnTo>
                  <a:pt x="0" y="0"/>
                </a:lnTo>
                <a:close/>
              </a:path>
            </a:pathLst>
          </a:custGeom>
          <a:solidFill>
            <a:srgbClr val="F6DDD8"/>
          </a:solidFill>
        </p:spPr>
        <p:txBody>
          <a:bodyPr wrap="square" lIns="0" tIns="0" rIns="0" bIns="0" rtlCol="0"/>
          <a:lstStyle/>
          <a:p>
            <a:endParaRPr sz="1429"/>
          </a:p>
        </p:txBody>
      </p:sp>
      <p:sp>
        <p:nvSpPr>
          <p:cNvPr id="15" name="object 15"/>
          <p:cNvSpPr/>
          <p:nvPr/>
        </p:nvSpPr>
        <p:spPr>
          <a:xfrm>
            <a:off x="6666020" y="3792676"/>
            <a:ext cx="2670587" cy="1645416"/>
          </a:xfrm>
          <a:custGeom>
            <a:avLst/>
            <a:gdLst/>
            <a:ahLst/>
            <a:cxnLst/>
            <a:rect l="l" t="t" r="r" b="b"/>
            <a:pathLst>
              <a:path w="3362959" h="2072004">
                <a:moveTo>
                  <a:pt x="3362705" y="2069591"/>
                </a:moveTo>
                <a:lnTo>
                  <a:pt x="3362705" y="2286"/>
                </a:lnTo>
                <a:lnTo>
                  <a:pt x="3360420" y="0"/>
                </a:lnTo>
                <a:lnTo>
                  <a:pt x="2286" y="0"/>
                </a:lnTo>
                <a:lnTo>
                  <a:pt x="0" y="2286"/>
                </a:lnTo>
                <a:lnTo>
                  <a:pt x="0" y="2069592"/>
                </a:lnTo>
                <a:lnTo>
                  <a:pt x="2286" y="2071878"/>
                </a:lnTo>
                <a:lnTo>
                  <a:pt x="4572" y="2071878"/>
                </a:lnTo>
                <a:lnTo>
                  <a:pt x="4572" y="9906"/>
                </a:lnTo>
                <a:lnTo>
                  <a:pt x="9906" y="5334"/>
                </a:lnTo>
                <a:lnTo>
                  <a:pt x="9906" y="9906"/>
                </a:lnTo>
                <a:lnTo>
                  <a:pt x="3352800" y="9905"/>
                </a:lnTo>
                <a:lnTo>
                  <a:pt x="3352800" y="5334"/>
                </a:lnTo>
                <a:lnTo>
                  <a:pt x="3357372" y="9905"/>
                </a:lnTo>
                <a:lnTo>
                  <a:pt x="3357372" y="2071877"/>
                </a:lnTo>
                <a:lnTo>
                  <a:pt x="3360420" y="2071877"/>
                </a:lnTo>
                <a:lnTo>
                  <a:pt x="3362705" y="2069591"/>
                </a:lnTo>
                <a:close/>
              </a:path>
              <a:path w="3362959" h="2072004">
                <a:moveTo>
                  <a:pt x="9906" y="9906"/>
                </a:moveTo>
                <a:lnTo>
                  <a:pt x="9906" y="5334"/>
                </a:lnTo>
                <a:lnTo>
                  <a:pt x="4572" y="9906"/>
                </a:lnTo>
                <a:lnTo>
                  <a:pt x="9906" y="9906"/>
                </a:lnTo>
                <a:close/>
              </a:path>
              <a:path w="3362959" h="2072004">
                <a:moveTo>
                  <a:pt x="9906" y="2062734"/>
                </a:moveTo>
                <a:lnTo>
                  <a:pt x="9906" y="9906"/>
                </a:lnTo>
                <a:lnTo>
                  <a:pt x="4572" y="9906"/>
                </a:lnTo>
                <a:lnTo>
                  <a:pt x="4572" y="2062734"/>
                </a:lnTo>
                <a:lnTo>
                  <a:pt x="9906" y="2062734"/>
                </a:lnTo>
                <a:close/>
              </a:path>
              <a:path w="3362959" h="2072004">
                <a:moveTo>
                  <a:pt x="3357372" y="2062734"/>
                </a:moveTo>
                <a:lnTo>
                  <a:pt x="4572" y="2062734"/>
                </a:lnTo>
                <a:lnTo>
                  <a:pt x="9906" y="2067306"/>
                </a:lnTo>
                <a:lnTo>
                  <a:pt x="9906" y="2071878"/>
                </a:lnTo>
                <a:lnTo>
                  <a:pt x="3352800" y="2071877"/>
                </a:lnTo>
                <a:lnTo>
                  <a:pt x="3352800" y="2067305"/>
                </a:lnTo>
                <a:lnTo>
                  <a:pt x="3357372" y="2062734"/>
                </a:lnTo>
                <a:close/>
              </a:path>
              <a:path w="3362959" h="2072004">
                <a:moveTo>
                  <a:pt x="9906" y="2071878"/>
                </a:moveTo>
                <a:lnTo>
                  <a:pt x="9906" y="2067306"/>
                </a:lnTo>
                <a:lnTo>
                  <a:pt x="4572" y="2062734"/>
                </a:lnTo>
                <a:lnTo>
                  <a:pt x="4572" y="2071878"/>
                </a:lnTo>
                <a:lnTo>
                  <a:pt x="9906" y="2071878"/>
                </a:lnTo>
                <a:close/>
              </a:path>
              <a:path w="3362959" h="2072004">
                <a:moveTo>
                  <a:pt x="3357372" y="9905"/>
                </a:moveTo>
                <a:lnTo>
                  <a:pt x="3352800" y="5334"/>
                </a:lnTo>
                <a:lnTo>
                  <a:pt x="3352800" y="9905"/>
                </a:lnTo>
                <a:lnTo>
                  <a:pt x="3357372" y="9905"/>
                </a:lnTo>
                <a:close/>
              </a:path>
              <a:path w="3362959" h="2072004">
                <a:moveTo>
                  <a:pt x="3357372" y="2062734"/>
                </a:moveTo>
                <a:lnTo>
                  <a:pt x="3357372" y="9905"/>
                </a:lnTo>
                <a:lnTo>
                  <a:pt x="3352800" y="9905"/>
                </a:lnTo>
                <a:lnTo>
                  <a:pt x="3352800" y="2062734"/>
                </a:lnTo>
                <a:lnTo>
                  <a:pt x="3357372" y="2062734"/>
                </a:lnTo>
                <a:close/>
              </a:path>
              <a:path w="3362959" h="2072004">
                <a:moveTo>
                  <a:pt x="3357372" y="2071877"/>
                </a:moveTo>
                <a:lnTo>
                  <a:pt x="3357372" y="2062734"/>
                </a:lnTo>
                <a:lnTo>
                  <a:pt x="3352800" y="2067305"/>
                </a:lnTo>
                <a:lnTo>
                  <a:pt x="3352800" y="2071877"/>
                </a:lnTo>
                <a:lnTo>
                  <a:pt x="3357372" y="2071877"/>
                </a:lnTo>
                <a:close/>
              </a:path>
            </a:pathLst>
          </a:custGeom>
          <a:solidFill>
            <a:srgbClr val="0070C0"/>
          </a:solidFill>
        </p:spPr>
        <p:txBody>
          <a:bodyPr wrap="square" lIns="0" tIns="0" rIns="0" bIns="0" rtlCol="0"/>
          <a:lstStyle/>
          <a:p>
            <a:endParaRPr sz="1429"/>
          </a:p>
        </p:txBody>
      </p:sp>
      <p:sp>
        <p:nvSpPr>
          <p:cNvPr id="16" name="object 16"/>
          <p:cNvSpPr txBox="1"/>
          <p:nvPr/>
        </p:nvSpPr>
        <p:spPr>
          <a:xfrm>
            <a:off x="6732180" y="3812242"/>
            <a:ext cx="657562" cy="205751"/>
          </a:xfrm>
          <a:prstGeom prst="rect">
            <a:avLst/>
          </a:prstGeom>
        </p:spPr>
        <p:txBody>
          <a:bodyPr vert="horz" wrap="square" lIns="0" tIns="10086" rIns="0" bIns="0" rtlCol="0">
            <a:spAutoFit/>
          </a:bodyPr>
          <a:lstStyle/>
          <a:p>
            <a:pPr marL="10086">
              <a:spcBef>
                <a:spcPts val="79"/>
              </a:spcBef>
            </a:pPr>
            <a:r>
              <a:rPr sz="1271" b="1" spc="-71" dirty="0">
                <a:solidFill>
                  <a:srgbClr val="292934"/>
                </a:solidFill>
                <a:latin typeface="Trebuchet MS"/>
                <a:cs typeface="Trebuchet MS"/>
              </a:rPr>
              <a:t>methods:</a:t>
            </a:r>
            <a:endParaRPr sz="1271">
              <a:latin typeface="Trebuchet MS"/>
              <a:cs typeface="Trebuchet MS"/>
            </a:endParaRPr>
          </a:p>
        </p:txBody>
      </p:sp>
      <p:sp>
        <p:nvSpPr>
          <p:cNvPr id="17" name="object 17"/>
          <p:cNvSpPr txBox="1"/>
          <p:nvPr/>
        </p:nvSpPr>
        <p:spPr>
          <a:xfrm>
            <a:off x="6841705" y="4005878"/>
            <a:ext cx="332311" cy="205751"/>
          </a:xfrm>
          <a:prstGeom prst="rect">
            <a:avLst/>
          </a:prstGeom>
        </p:spPr>
        <p:txBody>
          <a:bodyPr vert="horz" wrap="square" lIns="0" tIns="10086" rIns="0" bIns="0" rtlCol="0">
            <a:spAutoFit/>
          </a:bodyPr>
          <a:lstStyle/>
          <a:p>
            <a:pPr marL="10086">
              <a:spcBef>
                <a:spcPts val="79"/>
              </a:spcBef>
            </a:pPr>
            <a:r>
              <a:rPr sz="1271" b="1" spc="-88" dirty="0">
                <a:solidFill>
                  <a:srgbClr val="002060"/>
                </a:solidFill>
                <a:latin typeface="Trebuchet MS"/>
                <a:cs typeface="Trebuchet MS"/>
              </a:rPr>
              <a:t>ge</a:t>
            </a:r>
            <a:r>
              <a:rPr sz="1271" b="1" spc="-52" dirty="0">
                <a:solidFill>
                  <a:srgbClr val="002060"/>
                </a:solidFill>
                <a:latin typeface="Trebuchet MS"/>
                <a:cs typeface="Trebuchet MS"/>
              </a:rPr>
              <a:t>t</a:t>
            </a:r>
            <a:r>
              <a:rPr sz="1271" b="1" spc="-76" dirty="0">
                <a:solidFill>
                  <a:srgbClr val="002060"/>
                </a:solidFill>
                <a:latin typeface="Trebuchet MS"/>
                <a:cs typeface="Trebuchet MS"/>
              </a:rPr>
              <a:t>(</a:t>
            </a:r>
            <a:r>
              <a:rPr sz="1271" b="1" spc="-71" dirty="0">
                <a:solidFill>
                  <a:srgbClr val="002060"/>
                </a:solidFill>
                <a:latin typeface="Trebuchet MS"/>
                <a:cs typeface="Trebuchet MS"/>
              </a:rPr>
              <a:t>)</a:t>
            </a:r>
            <a:endParaRPr sz="1271">
              <a:latin typeface="Trebuchet MS"/>
              <a:cs typeface="Trebuchet MS"/>
            </a:endParaRPr>
          </a:p>
        </p:txBody>
      </p:sp>
      <p:sp>
        <p:nvSpPr>
          <p:cNvPr id="18" name="object 18"/>
          <p:cNvSpPr txBox="1"/>
          <p:nvPr/>
        </p:nvSpPr>
        <p:spPr>
          <a:xfrm>
            <a:off x="6841707" y="4199516"/>
            <a:ext cx="322225" cy="205751"/>
          </a:xfrm>
          <a:prstGeom prst="rect">
            <a:avLst/>
          </a:prstGeom>
        </p:spPr>
        <p:txBody>
          <a:bodyPr vert="horz" wrap="square" lIns="0" tIns="10086" rIns="0" bIns="0" rtlCol="0">
            <a:spAutoFit/>
          </a:bodyPr>
          <a:lstStyle/>
          <a:p>
            <a:pPr marL="10086">
              <a:spcBef>
                <a:spcPts val="79"/>
              </a:spcBef>
            </a:pPr>
            <a:r>
              <a:rPr sz="1271" b="1" spc="-56" dirty="0">
                <a:solidFill>
                  <a:srgbClr val="292934"/>
                </a:solidFill>
                <a:latin typeface="Trebuchet MS"/>
                <a:cs typeface="Trebuchet MS"/>
              </a:rPr>
              <a:t>s</a:t>
            </a:r>
            <a:r>
              <a:rPr sz="1271" b="1" spc="-88" dirty="0">
                <a:solidFill>
                  <a:srgbClr val="292934"/>
                </a:solidFill>
                <a:latin typeface="Trebuchet MS"/>
                <a:cs typeface="Trebuchet MS"/>
              </a:rPr>
              <a:t>e</a:t>
            </a:r>
            <a:r>
              <a:rPr sz="1271" b="1" spc="-71" dirty="0">
                <a:solidFill>
                  <a:srgbClr val="292934"/>
                </a:solidFill>
                <a:latin typeface="Trebuchet MS"/>
                <a:cs typeface="Trebuchet MS"/>
              </a:rPr>
              <a:t>t()</a:t>
            </a:r>
            <a:endParaRPr sz="1271">
              <a:latin typeface="Trebuchet MS"/>
              <a:cs typeface="Trebuchet MS"/>
            </a:endParaRPr>
          </a:p>
        </p:txBody>
      </p:sp>
      <p:sp>
        <p:nvSpPr>
          <p:cNvPr id="19" name="object 19"/>
          <p:cNvSpPr txBox="1"/>
          <p:nvPr/>
        </p:nvSpPr>
        <p:spPr>
          <a:xfrm>
            <a:off x="6841708" y="4393153"/>
            <a:ext cx="1442701" cy="205751"/>
          </a:xfrm>
          <a:prstGeom prst="rect">
            <a:avLst/>
          </a:prstGeom>
        </p:spPr>
        <p:txBody>
          <a:bodyPr vert="horz" wrap="square" lIns="0" tIns="10086" rIns="0" bIns="0" rtlCol="0">
            <a:spAutoFit/>
          </a:bodyPr>
          <a:lstStyle/>
          <a:p>
            <a:pPr marL="10086">
              <a:spcBef>
                <a:spcPts val="79"/>
              </a:spcBef>
            </a:pPr>
            <a:r>
              <a:rPr sz="1271" b="1" spc="-71" dirty="0">
                <a:solidFill>
                  <a:srgbClr val="292934"/>
                </a:solidFill>
                <a:latin typeface="Trebuchet MS"/>
                <a:cs typeface="Trebuchet MS"/>
              </a:rPr>
              <a:t>delete(first,last/END)</a:t>
            </a:r>
            <a:endParaRPr sz="1271">
              <a:latin typeface="Trebuchet MS"/>
              <a:cs typeface="Trebuchet MS"/>
            </a:endParaRPr>
          </a:p>
        </p:txBody>
      </p:sp>
      <p:sp>
        <p:nvSpPr>
          <p:cNvPr id="20" name="object 20"/>
          <p:cNvSpPr txBox="1"/>
          <p:nvPr/>
        </p:nvSpPr>
        <p:spPr>
          <a:xfrm>
            <a:off x="6841707" y="4586791"/>
            <a:ext cx="873386" cy="205751"/>
          </a:xfrm>
          <a:prstGeom prst="rect">
            <a:avLst/>
          </a:prstGeom>
        </p:spPr>
        <p:txBody>
          <a:bodyPr vert="horz" wrap="square" lIns="0" tIns="10086" rIns="0" bIns="0" rtlCol="0">
            <a:spAutoFit/>
          </a:bodyPr>
          <a:lstStyle/>
          <a:p>
            <a:pPr marL="10086">
              <a:spcBef>
                <a:spcPts val="79"/>
              </a:spcBef>
            </a:pPr>
            <a:r>
              <a:rPr sz="1271" b="1" spc="-79" dirty="0">
                <a:solidFill>
                  <a:srgbClr val="292934"/>
                </a:solidFill>
                <a:latin typeface="Trebuchet MS"/>
                <a:cs typeface="Trebuchet MS"/>
              </a:rPr>
              <a:t>insert(index)</a:t>
            </a:r>
            <a:endParaRPr sz="1271">
              <a:latin typeface="Trebuchet MS"/>
              <a:cs typeface="Trebuchet MS"/>
            </a:endParaRPr>
          </a:p>
        </p:txBody>
      </p:sp>
      <p:sp>
        <p:nvSpPr>
          <p:cNvPr id="21" name="object 21"/>
          <p:cNvSpPr txBox="1"/>
          <p:nvPr/>
        </p:nvSpPr>
        <p:spPr>
          <a:xfrm>
            <a:off x="6841708" y="4780428"/>
            <a:ext cx="1292934" cy="205751"/>
          </a:xfrm>
          <a:prstGeom prst="rect">
            <a:avLst/>
          </a:prstGeom>
        </p:spPr>
        <p:txBody>
          <a:bodyPr vert="horz" wrap="square" lIns="0" tIns="10086" rIns="0" bIns="0" rtlCol="0">
            <a:spAutoFit/>
          </a:bodyPr>
          <a:lstStyle/>
          <a:p>
            <a:pPr marL="10086">
              <a:spcBef>
                <a:spcPts val="79"/>
              </a:spcBef>
            </a:pPr>
            <a:r>
              <a:rPr sz="1271" b="1" spc="-79" dirty="0">
                <a:solidFill>
                  <a:srgbClr val="292934"/>
                </a:solidFill>
                <a:latin typeface="Trebuchet MS"/>
                <a:cs typeface="Trebuchet MS"/>
              </a:rPr>
              <a:t>insert(index,string)</a:t>
            </a:r>
            <a:endParaRPr sz="1271">
              <a:latin typeface="Trebuchet MS"/>
              <a:cs typeface="Trebuchet MS"/>
            </a:endParaRPr>
          </a:p>
        </p:txBody>
      </p:sp>
      <p:sp>
        <p:nvSpPr>
          <p:cNvPr id="22" name="object 22"/>
          <p:cNvSpPr txBox="1"/>
          <p:nvPr/>
        </p:nvSpPr>
        <p:spPr>
          <a:xfrm>
            <a:off x="6841706" y="4974066"/>
            <a:ext cx="946001" cy="205751"/>
          </a:xfrm>
          <a:prstGeom prst="rect">
            <a:avLst/>
          </a:prstGeom>
        </p:spPr>
        <p:txBody>
          <a:bodyPr vert="horz" wrap="square" lIns="0" tIns="10086" rIns="0" bIns="0" rtlCol="0">
            <a:spAutoFit/>
          </a:bodyPr>
          <a:lstStyle/>
          <a:p>
            <a:pPr marL="10086">
              <a:spcBef>
                <a:spcPts val="79"/>
              </a:spcBef>
            </a:pPr>
            <a:r>
              <a:rPr sz="1271" b="1" spc="-79" dirty="0">
                <a:solidFill>
                  <a:srgbClr val="292934"/>
                </a:solidFill>
                <a:latin typeface="Trebuchet MS"/>
                <a:cs typeface="Trebuchet MS"/>
              </a:rPr>
              <a:t>icursor(index)</a:t>
            </a:r>
            <a:endParaRPr sz="1271">
              <a:latin typeface="Trebuchet MS"/>
              <a:cs typeface="Trebuchet MS"/>
            </a:endParaRPr>
          </a:p>
        </p:txBody>
      </p:sp>
      <p:sp>
        <p:nvSpPr>
          <p:cNvPr id="23" name="object 23"/>
          <p:cNvSpPr txBox="1"/>
          <p:nvPr/>
        </p:nvSpPr>
        <p:spPr>
          <a:xfrm>
            <a:off x="6841708" y="5167703"/>
            <a:ext cx="852712" cy="205751"/>
          </a:xfrm>
          <a:prstGeom prst="rect">
            <a:avLst/>
          </a:prstGeom>
        </p:spPr>
        <p:txBody>
          <a:bodyPr vert="horz" wrap="square" lIns="0" tIns="10086" rIns="0" bIns="0" rtlCol="0">
            <a:spAutoFit/>
          </a:bodyPr>
          <a:lstStyle/>
          <a:p>
            <a:pPr marL="10086">
              <a:spcBef>
                <a:spcPts val="79"/>
              </a:spcBef>
            </a:pPr>
            <a:r>
              <a:rPr sz="1271" b="1" spc="-88" dirty="0">
                <a:solidFill>
                  <a:srgbClr val="292934"/>
                </a:solidFill>
                <a:latin typeface="Trebuchet MS"/>
                <a:cs typeface="Trebuchet MS"/>
              </a:rPr>
              <a:t>index(index)</a:t>
            </a:r>
            <a:endParaRPr sz="1271">
              <a:latin typeface="Trebuchet MS"/>
              <a:cs typeface="Trebuchet MS"/>
            </a:endParaRPr>
          </a:p>
        </p:txBody>
      </p:sp>
    </p:spTree>
    <p:extLst>
      <p:ext uri="{BB962C8B-B14F-4D97-AF65-F5344CB8AC3E}">
        <p14:creationId xmlns:p14="http://schemas.microsoft.com/office/powerpoint/2010/main" val="515524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2631904-C952-47C6-AD2D-DC2402357197}"/>
              </a:ext>
            </a:extLst>
          </p:cNvPr>
          <p:cNvSpPr>
            <a:spLocks noGrp="1"/>
          </p:cNvSpPr>
          <p:nvPr>
            <p:ph type="body" sz="quarter" idx="14"/>
          </p:nvPr>
        </p:nvSpPr>
        <p:spPr/>
        <p:txBody>
          <a:bodyPr/>
          <a:lstStyle/>
          <a:p>
            <a:endParaRPr lang="en-GB"/>
          </a:p>
        </p:txBody>
      </p:sp>
      <p:sp>
        <p:nvSpPr>
          <p:cNvPr id="3" name="object 3"/>
          <p:cNvSpPr/>
          <p:nvPr/>
        </p:nvSpPr>
        <p:spPr>
          <a:xfrm>
            <a:off x="2848940" y="1976718"/>
            <a:ext cx="5620534" cy="2933308"/>
          </a:xfrm>
          <a:custGeom>
            <a:avLst/>
            <a:gdLst/>
            <a:ahLst/>
            <a:cxnLst/>
            <a:rect l="l" t="t" r="r" b="b"/>
            <a:pathLst>
              <a:path w="7077709" h="3693795">
                <a:moveTo>
                  <a:pt x="0" y="0"/>
                </a:moveTo>
                <a:lnTo>
                  <a:pt x="0" y="3693414"/>
                </a:lnTo>
                <a:lnTo>
                  <a:pt x="7077456" y="3693413"/>
                </a:lnTo>
                <a:lnTo>
                  <a:pt x="7077456" y="0"/>
                </a:lnTo>
                <a:lnTo>
                  <a:pt x="0" y="0"/>
                </a:lnTo>
                <a:close/>
              </a:path>
            </a:pathLst>
          </a:custGeom>
          <a:solidFill>
            <a:srgbClr val="F2F2F2"/>
          </a:solidFill>
        </p:spPr>
        <p:txBody>
          <a:bodyPr wrap="square" lIns="0" tIns="0" rIns="0" bIns="0" rtlCol="0"/>
          <a:lstStyle/>
          <a:p>
            <a:endParaRPr sz="1429"/>
          </a:p>
        </p:txBody>
      </p:sp>
      <p:sp>
        <p:nvSpPr>
          <p:cNvPr id="4" name="object 4"/>
          <p:cNvSpPr txBox="1"/>
          <p:nvPr/>
        </p:nvSpPr>
        <p:spPr>
          <a:xfrm>
            <a:off x="2848940" y="1998099"/>
            <a:ext cx="5620534" cy="3113855"/>
          </a:xfrm>
          <a:prstGeom prst="rect">
            <a:avLst/>
          </a:prstGeom>
        </p:spPr>
        <p:txBody>
          <a:bodyPr vert="horz" wrap="square" lIns="0" tIns="10086" rIns="0" bIns="0" rtlCol="0">
            <a:spAutoFit/>
          </a:bodyPr>
          <a:lstStyle/>
          <a:p>
            <a:pPr marL="71610">
              <a:spcBef>
                <a:spcPts val="79"/>
              </a:spcBef>
            </a:pPr>
            <a:r>
              <a:rPr sz="1429" b="1" spc="-4" dirty="0">
                <a:solidFill>
                  <a:srgbClr val="FF9A00"/>
                </a:solidFill>
                <a:latin typeface="Arial"/>
                <a:cs typeface="Arial"/>
              </a:rPr>
              <a:t>from </a:t>
            </a:r>
            <a:r>
              <a:rPr lang="en-GB" sz="1429" b="1" spc="-4" dirty="0">
                <a:solidFill>
                  <a:srgbClr val="292934"/>
                </a:solidFill>
                <a:latin typeface="Arial"/>
                <a:cs typeface="Arial"/>
              </a:rPr>
              <a:t>t</a:t>
            </a:r>
            <a:r>
              <a:rPr sz="1429" b="1" spc="-4" dirty="0" err="1">
                <a:solidFill>
                  <a:srgbClr val="292934"/>
                </a:solidFill>
                <a:latin typeface="Arial"/>
                <a:cs typeface="Arial"/>
              </a:rPr>
              <a:t>kinter</a:t>
            </a:r>
            <a:r>
              <a:rPr sz="1429" b="1" spc="-4" dirty="0">
                <a:solidFill>
                  <a:srgbClr val="292934"/>
                </a:solidFill>
                <a:latin typeface="Arial"/>
                <a:cs typeface="Arial"/>
              </a:rPr>
              <a:t> </a:t>
            </a:r>
            <a:r>
              <a:rPr sz="1429" b="1" spc="-4" dirty="0">
                <a:solidFill>
                  <a:srgbClr val="FF9A00"/>
                </a:solidFill>
                <a:latin typeface="Arial"/>
                <a:cs typeface="Arial"/>
              </a:rPr>
              <a:t>import</a:t>
            </a:r>
            <a:r>
              <a:rPr sz="1429" b="1" dirty="0">
                <a:solidFill>
                  <a:srgbClr val="FF9A00"/>
                </a:solidFill>
                <a:latin typeface="Arial"/>
                <a:cs typeface="Arial"/>
              </a:rPr>
              <a:t> </a:t>
            </a:r>
            <a:r>
              <a:rPr sz="1429" b="1" spc="-4" dirty="0">
                <a:solidFill>
                  <a:srgbClr val="292934"/>
                </a:solidFill>
                <a:latin typeface="Arial"/>
                <a:cs typeface="Arial"/>
              </a:rPr>
              <a:t>*</a:t>
            </a:r>
            <a:endParaRPr sz="1429" dirty="0">
              <a:latin typeface="Arial"/>
              <a:cs typeface="Arial"/>
            </a:endParaRPr>
          </a:p>
          <a:p>
            <a:pPr>
              <a:spcBef>
                <a:spcPts val="24"/>
              </a:spcBef>
            </a:pPr>
            <a:endParaRPr sz="1469" dirty="0">
              <a:latin typeface="Times New Roman"/>
              <a:cs typeface="Times New Roman"/>
            </a:endParaRPr>
          </a:p>
          <a:p>
            <a:pPr marL="71610"/>
            <a:r>
              <a:rPr sz="1429" b="1" spc="-4" dirty="0">
                <a:solidFill>
                  <a:srgbClr val="292934"/>
                </a:solidFill>
                <a:latin typeface="Arial"/>
                <a:cs typeface="Arial"/>
              </a:rPr>
              <a:t>master </a:t>
            </a:r>
            <a:r>
              <a:rPr sz="1429" b="1" dirty="0">
                <a:solidFill>
                  <a:srgbClr val="292934"/>
                </a:solidFill>
                <a:latin typeface="Arial"/>
                <a:cs typeface="Arial"/>
              </a:rPr>
              <a:t>=</a:t>
            </a:r>
            <a:r>
              <a:rPr sz="1429" b="1" spc="-17" dirty="0">
                <a:solidFill>
                  <a:srgbClr val="292934"/>
                </a:solidFill>
                <a:latin typeface="Arial"/>
                <a:cs typeface="Arial"/>
              </a:rPr>
              <a:t> </a:t>
            </a:r>
            <a:r>
              <a:rPr sz="1429" b="1" spc="-4" dirty="0">
                <a:solidFill>
                  <a:srgbClr val="292934"/>
                </a:solidFill>
                <a:latin typeface="Arial"/>
                <a:cs typeface="Arial"/>
              </a:rPr>
              <a:t>Tk()</a:t>
            </a:r>
            <a:endParaRPr sz="1429" dirty="0">
              <a:latin typeface="Arial"/>
              <a:cs typeface="Arial"/>
            </a:endParaRPr>
          </a:p>
          <a:p>
            <a:pPr>
              <a:spcBef>
                <a:spcPts val="28"/>
              </a:spcBef>
            </a:pPr>
            <a:endParaRPr sz="1469" dirty="0">
              <a:latin typeface="Times New Roman"/>
              <a:cs typeface="Times New Roman"/>
            </a:endParaRPr>
          </a:p>
          <a:p>
            <a:pPr marL="71610" marR="4054001"/>
            <a:r>
              <a:rPr sz="1429" b="1" spc="-4" dirty="0">
                <a:solidFill>
                  <a:srgbClr val="292934"/>
                </a:solidFill>
                <a:latin typeface="Arial"/>
                <a:cs typeface="Arial"/>
              </a:rPr>
              <a:t>e </a:t>
            </a:r>
            <a:r>
              <a:rPr sz="1429" b="1" dirty="0">
                <a:solidFill>
                  <a:srgbClr val="292934"/>
                </a:solidFill>
                <a:latin typeface="Arial"/>
                <a:cs typeface="Arial"/>
              </a:rPr>
              <a:t>=</a:t>
            </a:r>
            <a:r>
              <a:rPr sz="1429" b="1" spc="-31" dirty="0">
                <a:solidFill>
                  <a:srgbClr val="292934"/>
                </a:solidFill>
                <a:latin typeface="Arial"/>
                <a:cs typeface="Arial"/>
              </a:rPr>
              <a:t> </a:t>
            </a:r>
            <a:r>
              <a:rPr sz="1429" b="1" spc="-4" dirty="0">
                <a:solidFill>
                  <a:srgbClr val="292934"/>
                </a:solidFill>
                <a:latin typeface="Arial"/>
                <a:cs typeface="Arial"/>
              </a:rPr>
              <a:t>Entry(master)  e.pack()</a:t>
            </a:r>
            <a:endParaRPr sz="1429" dirty="0">
              <a:latin typeface="Arial"/>
              <a:cs typeface="Arial"/>
            </a:endParaRPr>
          </a:p>
          <a:p>
            <a:pPr>
              <a:spcBef>
                <a:spcPts val="24"/>
              </a:spcBef>
            </a:pPr>
            <a:endParaRPr sz="1469" dirty="0">
              <a:latin typeface="Times New Roman"/>
              <a:cs typeface="Times New Roman"/>
            </a:endParaRPr>
          </a:p>
          <a:p>
            <a:pPr marL="273326" marR="4321780" indent="-201718"/>
            <a:r>
              <a:rPr sz="1429" b="1" spc="-4" dirty="0">
                <a:solidFill>
                  <a:srgbClr val="FF9A00"/>
                </a:solidFill>
                <a:latin typeface="Arial"/>
                <a:cs typeface="Arial"/>
              </a:rPr>
              <a:t>def</a:t>
            </a:r>
            <a:r>
              <a:rPr sz="1429" b="1" spc="-60" dirty="0">
                <a:solidFill>
                  <a:srgbClr val="FF9A00"/>
                </a:solidFill>
                <a:latin typeface="Arial"/>
                <a:cs typeface="Arial"/>
              </a:rPr>
              <a:t> </a:t>
            </a:r>
            <a:r>
              <a:rPr sz="1429" b="1" spc="-4" dirty="0">
                <a:solidFill>
                  <a:srgbClr val="0070C0"/>
                </a:solidFill>
                <a:latin typeface="Arial"/>
                <a:cs typeface="Arial"/>
              </a:rPr>
              <a:t>callback</a:t>
            </a:r>
            <a:r>
              <a:rPr sz="1429" b="1" spc="-4" dirty="0">
                <a:solidFill>
                  <a:srgbClr val="292934"/>
                </a:solidFill>
                <a:latin typeface="Arial"/>
                <a:cs typeface="Arial"/>
              </a:rPr>
              <a:t>():  </a:t>
            </a:r>
            <a:r>
              <a:rPr sz="1429" b="1" spc="-4" dirty="0">
                <a:solidFill>
                  <a:srgbClr val="7030A0"/>
                </a:solidFill>
                <a:latin typeface="Arial"/>
                <a:cs typeface="Arial"/>
              </a:rPr>
              <a:t>print</a:t>
            </a:r>
            <a:r>
              <a:rPr sz="1429" b="1" spc="-40" dirty="0">
                <a:solidFill>
                  <a:srgbClr val="7030A0"/>
                </a:solidFill>
                <a:latin typeface="Arial"/>
                <a:cs typeface="Arial"/>
              </a:rPr>
              <a:t> </a:t>
            </a:r>
            <a:r>
              <a:rPr lang="en-GB" sz="1429" b="1" spc="-40" dirty="0">
                <a:solidFill>
                  <a:srgbClr val="7030A0"/>
                </a:solidFill>
                <a:latin typeface="Arial"/>
                <a:cs typeface="Arial"/>
              </a:rPr>
              <a:t>(</a:t>
            </a:r>
            <a:r>
              <a:rPr sz="1429" b="1" spc="-4" dirty="0" err="1">
                <a:solidFill>
                  <a:srgbClr val="292934"/>
                </a:solidFill>
                <a:latin typeface="Arial"/>
                <a:cs typeface="Arial"/>
              </a:rPr>
              <a:t>e.</a:t>
            </a:r>
            <a:r>
              <a:rPr sz="1429" b="1" spc="-4" dirty="0" err="1">
                <a:solidFill>
                  <a:srgbClr val="002060"/>
                </a:solidFill>
                <a:latin typeface="Arial"/>
                <a:cs typeface="Arial"/>
              </a:rPr>
              <a:t>get</a:t>
            </a:r>
            <a:r>
              <a:rPr sz="1429" b="1" spc="-4" dirty="0">
                <a:solidFill>
                  <a:srgbClr val="292934"/>
                </a:solidFill>
                <a:latin typeface="Arial"/>
                <a:cs typeface="Arial"/>
              </a:rPr>
              <a:t>()</a:t>
            </a:r>
            <a:r>
              <a:rPr lang="en-GB" sz="1429" b="1" spc="-4" dirty="0">
                <a:solidFill>
                  <a:srgbClr val="292934"/>
                </a:solidFill>
                <a:latin typeface="Arial"/>
                <a:cs typeface="Arial"/>
              </a:rPr>
              <a:t>)</a:t>
            </a:r>
            <a:endParaRPr sz="1429" dirty="0">
              <a:latin typeface="Arial"/>
              <a:cs typeface="Arial"/>
            </a:endParaRPr>
          </a:p>
          <a:p>
            <a:pPr>
              <a:spcBef>
                <a:spcPts val="28"/>
              </a:spcBef>
            </a:pPr>
            <a:endParaRPr sz="1469" dirty="0">
              <a:latin typeface="Times New Roman"/>
              <a:cs typeface="Times New Roman"/>
            </a:endParaRPr>
          </a:p>
          <a:p>
            <a:pPr marL="71610" marR="296020" indent="-504"/>
            <a:r>
              <a:rPr sz="1429" b="1" dirty="0">
                <a:solidFill>
                  <a:srgbClr val="292934"/>
                </a:solidFill>
                <a:latin typeface="Arial"/>
                <a:cs typeface="Arial"/>
              </a:rPr>
              <a:t>b = </a:t>
            </a:r>
            <a:r>
              <a:rPr sz="1429" b="1" spc="-8" dirty="0">
                <a:solidFill>
                  <a:srgbClr val="292934"/>
                </a:solidFill>
                <a:latin typeface="Arial"/>
                <a:cs typeface="Arial"/>
              </a:rPr>
              <a:t>Button(master, </a:t>
            </a:r>
            <a:r>
              <a:rPr sz="1429" b="1" spc="-4" dirty="0">
                <a:solidFill>
                  <a:srgbClr val="292934"/>
                </a:solidFill>
                <a:latin typeface="Arial"/>
                <a:cs typeface="Arial"/>
              </a:rPr>
              <a:t>text=</a:t>
            </a:r>
            <a:r>
              <a:rPr sz="1429" b="1" spc="-4" dirty="0">
                <a:solidFill>
                  <a:srgbClr val="00B050"/>
                </a:solidFill>
                <a:latin typeface="Arial"/>
                <a:cs typeface="Arial"/>
              </a:rPr>
              <a:t>"get"</a:t>
            </a:r>
            <a:r>
              <a:rPr sz="1429" b="1" spc="-4" dirty="0">
                <a:solidFill>
                  <a:srgbClr val="292934"/>
                </a:solidFill>
                <a:latin typeface="Arial"/>
                <a:cs typeface="Arial"/>
              </a:rPr>
              <a:t>, width=10, command=callback)  b.pack()</a:t>
            </a:r>
            <a:endParaRPr sz="1429" dirty="0">
              <a:latin typeface="Arial"/>
              <a:cs typeface="Arial"/>
            </a:endParaRPr>
          </a:p>
          <a:p>
            <a:pPr marL="71610"/>
            <a:r>
              <a:rPr sz="1429" b="1" spc="-4" dirty="0">
                <a:solidFill>
                  <a:srgbClr val="292934"/>
                </a:solidFill>
                <a:latin typeface="Arial"/>
                <a:cs typeface="Arial"/>
              </a:rPr>
              <a:t>mainloop()</a:t>
            </a:r>
            <a:endParaRPr sz="1429" dirty="0">
              <a:latin typeface="Arial"/>
              <a:cs typeface="Arial"/>
            </a:endParaRPr>
          </a:p>
        </p:txBody>
      </p:sp>
      <p:pic>
        <p:nvPicPr>
          <p:cNvPr id="8" name="Picture 7">
            <a:extLst>
              <a:ext uri="{FF2B5EF4-FFF2-40B4-BE49-F238E27FC236}">
                <a16:creationId xmlns:a16="http://schemas.microsoft.com/office/drawing/2014/main" id="{78A29DE9-DEF1-9045-ADC0-1D4975F48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3016" y="1998097"/>
            <a:ext cx="3983692" cy="1069042"/>
          </a:xfrm>
          <a:prstGeom prst="rect">
            <a:avLst/>
          </a:prstGeom>
        </p:spPr>
      </p:pic>
      <p:sp>
        <p:nvSpPr>
          <p:cNvPr id="9" name="object 2">
            <a:extLst>
              <a:ext uri="{FF2B5EF4-FFF2-40B4-BE49-F238E27FC236}">
                <a16:creationId xmlns:a16="http://schemas.microsoft.com/office/drawing/2014/main" id="{AFE2179D-4B7F-4158-B1E9-0FED1C1597AA}"/>
              </a:ext>
            </a:extLst>
          </p:cNvPr>
          <p:cNvSpPr txBox="1">
            <a:spLocks noGrp="1"/>
          </p:cNvSpPr>
          <p:nvPr>
            <p:ph type="title"/>
          </p:nvPr>
        </p:nvSpPr>
        <p:spPr>
          <a:xfrm>
            <a:off x="522286" y="583596"/>
            <a:ext cx="10810177" cy="433377"/>
          </a:xfrm>
          <a:prstGeom prst="rect">
            <a:avLst/>
          </a:prstGeom>
        </p:spPr>
        <p:txBody>
          <a:bodyPr vert="horz" wrap="square" lIns="0" tIns="10086" rIns="0" bIns="0" rtlCol="0" anchor="ctr" anchorCtr="0">
            <a:spAutoFit/>
          </a:bodyPr>
          <a:lstStyle/>
          <a:p>
            <a:pPr marL="10086">
              <a:spcBef>
                <a:spcPts val="79"/>
              </a:spcBef>
            </a:pPr>
            <a:r>
              <a:rPr lang="en-GB" sz="3600" spc="-84" dirty="0"/>
              <a:t>Entry                                                                             </a:t>
            </a:r>
            <a:r>
              <a:rPr lang="en-GB" sz="1800" spc="-84" dirty="0"/>
              <a:t>(2/2)</a:t>
            </a:r>
          </a:p>
        </p:txBody>
      </p:sp>
    </p:spTree>
    <p:extLst>
      <p:ext uri="{BB962C8B-B14F-4D97-AF65-F5344CB8AC3E}">
        <p14:creationId xmlns:p14="http://schemas.microsoft.com/office/powerpoint/2010/main" val="3635267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22287" y="570905"/>
            <a:ext cx="5468898" cy="433377"/>
          </a:xfrm>
          <a:prstGeom prst="rect">
            <a:avLst/>
          </a:prstGeom>
        </p:spPr>
        <p:txBody>
          <a:bodyPr vert="horz" wrap="square" lIns="0" tIns="10086" rIns="0" bIns="0" rtlCol="0" anchor="ctr" anchorCtr="0">
            <a:spAutoFit/>
          </a:bodyPr>
          <a:lstStyle/>
          <a:p>
            <a:pPr marL="10086">
              <a:spcBef>
                <a:spcPts val="79"/>
              </a:spcBef>
            </a:pPr>
            <a:r>
              <a:rPr lang="en-GB" sz="3600" spc="-84" dirty="0"/>
              <a:t>Frame Widget</a:t>
            </a:r>
          </a:p>
        </p:txBody>
      </p:sp>
      <p:sp>
        <p:nvSpPr>
          <p:cNvPr id="10" name="Text Placeholder 9">
            <a:extLst>
              <a:ext uri="{FF2B5EF4-FFF2-40B4-BE49-F238E27FC236}">
                <a16:creationId xmlns:a16="http://schemas.microsoft.com/office/drawing/2014/main" id="{65DFA1D0-F089-458B-B5A4-06FBB3E2D993}"/>
              </a:ext>
            </a:extLst>
          </p:cNvPr>
          <p:cNvSpPr>
            <a:spLocks noGrp="1"/>
          </p:cNvSpPr>
          <p:nvPr>
            <p:ph type="body" sz="quarter" idx="14"/>
          </p:nvPr>
        </p:nvSpPr>
        <p:spPr>
          <a:xfrm>
            <a:off x="522287" y="1004282"/>
            <a:ext cx="10652114" cy="4368843"/>
          </a:xfrm>
        </p:spPr>
        <p:txBody>
          <a:bodyPr/>
          <a:lstStyle/>
          <a:p>
            <a:pPr marL="352986" marR="4034" indent="-342900">
              <a:lnSpc>
                <a:spcPct val="150000"/>
              </a:lnSpc>
              <a:spcBef>
                <a:spcPts val="76"/>
              </a:spcBef>
              <a:buClr>
                <a:schemeClr val="tx1"/>
              </a:buClr>
              <a:buSzPct val="100000"/>
              <a:buFont typeface="Arial" panose="020B0604020202020204" pitchFamily="34" charset="0"/>
              <a:buChar char="•"/>
              <a:tabLst>
                <a:tab pos="155322" algn="l"/>
              </a:tabLst>
            </a:pPr>
            <a:r>
              <a:rPr lang="en-US" sz="2000" spc="-4" dirty="0">
                <a:solidFill>
                  <a:srgbClr val="292934"/>
                </a:solidFill>
                <a:cs typeface="Arial"/>
              </a:rPr>
              <a:t>Frames are used as containers for other </a:t>
            </a:r>
            <a:r>
              <a:rPr lang="en-US" sz="2000" spc="-8" dirty="0">
                <a:solidFill>
                  <a:srgbClr val="292934"/>
                </a:solidFill>
                <a:cs typeface="Arial"/>
              </a:rPr>
              <a:t>widgets. Widgets placed </a:t>
            </a:r>
            <a:r>
              <a:rPr lang="en-US" sz="2000" spc="-4" dirty="0">
                <a:solidFill>
                  <a:srgbClr val="292934"/>
                </a:solidFill>
                <a:cs typeface="Arial"/>
              </a:rPr>
              <a:t>in a  </a:t>
            </a:r>
            <a:r>
              <a:rPr lang="en-US" sz="2000" spc="-8" dirty="0">
                <a:solidFill>
                  <a:srgbClr val="292934"/>
                </a:solidFill>
                <a:cs typeface="Arial"/>
              </a:rPr>
              <a:t>frame </a:t>
            </a:r>
            <a:r>
              <a:rPr lang="en-US" sz="2000" spc="-4" dirty="0">
                <a:solidFill>
                  <a:srgbClr val="292934"/>
                </a:solidFill>
                <a:cs typeface="Arial"/>
              </a:rPr>
              <a:t>can use any of the geometry </a:t>
            </a:r>
            <a:r>
              <a:rPr lang="en-US" sz="2000" spc="-8" dirty="0">
                <a:solidFill>
                  <a:srgbClr val="292934"/>
                </a:solidFill>
                <a:cs typeface="Arial"/>
              </a:rPr>
              <a:t>managers </a:t>
            </a:r>
            <a:r>
              <a:rPr lang="en-US" sz="2000" spc="-4" dirty="0">
                <a:solidFill>
                  <a:srgbClr val="292934"/>
                </a:solidFill>
                <a:cs typeface="Arial"/>
              </a:rPr>
              <a:t>(but only one </a:t>
            </a:r>
            <a:r>
              <a:rPr lang="en-US" sz="2000" spc="-8" dirty="0">
                <a:solidFill>
                  <a:srgbClr val="292934"/>
                </a:solidFill>
                <a:cs typeface="Arial"/>
              </a:rPr>
              <a:t>per  frame)</a:t>
            </a:r>
            <a:endParaRPr lang="en-US" sz="2000" dirty="0">
              <a:cs typeface="Arial"/>
            </a:endParaRPr>
          </a:p>
          <a:p>
            <a:pPr marL="352986" indent="-342900">
              <a:lnSpc>
                <a:spcPct val="150000"/>
              </a:lnSpc>
              <a:spcBef>
                <a:spcPts val="382"/>
              </a:spcBef>
              <a:buClr>
                <a:schemeClr val="tx1"/>
              </a:buClr>
              <a:buSzPct val="100000"/>
              <a:buFont typeface="Arial" panose="020B0604020202020204" pitchFamily="34" charset="0"/>
              <a:buChar char="•"/>
              <a:tabLst>
                <a:tab pos="155322" algn="l"/>
              </a:tabLst>
            </a:pPr>
            <a:r>
              <a:rPr lang="en-US" sz="2000" spc="-56" dirty="0">
                <a:solidFill>
                  <a:srgbClr val="292934"/>
                </a:solidFill>
                <a:cs typeface="Arial"/>
              </a:rPr>
              <a:t>You </a:t>
            </a:r>
            <a:r>
              <a:rPr lang="en-US" sz="2000" spc="-4" dirty="0">
                <a:solidFill>
                  <a:srgbClr val="292934"/>
                </a:solidFill>
                <a:cs typeface="Arial"/>
              </a:rPr>
              <a:t>can </a:t>
            </a:r>
            <a:r>
              <a:rPr lang="en-US" sz="2000" spc="-8" dirty="0">
                <a:solidFill>
                  <a:srgbClr val="292934"/>
                </a:solidFill>
                <a:cs typeface="Arial"/>
              </a:rPr>
              <a:t>have multiple frames </a:t>
            </a:r>
            <a:r>
              <a:rPr lang="en-US" sz="2000" spc="-4" dirty="0">
                <a:solidFill>
                  <a:srgbClr val="292934"/>
                </a:solidFill>
                <a:cs typeface="Arial"/>
              </a:rPr>
              <a:t>per</a:t>
            </a:r>
            <a:r>
              <a:rPr lang="en-US" sz="2000" spc="76" dirty="0">
                <a:solidFill>
                  <a:srgbClr val="292934"/>
                </a:solidFill>
                <a:cs typeface="Arial"/>
              </a:rPr>
              <a:t> </a:t>
            </a:r>
            <a:r>
              <a:rPr lang="en-US" sz="2000" spc="-8" dirty="0">
                <a:solidFill>
                  <a:srgbClr val="292934"/>
                </a:solidFill>
                <a:cs typeface="Arial"/>
              </a:rPr>
              <a:t>window</a:t>
            </a:r>
            <a:endParaRPr lang="en-US" sz="2000" dirty="0">
              <a:cs typeface="Arial"/>
            </a:endParaRPr>
          </a:p>
          <a:p>
            <a:pPr marL="352986" indent="-342900">
              <a:lnSpc>
                <a:spcPct val="150000"/>
              </a:lnSpc>
              <a:spcBef>
                <a:spcPts val="382"/>
              </a:spcBef>
              <a:buClr>
                <a:schemeClr val="tx1"/>
              </a:buClr>
              <a:buSzPct val="100000"/>
              <a:buFont typeface="Arial" panose="020B0604020202020204" pitchFamily="34" charset="0"/>
              <a:buChar char="•"/>
              <a:tabLst>
                <a:tab pos="155322" algn="l"/>
              </a:tabLst>
            </a:pPr>
            <a:r>
              <a:rPr lang="en-US" sz="2000" u="sng" spc="-4" dirty="0">
                <a:solidFill>
                  <a:schemeClr val="accent1">
                    <a:lumMod val="60000"/>
                    <a:lumOff val="40000"/>
                  </a:schemeClr>
                </a:solidFill>
                <a:cs typeface="Arial"/>
              </a:rPr>
              <a:t>Options</a:t>
            </a:r>
            <a:r>
              <a:rPr lang="en-US" sz="2000" spc="-4" dirty="0">
                <a:solidFill>
                  <a:srgbClr val="292934"/>
                </a:solidFill>
                <a:cs typeface="Arial"/>
              </a:rPr>
              <a:t>:</a:t>
            </a:r>
            <a:endParaRPr lang="en-US" sz="2000" dirty="0">
              <a:cs typeface="Arial"/>
            </a:endParaRPr>
          </a:p>
          <a:p>
            <a:endParaRPr lang="en-GB" dirty="0"/>
          </a:p>
        </p:txBody>
      </p:sp>
      <p:graphicFrame>
        <p:nvGraphicFramePr>
          <p:cNvPr id="13" name="Table 12">
            <a:extLst>
              <a:ext uri="{FF2B5EF4-FFF2-40B4-BE49-F238E27FC236}">
                <a16:creationId xmlns:a16="http://schemas.microsoft.com/office/drawing/2014/main" id="{BF2CD6EF-759E-4B2D-9D1E-2F461074270D}"/>
              </a:ext>
            </a:extLst>
          </p:cNvPr>
          <p:cNvGraphicFramePr>
            <a:graphicFrameLocks noGrp="1"/>
          </p:cNvGraphicFramePr>
          <p:nvPr>
            <p:extLst>
              <p:ext uri="{D42A27DB-BD31-4B8C-83A1-F6EECF244321}">
                <p14:modId xmlns:p14="http://schemas.microsoft.com/office/powerpoint/2010/main" val="3800664213"/>
              </p:ext>
            </p:extLst>
          </p:nvPr>
        </p:nvGraphicFramePr>
        <p:xfrm>
          <a:off x="2275840" y="3048671"/>
          <a:ext cx="8128000" cy="3238424"/>
        </p:xfrm>
        <a:graphic>
          <a:graphicData uri="http://schemas.openxmlformats.org/drawingml/2006/table">
            <a:tbl>
              <a:tblPr firstRow="1" bandRow="1">
                <a:tableStyleId>{F5AB1C69-6EDB-4FF4-983F-18BD219EF322}</a:tableStyleId>
              </a:tblPr>
              <a:tblGrid>
                <a:gridCol w="4064000">
                  <a:extLst>
                    <a:ext uri="{9D8B030D-6E8A-4147-A177-3AD203B41FA5}">
                      <a16:colId xmlns:a16="http://schemas.microsoft.com/office/drawing/2014/main" val="662668052"/>
                    </a:ext>
                  </a:extLst>
                </a:gridCol>
                <a:gridCol w="4064000">
                  <a:extLst>
                    <a:ext uri="{9D8B030D-6E8A-4147-A177-3AD203B41FA5}">
                      <a16:colId xmlns:a16="http://schemas.microsoft.com/office/drawing/2014/main" val="2706818081"/>
                    </a:ext>
                  </a:extLst>
                </a:gridCol>
              </a:tblGrid>
              <a:tr h="370840">
                <a:tc>
                  <a:txBody>
                    <a:bodyPr/>
                    <a:lstStyle/>
                    <a:p>
                      <a:pPr marL="67945" algn="ctr">
                        <a:lnSpc>
                          <a:spcPct val="100000"/>
                        </a:lnSpc>
                        <a:spcBef>
                          <a:spcPts val="50"/>
                        </a:spcBef>
                      </a:pPr>
                      <a:r>
                        <a:rPr sz="1300" b="1" spc="-5" dirty="0"/>
                        <a:t>bg</a:t>
                      </a:r>
                      <a:endParaRPr sz="1300" b="1" dirty="0">
                        <a:latin typeface="Arial"/>
                        <a:cs typeface="Arial"/>
                      </a:endParaRPr>
                    </a:p>
                  </a:txBody>
                  <a:tcPr marL="0" marR="0" marT="5042" marB="0"/>
                </a:tc>
                <a:tc>
                  <a:txBody>
                    <a:bodyPr/>
                    <a:lstStyle/>
                    <a:p>
                      <a:pPr marL="68580" algn="ctr">
                        <a:lnSpc>
                          <a:spcPct val="100000"/>
                        </a:lnSpc>
                        <a:spcBef>
                          <a:spcPts val="50"/>
                        </a:spcBef>
                      </a:pPr>
                      <a:r>
                        <a:rPr sz="1300" b="1" spc="-5" dirty="0"/>
                        <a:t>background</a:t>
                      </a:r>
                      <a:r>
                        <a:rPr sz="1300" b="1" spc="-10" dirty="0"/>
                        <a:t> </a:t>
                      </a:r>
                      <a:r>
                        <a:rPr sz="1300" b="1" spc="-5" dirty="0"/>
                        <a:t>color</a:t>
                      </a:r>
                      <a:endParaRPr sz="1300" b="1" dirty="0">
                        <a:latin typeface="Arial"/>
                        <a:cs typeface="Arial"/>
                      </a:endParaRPr>
                    </a:p>
                  </a:txBody>
                  <a:tcPr marL="0" marR="0" marT="5042" marB="0"/>
                </a:tc>
                <a:extLst>
                  <a:ext uri="{0D108BD9-81ED-4DB2-BD59-A6C34878D82A}">
                    <a16:rowId xmlns:a16="http://schemas.microsoft.com/office/drawing/2014/main" val="2299057508"/>
                  </a:ext>
                </a:extLst>
              </a:tr>
              <a:tr h="370840">
                <a:tc>
                  <a:txBody>
                    <a:bodyPr/>
                    <a:lstStyle/>
                    <a:p>
                      <a:pPr marL="67945" algn="ctr">
                        <a:lnSpc>
                          <a:spcPct val="100000"/>
                        </a:lnSpc>
                        <a:spcBef>
                          <a:spcPts val="50"/>
                        </a:spcBef>
                      </a:pPr>
                      <a:r>
                        <a:rPr sz="1300" b="1" spc="-5" dirty="0"/>
                        <a:t>bd</a:t>
                      </a:r>
                      <a:endParaRPr sz="1300" b="1" dirty="0">
                        <a:latin typeface="Arial"/>
                        <a:cs typeface="Arial"/>
                      </a:endParaRPr>
                    </a:p>
                  </a:txBody>
                  <a:tcPr marL="0" marR="0" marT="5042" marB="0"/>
                </a:tc>
                <a:tc>
                  <a:txBody>
                    <a:bodyPr/>
                    <a:lstStyle/>
                    <a:p>
                      <a:pPr marL="68580" algn="ctr">
                        <a:lnSpc>
                          <a:spcPct val="100000"/>
                        </a:lnSpc>
                        <a:spcBef>
                          <a:spcPts val="50"/>
                        </a:spcBef>
                      </a:pPr>
                      <a:r>
                        <a:rPr sz="1300" b="1" spc="-5" dirty="0"/>
                        <a:t>border width (default=2</a:t>
                      </a:r>
                      <a:r>
                        <a:rPr sz="1300" b="1" spc="15" dirty="0"/>
                        <a:t> </a:t>
                      </a:r>
                      <a:r>
                        <a:rPr sz="1300" b="1" spc="-5" dirty="0"/>
                        <a:t>pixels)</a:t>
                      </a:r>
                      <a:endParaRPr sz="1300" b="1" dirty="0">
                        <a:latin typeface="Arial"/>
                        <a:cs typeface="Arial"/>
                      </a:endParaRPr>
                    </a:p>
                  </a:txBody>
                  <a:tcPr marL="0" marR="0" marT="5042" marB="0"/>
                </a:tc>
                <a:extLst>
                  <a:ext uri="{0D108BD9-81ED-4DB2-BD59-A6C34878D82A}">
                    <a16:rowId xmlns:a16="http://schemas.microsoft.com/office/drawing/2014/main" val="3379131591"/>
                  </a:ext>
                </a:extLst>
              </a:tr>
              <a:tr h="370840">
                <a:tc>
                  <a:txBody>
                    <a:bodyPr/>
                    <a:lstStyle/>
                    <a:p>
                      <a:pPr marL="67945" algn="ctr">
                        <a:lnSpc>
                          <a:spcPct val="100000"/>
                        </a:lnSpc>
                        <a:spcBef>
                          <a:spcPts val="50"/>
                        </a:spcBef>
                      </a:pPr>
                      <a:r>
                        <a:rPr sz="1300" b="1" spc="-5" dirty="0"/>
                        <a:t>cursor</a:t>
                      </a:r>
                      <a:endParaRPr sz="1300" b="1" dirty="0">
                        <a:latin typeface="Arial"/>
                        <a:cs typeface="Arial"/>
                      </a:endParaRPr>
                    </a:p>
                  </a:txBody>
                  <a:tcPr marL="0" marR="0" marT="5042" marB="0"/>
                </a:tc>
                <a:tc>
                  <a:txBody>
                    <a:bodyPr/>
                    <a:lstStyle/>
                    <a:p>
                      <a:pPr marL="68580" algn="ctr">
                        <a:lnSpc>
                          <a:spcPct val="100000"/>
                        </a:lnSpc>
                        <a:spcBef>
                          <a:spcPts val="50"/>
                        </a:spcBef>
                      </a:pPr>
                      <a:r>
                        <a:rPr sz="1300" b="1" spc="-5" dirty="0"/>
                        <a:t>cursor to use when hovering over the</a:t>
                      </a:r>
                      <a:r>
                        <a:rPr sz="1300" b="1" spc="15" dirty="0"/>
                        <a:t> </a:t>
                      </a:r>
                      <a:r>
                        <a:rPr sz="1300" b="1" spc="-5" dirty="0"/>
                        <a:t>frame</a:t>
                      </a:r>
                      <a:endParaRPr sz="1300" b="1" dirty="0">
                        <a:latin typeface="Arial"/>
                        <a:cs typeface="Arial"/>
                      </a:endParaRPr>
                    </a:p>
                  </a:txBody>
                  <a:tcPr marL="0" marR="0" marT="5042" marB="0"/>
                </a:tc>
                <a:extLst>
                  <a:ext uri="{0D108BD9-81ED-4DB2-BD59-A6C34878D82A}">
                    <a16:rowId xmlns:a16="http://schemas.microsoft.com/office/drawing/2014/main" val="576656198"/>
                  </a:ext>
                </a:extLst>
              </a:tr>
              <a:tr h="370840">
                <a:tc>
                  <a:txBody>
                    <a:bodyPr/>
                    <a:lstStyle/>
                    <a:p>
                      <a:pPr marL="67945" algn="ctr">
                        <a:lnSpc>
                          <a:spcPct val="100000"/>
                        </a:lnSpc>
                        <a:spcBef>
                          <a:spcPts val="50"/>
                        </a:spcBef>
                      </a:pPr>
                      <a:r>
                        <a:rPr sz="1300" b="1" spc="-5" dirty="0"/>
                        <a:t>height</a:t>
                      </a:r>
                      <a:endParaRPr sz="1300" b="1" dirty="0">
                        <a:latin typeface="Arial"/>
                        <a:cs typeface="Arial"/>
                      </a:endParaRPr>
                    </a:p>
                  </a:txBody>
                  <a:tcPr marL="0" marR="0" marT="5042" marB="0"/>
                </a:tc>
                <a:tc>
                  <a:txBody>
                    <a:bodyPr/>
                    <a:lstStyle/>
                    <a:p>
                      <a:pPr marL="68580" algn="ctr">
                        <a:lnSpc>
                          <a:spcPct val="100000"/>
                        </a:lnSpc>
                        <a:spcBef>
                          <a:spcPts val="50"/>
                        </a:spcBef>
                      </a:pPr>
                      <a:r>
                        <a:rPr sz="1300" b="1" spc="-5" dirty="0"/>
                        <a:t>vertical dimension of the</a:t>
                      </a:r>
                      <a:r>
                        <a:rPr sz="1300" b="1" spc="10" dirty="0"/>
                        <a:t> </a:t>
                      </a:r>
                      <a:r>
                        <a:rPr sz="1300" b="1" spc="-5" dirty="0"/>
                        <a:t>frame</a:t>
                      </a:r>
                      <a:endParaRPr sz="1300" b="1" dirty="0">
                        <a:latin typeface="Arial"/>
                        <a:cs typeface="Arial"/>
                      </a:endParaRPr>
                    </a:p>
                  </a:txBody>
                  <a:tcPr marL="0" marR="0" marT="5042" marB="0"/>
                </a:tc>
                <a:extLst>
                  <a:ext uri="{0D108BD9-81ED-4DB2-BD59-A6C34878D82A}">
                    <a16:rowId xmlns:a16="http://schemas.microsoft.com/office/drawing/2014/main" val="1183124749"/>
                  </a:ext>
                </a:extLst>
              </a:tr>
              <a:tr h="370840">
                <a:tc>
                  <a:txBody>
                    <a:bodyPr/>
                    <a:lstStyle/>
                    <a:p>
                      <a:pPr marL="67945" algn="ctr">
                        <a:lnSpc>
                          <a:spcPct val="100000"/>
                        </a:lnSpc>
                        <a:spcBef>
                          <a:spcPts val="50"/>
                        </a:spcBef>
                      </a:pPr>
                      <a:r>
                        <a:rPr sz="1300" b="1" spc="-5" dirty="0"/>
                        <a:t>highlightbackground</a:t>
                      </a:r>
                      <a:endParaRPr sz="1300" b="1" dirty="0">
                        <a:latin typeface="Arial"/>
                        <a:cs typeface="Arial"/>
                      </a:endParaRPr>
                    </a:p>
                  </a:txBody>
                  <a:tcPr marL="0" marR="0" marT="5042" marB="0"/>
                </a:tc>
                <a:tc>
                  <a:txBody>
                    <a:bodyPr/>
                    <a:lstStyle/>
                    <a:p>
                      <a:pPr marL="68580" algn="ctr">
                        <a:lnSpc>
                          <a:spcPct val="100000"/>
                        </a:lnSpc>
                        <a:spcBef>
                          <a:spcPts val="50"/>
                        </a:spcBef>
                      </a:pPr>
                      <a:r>
                        <a:rPr sz="1300" b="1" spc="-5" dirty="0"/>
                        <a:t>color when frame doesn’t have</a:t>
                      </a:r>
                      <a:r>
                        <a:rPr sz="1300" b="1" dirty="0"/>
                        <a:t> </a:t>
                      </a:r>
                      <a:r>
                        <a:rPr sz="1300" b="1" spc="-5" dirty="0"/>
                        <a:t>focus</a:t>
                      </a:r>
                      <a:endParaRPr sz="1300" b="1" dirty="0">
                        <a:latin typeface="Arial"/>
                        <a:cs typeface="Arial"/>
                      </a:endParaRPr>
                    </a:p>
                  </a:txBody>
                  <a:tcPr marL="0" marR="0" marT="5042" marB="0"/>
                </a:tc>
                <a:extLst>
                  <a:ext uri="{0D108BD9-81ED-4DB2-BD59-A6C34878D82A}">
                    <a16:rowId xmlns:a16="http://schemas.microsoft.com/office/drawing/2014/main" val="439108973"/>
                  </a:ext>
                </a:extLst>
              </a:tr>
              <a:tr h="370840">
                <a:tc>
                  <a:txBody>
                    <a:bodyPr/>
                    <a:lstStyle/>
                    <a:p>
                      <a:pPr marL="67945" algn="ctr">
                        <a:lnSpc>
                          <a:spcPct val="100000"/>
                        </a:lnSpc>
                        <a:spcBef>
                          <a:spcPts val="50"/>
                        </a:spcBef>
                      </a:pPr>
                      <a:r>
                        <a:rPr sz="1300" b="1" spc="-5" dirty="0"/>
                        <a:t>highlightcolor</a:t>
                      </a:r>
                      <a:endParaRPr sz="1300" b="1" dirty="0">
                        <a:latin typeface="Arial"/>
                        <a:cs typeface="Arial"/>
                      </a:endParaRPr>
                    </a:p>
                  </a:txBody>
                  <a:tcPr marL="0" marR="0" marT="5042" marB="0"/>
                </a:tc>
                <a:tc>
                  <a:txBody>
                    <a:bodyPr/>
                    <a:lstStyle/>
                    <a:p>
                      <a:pPr marL="68580" algn="ctr">
                        <a:lnSpc>
                          <a:spcPct val="100000"/>
                        </a:lnSpc>
                        <a:spcBef>
                          <a:spcPts val="50"/>
                        </a:spcBef>
                      </a:pPr>
                      <a:r>
                        <a:rPr sz="1300" b="1" spc="-5" dirty="0"/>
                        <a:t>color when frame has</a:t>
                      </a:r>
                      <a:r>
                        <a:rPr sz="1300" b="1" spc="5" dirty="0"/>
                        <a:t> </a:t>
                      </a:r>
                      <a:r>
                        <a:rPr sz="1300" b="1" spc="-5" dirty="0"/>
                        <a:t>focus</a:t>
                      </a:r>
                      <a:endParaRPr sz="1300" b="1" dirty="0">
                        <a:latin typeface="Arial"/>
                        <a:cs typeface="Arial"/>
                      </a:endParaRPr>
                    </a:p>
                  </a:txBody>
                  <a:tcPr marL="0" marR="0" marT="5042" marB="0"/>
                </a:tc>
                <a:extLst>
                  <a:ext uri="{0D108BD9-81ED-4DB2-BD59-A6C34878D82A}">
                    <a16:rowId xmlns:a16="http://schemas.microsoft.com/office/drawing/2014/main" val="1256222641"/>
                  </a:ext>
                </a:extLst>
              </a:tr>
              <a:tr h="370840">
                <a:tc>
                  <a:txBody>
                    <a:bodyPr/>
                    <a:lstStyle/>
                    <a:p>
                      <a:pPr marL="67945" algn="ctr">
                        <a:lnSpc>
                          <a:spcPct val="100000"/>
                        </a:lnSpc>
                        <a:spcBef>
                          <a:spcPts val="50"/>
                        </a:spcBef>
                      </a:pPr>
                      <a:r>
                        <a:rPr sz="1300" b="1" spc="-5" dirty="0"/>
                        <a:t>highlightthickness</a:t>
                      </a:r>
                      <a:endParaRPr sz="1300" b="1" dirty="0">
                        <a:latin typeface="Arial"/>
                        <a:cs typeface="Arial"/>
                      </a:endParaRPr>
                    </a:p>
                  </a:txBody>
                  <a:tcPr marL="0" marR="0" marT="5042" marB="0"/>
                </a:tc>
                <a:tc>
                  <a:txBody>
                    <a:bodyPr/>
                    <a:lstStyle/>
                    <a:p>
                      <a:pPr marL="68580" algn="ctr">
                        <a:lnSpc>
                          <a:spcPct val="100000"/>
                        </a:lnSpc>
                        <a:spcBef>
                          <a:spcPts val="50"/>
                        </a:spcBef>
                      </a:pPr>
                      <a:r>
                        <a:rPr sz="1300" b="1" spc="-5" dirty="0"/>
                        <a:t>thickness of the focus</a:t>
                      </a:r>
                      <a:r>
                        <a:rPr sz="1300" b="1" spc="5" dirty="0"/>
                        <a:t> </a:t>
                      </a:r>
                      <a:r>
                        <a:rPr sz="1300" b="1" spc="-5" dirty="0"/>
                        <a:t>highlight</a:t>
                      </a:r>
                      <a:endParaRPr sz="1300" b="1" dirty="0">
                        <a:latin typeface="Arial"/>
                        <a:cs typeface="Arial"/>
                      </a:endParaRPr>
                    </a:p>
                  </a:txBody>
                  <a:tcPr marL="0" marR="0" marT="5042" marB="0"/>
                </a:tc>
                <a:extLst>
                  <a:ext uri="{0D108BD9-81ED-4DB2-BD59-A6C34878D82A}">
                    <a16:rowId xmlns:a16="http://schemas.microsoft.com/office/drawing/2014/main" val="512553139"/>
                  </a:ext>
                </a:extLst>
              </a:tr>
              <a:tr h="219691">
                <a:tc>
                  <a:txBody>
                    <a:bodyPr/>
                    <a:lstStyle/>
                    <a:p>
                      <a:pPr marL="67945" algn="ctr">
                        <a:lnSpc>
                          <a:spcPct val="100000"/>
                        </a:lnSpc>
                        <a:spcBef>
                          <a:spcPts val="50"/>
                        </a:spcBef>
                      </a:pPr>
                      <a:r>
                        <a:rPr sz="1300" b="1" spc="-5" dirty="0"/>
                        <a:t>relief</a:t>
                      </a:r>
                      <a:endParaRPr sz="1300" b="1" dirty="0">
                        <a:latin typeface="Arial"/>
                        <a:cs typeface="Arial"/>
                      </a:endParaRPr>
                    </a:p>
                  </a:txBody>
                  <a:tcPr marL="0" marR="0" marT="5042" marB="0"/>
                </a:tc>
                <a:tc>
                  <a:txBody>
                    <a:bodyPr/>
                    <a:lstStyle/>
                    <a:p>
                      <a:pPr marL="68580" algn="ctr">
                        <a:lnSpc>
                          <a:spcPct val="100000"/>
                        </a:lnSpc>
                        <a:spcBef>
                          <a:spcPts val="50"/>
                        </a:spcBef>
                      </a:pPr>
                      <a:r>
                        <a:rPr sz="1300" b="1" spc="-65" dirty="0"/>
                        <a:t>FLAT, </a:t>
                      </a:r>
                      <a:r>
                        <a:rPr sz="1300" b="1" spc="-5" dirty="0"/>
                        <a:t>Raised, Sunken, GROOVE,</a:t>
                      </a:r>
                      <a:r>
                        <a:rPr sz="1300" b="1" spc="40" dirty="0"/>
                        <a:t> </a:t>
                      </a:r>
                      <a:r>
                        <a:rPr sz="1300" b="1" spc="-5" dirty="0"/>
                        <a:t>RIDGE;</a:t>
                      </a:r>
                      <a:endParaRPr sz="1300" b="1" dirty="0"/>
                    </a:p>
                    <a:p>
                      <a:pPr marL="68580" algn="ctr">
                        <a:lnSpc>
                          <a:spcPct val="100000"/>
                        </a:lnSpc>
                        <a:spcBef>
                          <a:spcPts val="285"/>
                        </a:spcBef>
                      </a:pPr>
                      <a:r>
                        <a:rPr sz="1300" b="1" spc="-5" dirty="0"/>
                        <a:t>default </a:t>
                      </a:r>
                      <a:r>
                        <a:rPr sz="1300" b="1" dirty="0"/>
                        <a:t>=</a:t>
                      </a:r>
                      <a:r>
                        <a:rPr sz="1300" b="1" spc="10" dirty="0"/>
                        <a:t> </a:t>
                      </a:r>
                      <a:r>
                        <a:rPr sz="1300" b="1" spc="-35" dirty="0"/>
                        <a:t>FLAT</a:t>
                      </a:r>
                      <a:endParaRPr sz="1300" b="1" dirty="0">
                        <a:latin typeface="Arial"/>
                        <a:cs typeface="Arial"/>
                      </a:endParaRPr>
                    </a:p>
                  </a:txBody>
                  <a:tcPr marL="0" marR="0" marT="5042" marB="0"/>
                </a:tc>
                <a:extLst>
                  <a:ext uri="{0D108BD9-81ED-4DB2-BD59-A6C34878D82A}">
                    <a16:rowId xmlns:a16="http://schemas.microsoft.com/office/drawing/2014/main" val="4124272972"/>
                  </a:ext>
                </a:extLst>
              </a:tr>
              <a:tr h="189184">
                <a:tc>
                  <a:txBody>
                    <a:bodyPr/>
                    <a:lstStyle/>
                    <a:p>
                      <a:pPr marL="67945" algn="ctr">
                        <a:lnSpc>
                          <a:spcPct val="100000"/>
                        </a:lnSpc>
                        <a:spcBef>
                          <a:spcPts val="50"/>
                        </a:spcBef>
                      </a:pPr>
                      <a:r>
                        <a:rPr lang="en-GB" sz="1300" b="1" dirty="0"/>
                        <a:t>width </a:t>
                      </a:r>
                      <a:endParaRPr sz="1300" b="1" dirty="0">
                        <a:latin typeface="Arial"/>
                        <a:cs typeface="Arial"/>
                      </a:endParaRPr>
                    </a:p>
                  </a:txBody>
                  <a:tcPr marL="0" marR="0" marT="5042" marB="0"/>
                </a:tc>
                <a:tc>
                  <a:txBody>
                    <a:bodyPr/>
                    <a:lstStyle/>
                    <a:p>
                      <a:pPr marL="68580" algn="ctr">
                        <a:lnSpc>
                          <a:spcPct val="100000"/>
                        </a:lnSpc>
                        <a:spcBef>
                          <a:spcPts val="285"/>
                        </a:spcBef>
                      </a:pPr>
                      <a:r>
                        <a:rPr lang="en-GB" sz="1300" b="1" dirty="0"/>
                        <a:t>Width of the frame </a:t>
                      </a:r>
                      <a:endParaRPr sz="1300" b="1" dirty="0">
                        <a:latin typeface="Arial"/>
                        <a:cs typeface="Arial"/>
                      </a:endParaRPr>
                    </a:p>
                  </a:txBody>
                  <a:tcPr marL="0" marR="0" marT="5042" marB="0"/>
                </a:tc>
                <a:extLst>
                  <a:ext uri="{0D108BD9-81ED-4DB2-BD59-A6C34878D82A}">
                    <a16:rowId xmlns:a16="http://schemas.microsoft.com/office/drawing/2014/main" val="2489757951"/>
                  </a:ext>
                </a:extLst>
              </a:tr>
            </a:tbl>
          </a:graphicData>
        </a:graphic>
      </p:graphicFrame>
    </p:spTree>
    <p:extLst>
      <p:ext uri="{BB962C8B-B14F-4D97-AF65-F5344CB8AC3E}">
        <p14:creationId xmlns:p14="http://schemas.microsoft.com/office/powerpoint/2010/main" val="4221616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389592-D5A7-41BD-B946-51CDFCF36EDE}"/>
              </a:ext>
            </a:extLst>
          </p:cNvPr>
          <p:cNvSpPr>
            <a:spLocks noGrp="1"/>
          </p:cNvSpPr>
          <p:nvPr>
            <p:ph type="title"/>
          </p:nvPr>
        </p:nvSpPr>
        <p:spPr>
          <a:xfrm>
            <a:off x="284256" y="891168"/>
            <a:ext cx="5479200" cy="720000"/>
          </a:xfrm>
        </p:spPr>
        <p:txBody>
          <a:bodyPr>
            <a:normAutofit fontScale="90000"/>
          </a:bodyPr>
          <a:lstStyle/>
          <a:p>
            <a:pPr algn="ctr">
              <a:lnSpc>
                <a:spcPct val="100000"/>
              </a:lnSpc>
            </a:pPr>
            <a:r>
              <a:rPr lang="en-GB" sz="4000" dirty="0">
                <a:solidFill>
                  <a:schemeClr val="bg1"/>
                </a:solidFill>
              </a:rPr>
              <a:t>Introduction to Graphical User Interface (GUI)</a:t>
            </a:r>
          </a:p>
        </p:txBody>
      </p:sp>
      <p:pic>
        <p:nvPicPr>
          <p:cNvPr id="1028" name="Picture 4" descr="Web Design and Development | COCO Creative Works">
            <a:extLst>
              <a:ext uri="{FF2B5EF4-FFF2-40B4-BE49-F238E27FC236}">
                <a16:creationId xmlns:a16="http://schemas.microsoft.com/office/drawing/2014/main" id="{399959A4-2E7A-43FF-99DB-2B3A38DFEE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5032" y="3075262"/>
            <a:ext cx="3508248" cy="2436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403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2287" y="657681"/>
            <a:ext cx="5468898" cy="433377"/>
          </a:xfrm>
          <a:prstGeom prst="rect">
            <a:avLst/>
          </a:prstGeom>
        </p:spPr>
        <p:txBody>
          <a:bodyPr vert="horz" wrap="square" lIns="0" tIns="10086" rIns="0" bIns="0" rtlCol="0" anchor="ctr" anchorCtr="0">
            <a:spAutoFit/>
          </a:bodyPr>
          <a:lstStyle/>
          <a:p>
            <a:pPr marL="10086">
              <a:spcBef>
                <a:spcPts val="79"/>
              </a:spcBef>
            </a:pPr>
            <a:r>
              <a:rPr lang="en-GB" sz="3600" spc="-84" dirty="0"/>
              <a:t>Frame Example</a:t>
            </a:r>
          </a:p>
        </p:txBody>
      </p:sp>
      <p:sp>
        <p:nvSpPr>
          <p:cNvPr id="3" name="object 3"/>
          <p:cNvSpPr/>
          <p:nvPr/>
        </p:nvSpPr>
        <p:spPr>
          <a:xfrm>
            <a:off x="2848940" y="1976718"/>
            <a:ext cx="5589774" cy="3739627"/>
          </a:xfrm>
          <a:custGeom>
            <a:avLst/>
            <a:gdLst/>
            <a:ahLst/>
            <a:cxnLst/>
            <a:rect l="l" t="t" r="r" b="b"/>
            <a:pathLst>
              <a:path w="7038975" h="4709159">
                <a:moveTo>
                  <a:pt x="0" y="0"/>
                </a:moveTo>
                <a:lnTo>
                  <a:pt x="0" y="4709159"/>
                </a:lnTo>
                <a:lnTo>
                  <a:pt x="7038594" y="4709159"/>
                </a:lnTo>
                <a:lnTo>
                  <a:pt x="7038594" y="0"/>
                </a:lnTo>
                <a:lnTo>
                  <a:pt x="0" y="0"/>
                </a:lnTo>
                <a:close/>
              </a:path>
            </a:pathLst>
          </a:custGeom>
          <a:solidFill>
            <a:srgbClr val="F2F2F2"/>
          </a:solidFill>
        </p:spPr>
        <p:txBody>
          <a:bodyPr wrap="square" lIns="0" tIns="0" rIns="0" bIns="0" rtlCol="0"/>
          <a:lstStyle/>
          <a:p>
            <a:endParaRPr sz="1429"/>
          </a:p>
        </p:txBody>
      </p:sp>
      <p:sp>
        <p:nvSpPr>
          <p:cNvPr id="4" name="object 4"/>
          <p:cNvSpPr txBox="1"/>
          <p:nvPr/>
        </p:nvSpPr>
        <p:spPr>
          <a:xfrm>
            <a:off x="2910783" y="1990233"/>
            <a:ext cx="5151064" cy="3677987"/>
          </a:xfrm>
          <a:prstGeom prst="rect">
            <a:avLst/>
          </a:prstGeom>
        </p:spPr>
        <p:txBody>
          <a:bodyPr vert="horz" wrap="square" lIns="0" tIns="9582" rIns="0" bIns="0" rtlCol="0">
            <a:spAutoFit/>
          </a:bodyPr>
          <a:lstStyle/>
          <a:p>
            <a:pPr marL="10086" marR="3327821">
              <a:spcBef>
                <a:spcPts val="76"/>
              </a:spcBef>
            </a:pPr>
            <a:r>
              <a:rPr sz="1589" b="1" spc="-91" dirty="0">
                <a:solidFill>
                  <a:srgbClr val="FF9A00"/>
                </a:solidFill>
                <a:latin typeface="Trebuchet MS"/>
                <a:cs typeface="Trebuchet MS"/>
              </a:rPr>
              <a:t>from </a:t>
            </a:r>
            <a:r>
              <a:rPr lang="en-GB" sz="1589" b="1" spc="-119" dirty="0">
                <a:solidFill>
                  <a:srgbClr val="292934"/>
                </a:solidFill>
                <a:latin typeface="Trebuchet MS"/>
                <a:cs typeface="Trebuchet MS"/>
              </a:rPr>
              <a:t>t</a:t>
            </a:r>
            <a:r>
              <a:rPr sz="1589" b="1" spc="-119" dirty="0" err="1">
                <a:solidFill>
                  <a:srgbClr val="292934"/>
                </a:solidFill>
                <a:latin typeface="Trebuchet MS"/>
                <a:cs typeface="Trebuchet MS"/>
              </a:rPr>
              <a:t>kinter</a:t>
            </a:r>
            <a:r>
              <a:rPr sz="1589" b="1" spc="-119" dirty="0">
                <a:solidFill>
                  <a:srgbClr val="292934"/>
                </a:solidFill>
                <a:latin typeface="Trebuchet MS"/>
                <a:cs typeface="Trebuchet MS"/>
              </a:rPr>
              <a:t> </a:t>
            </a:r>
            <a:r>
              <a:rPr sz="1589" b="1" spc="-79" dirty="0">
                <a:solidFill>
                  <a:srgbClr val="FF9A00"/>
                </a:solidFill>
                <a:latin typeface="Trebuchet MS"/>
                <a:cs typeface="Trebuchet MS"/>
              </a:rPr>
              <a:t>import</a:t>
            </a:r>
            <a:r>
              <a:rPr sz="1589" b="1" spc="-191" dirty="0">
                <a:solidFill>
                  <a:srgbClr val="FF9A00"/>
                </a:solidFill>
                <a:latin typeface="Trebuchet MS"/>
                <a:cs typeface="Trebuchet MS"/>
              </a:rPr>
              <a:t> </a:t>
            </a:r>
            <a:r>
              <a:rPr sz="1589" b="1" spc="103" dirty="0">
                <a:solidFill>
                  <a:srgbClr val="292934"/>
                </a:solidFill>
                <a:latin typeface="Trebuchet MS"/>
                <a:cs typeface="Trebuchet MS"/>
              </a:rPr>
              <a:t>*  </a:t>
            </a:r>
            <a:r>
              <a:rPr sz="1589" b="1" spc="-79" dirty="0">
                <a:solidFill>
                  <a:srgbClr val="292934"/>
                </a:solidFill>
                <a:latin typeface="Trebuchet MS"/>
                <a:cs typeface="Trebuchet MS"/>
              </a:rPr>
              <a:t>root </a:t>
            </a:r>
            <a:r>
              <a:rPr sz="1589" b="1" spc="-143" dirty="0">
                <a:solidFill>
                  <a:srgbClr val="292934"/>
                </a:solidFill>
                <a:latin typeface="Trebuchet MS"/>
                <a:cs typeface="Trebuchet MS"/>
              </a:rPr>
              <a:t>=</a:t>
            </a:r>
            <a:r>
              <a:rPr sz="1589" b="1" spc="-172" dirty="0">
                <a:solidFill>
                  <a:srgbClr val="292934"/>
                </a:solidFill>
                <a:latin typeface="Trebuchet MS"/>
                <a:cs typeface="Trebuchet MS"/>
              </a:rPr>
              <a:t> </a:t>
            </a:r>
            <a:r>
              <a:rPr sz="1589" b="1" spc="-119" dirty="0">
                <a:solidFill>
                  <a:srgbClr val="292934"/>
                </a:solidFill>
                <a:latin typeface="Trebuchet MS"/>
                <a:cs typeface="Trebuchet MS"/>
              </a:rPr>
              <a:t>Tk()</a:t>
            </a:r>
            <a:endParaRPr sz="1589" dirty="0">
              <a:latin typeface="Trebuchet MS"/>
              <a:cs typeface="Trebuchet MS"/>
            </a:endParaRPr>
          </a:p>
          <a:p>
            <a:pPr marL="10086" marR="3438764"/>
            <a:r>
              <a:rPr sz="1589" b="1" spc="-103" dirty="0">
                <a:solidFill>
                  <a:srgbClr val="292934"/>
                </a:solidFill>
                <a:latin typeface="Trebuchet MS"/>
                <a:cs typeface="Trebuchet MS"/>
              </a:rPr>
              <a:t>frame </a:t>
            </a:r>
            <a:r>
              <a:rPr sz="1589" b="1" spc="-143" dirty="0">
                <a:solidFill>
                  <a:srgbClr val="292934"/>
                </a:solidFill>
                <a:latin typeface="Trebuchet MS"/>
                <a:cs typeface="Trebuchet MS"/>
              </a:rPr>
              <a:t>=</a:t>
            </a:r>
            <a:r>
              <a:rPr sz="1589" b="1" spc="-175" dirty="0">
                <a:solidFill>
                  <a:srgbClr val="292934"/>
                </a:solidFill>
                <a:latin typeface="Trebuchet MS"/>
                <a:cs typeface="Trebuchet MS"/>
              </a:rPr>
              <a:t> </a:t>
            </a:r>
            <a:r>
              <a:rPr sz="1589" b="1" spc="-100" dirty="0">
                <a:solidFill>
                  <a:srgbClr val="292934"/>
                </a:solidFill>
                <a:latin typeface="Trebuchet MS"/>
                <a:cs typeface="Trebuchet MS"/>
              </a:rPr>
              <a:t>Frame(root)  </a:t>
            </a:r>
            <a:r>
              <a:rPr sz="1589" b="1" spc="-103" dirty="0">
                <a:solidFill>
                  <a:srgbClr val="292934"/>
                </a:solidFill>
                <a:latin typeface="Trebuchet MS"/>
                <a:cs typeface="Trebuchet MS"/>
              </a:rPr>
              <a:t>frame.pack()</a:t>
            </a:r>
            <a:endParaRPr sz="1589" dirty="0">
              <a:latin typeface="Trebuchet MS"/>
              <a:cs typeface="Trebuchet MS"/>
            </a:endParaRPr>
          </a:p>
          <a:p>
            <a:pPr marL="10086" marR="2068604"/>
            <a:r>
              <a:rPr sz="1589" b="1" spc="-88" dirty="0">
                <a:solidFill>
                  <a:srgbClr val="292934"/>
                </a:solidFill>
                <a:latin typeface="Trebuchet MS"/>
                <a:cs typeface="Trebuchet MS"/>
              </a:rPr>
              <a:t>bottomframe </a:t>
            </a:r>
            <a:r>
              <a:rPr sz="1589" b="1" spc="-143" dirty="0">
                <a:solidFill>
                  <a:srgbClr val="292934"/>
                </a:solidFill>
                <a:latin typeface="Trebuchet MS"/>
                <a:cs typeface="Trebuchet MS"/>
              </a:rPr>
              <a:t>= </a:t>
            </a:r>
            <a:r>
              <a:rPr sz="1589" b="1" spc="-100" dirty="0">
                <a:solidFill>
                  <a:srgbClr val="292934"/>
                </a:solidFill>
                <a:latin typeface="Trebuchet MS"/>
                <a:cs typeface="Trebuchet MS"/>
              </a:rPr>
              <a:t>Frame(root)  </a:t>
            </a:r>
            <a:r>
              <a:rPr sz="1589" b="1" spc="-96" dirty="0">
                <a:solidFill>
                  <a:srgbClr val="292934"/>
                </a:solidFill>
                <a:latin typeface="Trebuchet MS"/>
                <a:cs typeface="Trebuchet MS"/>
              </a:rPr>
              <a:t>bottomframe.pack( </a:t>
            </a:r>
            <a:r>
              <a:rPr sz="1589" b="1" spc="-84" dirty="0">
                <a:solidFill>
                  <a:srgbClr val="292934"/>
                </a:solidFill>
                <a:latin typeface="Trebuchet MS"/>
                <a:cs typeface="Trebuchet MS"/>
              </a:rPr>
              <a:t>side </a:t>
            </a:r>
            <a:r>
              <a:rPr sz="1589" b="1" spc="-143" dirty="0">
                <a:solidFill>
                  <a:srgbClr val="292934"/>
                </a:solidFill>
                <a:latin typeface="Trebuchet MS"/>
                <a:cs typeface="Trebuchet MS"/>
              </a:rPr>
              <a:t>= </a:t>
            </a:r>
            <a:r>
              <a:rPr sz="1589" b="1" spc="-64" dirty="0">
                <a:solidFill>
                  <a:srgbClr val="292934"/>
                </a:solidFill>
                <a:latin typeface="Trebuchet MS"/>
                <a:cs typeface="Trebuchet MS"/>
              </a:rPr>
              <a:t>BOTTOM</a:t>
            </a:r>
            <a:r>
              <a:rPr sz="1589" b="1" spc="-172" dirty="0">
                <a:solidFill>
                  <a:srgbClr val="292934"/>
                </a:solidFill>
                <a:latin typeface="Trebuchet MS"/>
                <a:cs typeface="Trebuchet MS"/>
              </a:rPr>
              <a:t> </a:t>
            </a:r>
            <a:r>
              <a:rPr sz="1589" b="1" spc="-91" dirty="0">
                <a:solidFill>
                  <a:srgbClr val="292934"/>
                </a:solidFill>
                <a:latin typeface="Trebuchet MS"/>
                <a:cs typeface="Trebuchet MS"/>
              </a:rPr>
              <a:t>)</a:t>
            </a:r>
            <a:endParaRPr sz="1589" dirty="0">
              <a:latin typeface="Trebuchet MS"/>
              <a:cs typeface="Trebuchet MS"/>
            </a:endParaRPr>
          </a:p>
          <a:p>
            <a:pPr marL="10086" marR="1066577"/>
            <a:r>
              <a:rPr sz="1589" b="1" spc="-91" dirty="0">
                <a:solidFill>
                  <a:srgbClr val="292934"/>
                </a:solidFill>
                <a:latin typeface="Trebuchet MS"/>
                <a:cs typeface="Trebuchet MS"/>
              </a:rPr>
              <a:t>redbutton </a:t>
            </a:r>
            <a:r>
              <a:rPr sz="1589" b="1" spc="-143" dirty="0">
                <a:solidFill>
                  <a:srgbClr val="292934"/>
                </a:solidFill>
                <a:latin typeface="Trebuchet MS"/>
                <a:cs typeface="Trebuchet MS"/>
              </a:rPr>
              <a:t>= </a:t>
            </a:r>
            <a:r>
              <a:rPr sz="1589" b="1" spc="-96" dirty="0">
                <a:solidFill>
                  <a:srgbClr val="292934"/>
                </a:solidFill>
                <a:latin typeface="Trebuchet MS"/>
                <a:cs typeface="Trebuchet MS"/>
              </a:rPr>
              <a:t>Button(frame, </a:t>
            </a:r>
            <a:r>
              <a:rPr sz="1589" b="1" spc="-79" dirty="0">
                <a:solidFill>
                  <a:srgbClr val="292934"/>
                </a:solidFill>
                <a:latin typeface="Trebuchet MS"/>
                <a:cs typeface="Trebuchet MS"/>
              </a:rPr>
              <a:t>text=</a:t>
            </a:r>
            <a:r>
              <a:rPr sz="1589" b="1" spc="-79" dirty="0">
                <a:solidFill>
                  <a:srgbClr val="00B050"/>
                </a:solidFill>
                <a:latin typeface="Trebuchet MS"/>
                <a:cs typeface="Trebuchet MS"/>
              </a:rPr>
              <a:t>"Red"</a:t>
            </a:r>
            <a:r>
              <a:rPr sz="1589" b="1" spc="-79" dirty="0">
                <a:solidFill>
                  <a:srgbClr val="292934"/>
                </a:solidFill>
                <a:latin typeface="Trebuchet MS"/>
                <a:cs typeface="Trebuchet MS"/>
              </a:rPr>
              <a:t>,</a:t>
            </a:r>
            <a:r>
              <a:rPr sz="1589" b="1" spc="-162" dirty="0">
                <a:solidFill>
                  <a:srgbClr val="292934"/>
                </a:solidFill>
                <a:latin typeface="Trebuchet MS"/>
                <a:cs typeface="Trebuchet MS"/>
              </a:rPr>
              <a:t> </a:t>
            </a:r>
            <a:r>
              <a:rPr sz="1589" b="1" spc="-56" dirty="0">
                <a:solidFill>
                  <a:srgbClr val="292934"/>
                </a:solidFill>
                <a:latin typeface="Trebuchet MS"/>
                <a:cs typeface="Trebuchet MS"/>
              </a:rPr>
              <a:t>fg=</a:t>
            </a:r>
            <a:r>
              <a:rPr sz="1589" b="1" spc="-56" dirty="0">
                <a:solidFill>
                  <a:srgbClr val="00B050"/>
                </a:solidFill>
                <a:latin typeface="Trebuchet MS"/>
                <a:cs typeface="Trebuchet MS"/>
              </a:rPr>
              <a:t>"red"</a:t>
            </a:r>
            <a:r>
              <a:rPr sz="1589" b="1" spc="-56" dirty="0">
                <a:solidFill>
                  <a:srgbClr val="292934"/>
                </a:solidFill>
                <a:latin typeface="Trebuchet MS"/>
                <a:cs typeface="Trebuchet MS"/>
              </a:rPr>
              <a:t>)  </a:t>
            </a:r>
            <a:r>
              <a:rPr sz="1589" b="1" spc="-100" dirty="0">
                <a:solidFill>
                  <a:srgbClr val="292934"/>
                </a:solidFill>
                <a:latin typeface="Trebuchet MS"/>
                <a:cs typeface="Trebuchet MS"/>
              </a:rPr>
              <a:t>redbutton.pack( </a:t>
            </a:r>
            <a:r>
              <a:rPr sz="1589" b="1" spc="-84" dirty="0">
                <a:solidFill>
                  <a:srgbClr val="292934"/>
                </a:solidFill>
                <a:latin typeface="Trebuchet MS"/>
                <a:cs typeface="Trebuchet MS"/>
              </a:rPr>
              <a:t>side </a:t>
            </a:r>
            <a:r>
              <a:rPr sz="1589" b="1" spc="-143" dirty="0">
                <a:solidFill>
                  <a:srgbClr val="292934"/>
                </a:solidFill>
                <a:latin typeface="Trebuchet MS"/>
                <a:cs typeface="Trebuchet MS"/>
              </a:rPr>
              <a:t>=</a:t>
            </a:r>
            <a:r>
              <a:rPr sz="1589" b="1" spc="-172" dirty="0">
                <a:solidFill>
                  <a:srgbClr val="292934"/>
                </a:solidFill>
                <a:latin typeface="Trebuchet MS"/>
                <a:cs typeface="Trebuchet MS"/>
              </a:rPr>
              <a:t> </a:t>
            </a:r>
            <a:r>
              <a:rPr sz="1589" b="1" spc="-162" dirty="0">
                <a:solidFill>
                  <a:srgbClr val="292934"/>
                </a:solidFill>
                <a:latin typeface="Trebuchet MS"/>
                <a:cs typeface="Trebuchet MS"/>
              </a:rPr>
              <a:t>LEFT)</a:t>
            </a:r>
            <a:endParaRPr sz="1589" dirty="0">
              <a:latin typeface="Trebuchet MS"/>
              <a:cs typeface="Trebuchet MS"/>
            </a:endParaRPr>
          </a:p>
          <a:p>
            <a:pPr marL="10086" marR="376201"/>
            <a:r>
              <a:rPr sz="1589" b="1" spc="-91" dirty="0">
                <a:solidFill>
                  <a:srgbClr val="292934"/>
                </a:solidFill>
                <a:latin typeface="Trebuchet MS"/>
                <a:cs typeface="Trebuchet MS"/>
              </a:rPr>
              <a:t>greenbutton </a:t>
            </a:r>
            <a:r>
              <a:rPr sz="1589" b="1" spc="-143" dirty="0">
                <a:solidFill>
                  <a:srgbClr val="292934"/>
                </a:solidFill>
                <a:latin typeface="Trebuchet MS"/>
                <a:cs typeface="Trebuchet MS"/>
              </a:rPr>
              <a:t>= </a:t>
            </a:r>
            <a:r>
              <a:rPr sz="1589" b="1" spc="-96" dirty="0">
                <a:solidFill>
                  <a:srgbClr val="292934"/>
                </a:solidFill>
                <a:latin typeface="Trebuchet MS"/>
                <a:cs typeface="Trebuchet MS"/>
              </a:rPr>
              <a:t>Button(frame, </a:t>
            </a:r>
            <a:r>
              <a:rPr sz="1589" b="1" spc="-76" dirty="0">
                <a:solidFill>
                  <a:srgbClr val="292934"/>
                </a:solidFill>
                <a:latin typeface="Trebuchet MS"/>
                <a:cs typeface="Trebuchet MS"/>
              </a:rPr>
              <a:t>text=</a:t>
            </a:r>
            <a:r>
              <a:rPr sz="1589" b="1" spc="-76" dirty="0">
                <a:solidFill>
                  <a:srgbClr val="00B050"/>
                </a:solidFill>
                <a:latin typeface="Trebuchet MS"/>
                <a:cs typeface="Trebuchet MS"/>
              </a:rPr>
              <a:t>"Brown"</a:t>
            </a:r>
            <a:r>
              <a:rPr sz="1589" b="1" spc="-76" dirty="0">
                <a:solidFill>
                  <a:srgbClr val="292934"/>
                </a:solidFill>
                <a:latin typeface="Trebuchet MS"/>
                <a:cs typeface="Trebuchet MS"/>
              </a:rPr>
              <a:t>, </a:t>
            </a:r>
            <a:r>
              <a:rPr sz="1589" b="1" spc="-56" dirty="0">
                <a:solidFill>
                  <a:srgbClr val="292934"/>
                </a:solidFill>
                <a:latin typeface="Trebuchet MS"/>
                <a:cs typeface="Trebuchet MS"/>
              </a:rPr>
              <a:t>fg=</a:t>
            </a:r>
            <a:r>
              <a:rPr sz="1589" b="1" spc="-56" dirty="0">
                <a:solidFill>
                  <a:srgbClr val="00B050"/>
                </a:solidFill>
                <a:latin typeface="Trebuchet MS"/>
                <a:cs typeface="Trebuchet MS"/>
              </a:rPr>
              <a:t>"brown"</a:t>
            </a:r>
            <a:r>
              <a:rPr sz="1589" b="1" spc="-56" dirty="0">
                <a:solidFill>
                  <a:srgbClr val="292934"/>
                </a:solidFill>
                <a:latin typeface="Trebuchet MS"/>
                <a:cs typeface="Trebuchet MS"/>
              </a:rPr>
              <a:t>)  </a:t>
            </a:r>
            <a:r>
              <a:rPr sz="1589" b="1" spc="-100" dirty="0">
                <a:solidFill>
                  <a:srgbClr val="292934"/>
                </a:solidFill>
                <a:latin typeface="Trebuchet MS"/>
                <a:cs typeface="Trebuchet MS"/>
              </a:rPr>
              <a:t>greenbutton.pack( </a:t>
            </a:r>
            <a:r>
              <a:rPr sz="1589" b="1" spc="-84" dirty="0">
                <a:solidFill>
                  <a:srgbClr val="292934"/>
                </a:solidFill>
                <a:latin typeface="Trebuchet MS"/>
                <a:cs typeface="Trebuchet MS"/>
              </a:rPr>
              <a:t>side </a:t>
            </a:r>
            <a:r>
              <a:rPr sz="1589" b="1" spc="-143" dirty="0">
                <a:solidFill>
                  <a:srgbClr val="292934"/>
                </a:solidFill>
                <a:latin typeface="Trebuchet MS"/>
                <a:cs typeface="Trebuchet MS"/>
              </a:rPr>
              <a:t>= </a:t>
            </a:r>
            <a:r>
              <a:rPr sz="1589" b="1" spc="-182" dirty="0">
                <a:solidFill>
                  <a:srgbClr val="292934"/>
                </a:solidFill>
                <a:latin typeface="Trebuchet MS"/>
                <a:cs typeface="Trebuchet MS"/>
              </a:rPr>
              <a:t>LEFT</a:t>
            </a:r>
            <a:r>
              <a:rPr sz="1589" b="1" spc="-136" dirty="0">
                <a:solidFill>
                  <a:srgbClr val="292934"/>
                </a:solidFill>
                <a:latin typeface="Trebuchet MS"/>
                <a:cs typeface="Trebuchet MS"/>
              </a:rPr>
              <a:t> </a:t>
            </a:r>
            <a:r>
              <a:rPr sz="1589" b="1" spc="-91" dirty="0">
                <a:solidFill>
                  <a:srgbClr val="292934"/>
                </a:solidFill>
                <a:latin typeface="Trebuchet MS"/>
                <a:cs typeface="Trebuchet MS"/>
              </a:rPr>
              <a:t>)</a:t>
            </a:r>
            <a:endParaRPr sz="1589" dirty="0">
              <a:latin typeface="Trebuchet MS"/>
              <a:cs typeface="Trebuchet MS"/>
            </a:endParaRPr>
          </a:p>
          <a:p>
            <a:pPr marL="10086" marR="837629"/>
            <a:r>
              <a:rPr sz="1589" b="1" spc="-88" dirty="0">
                <a:solidFill>
                  <a:srgbClr val="292934"/>
                </a:solidFill>
                <a:latin typeface="Trebuchet MS"/>
                <a:cs typeface="Trebuchet MS"/>
              </a:rPr>
              <a:t>bluebutton </a:t>
            </a:r>
            <a:r>
              <a:rPr sz="1589" b="1" spc="-143" dirty="0">
                <a:solidFill>
                  <a:srgbClr val="292934"/>
                </a:solidFill>
                <a:latin typeface="Trebuchet MS"/>
                <a:cs typeface="Trebuchet MS"/>
              </a:rPr>
              <a:t>= </a:t>
            </a:r>
            <a:r>
              <a:rPr sz="1589" b="1" spc="-96" dirty="0">
                <a:solidFill>
                  <a:srgbClr val="292934"/>
                </a:solidFill>
                <a:latin typeface="Trebuchet MS"/>
                <a:cs typeface="Trebuchet MS"/>
              </a:rPr>
              <a:t>Button(frame, </a:t>
            </a:r>
            <a:r>
              <a:rPr sz="1589" b="1" spc="-76" dirty="0">
                <a:solidFill>
                  <a:srgbClr val="292934"/>
                </a:solidFill>
                <a:latin typeface="Trebuchet MS"/>
                <a:cs typeface="Trebuchet MS"/>
              </a:rPr>
              <a:t>text=</a:t>
            </a:r>
            <a:r>
              <a:rPr sz="1589" b="1" spc="-76" dirty="0">
                <a:solidFill>
                  <a:srgbClr val="00B050"/>
                </a:solidFill>
                <a:latin typeface="Trebuchet MS"/>
                <a:cs typeface="Trebuchet MS"/>
              </a:rPr>
              <a:t>"Blue"</a:t>
            </a:r>
            <a:r>
              <a:rPr sz="1589" b="1" spc="-76" dirty="0">
                <a:solidFill>
                  <a:srgbClr val="292934"/>
                </a:solidFill>
                <a:latin typeface="Trebuchet MS"/>
                <a:cs typeface="Trebuchet MS"/>
              </a:rPr>
              <a:t>,</a:t>
            </a:r>
            <a:r>
              <a:rPr sz="1589" b="1" spc="-151" dirty="0">
                <a:solidFill>
                  <a:srgbClr val="292934"/>
                </a:solidFill>
                <a:latin typeface="Trebuchet MS"/>
                <a:cs typeface="Trebuchet MS"/>
              </a:rPr>
              <a:t> </a:t>
            </a:r>
            <a:r>
              <a:rPr sz="1589" b="1" spc="-56" dirty="0">
                <a:solidFill>
                  <a:srgbClr val="292934"/>
                </a:solidFill>
                <a:latin typeface="Trebuchet MS"/>
                <a:cs typeface="Trebuchet MS"/>
              </a:rPr>
              <a:t>fg=</a:t>
            </a:r>
            <a:r>
              <a:rPr sz="1589" b="1" spc="-56" dirty="0">
                <a:solidFill>
                  <a:srgbClr val="00B050"/>
                </a:solidFill>
                <a:latin typeface="Trebuchet MS"/>
                <a:cs typeface="Trebuchet MS"/>
              </a:rPr>
              <a:t>"blue"</a:t>
            </a:r>
            <a:r>
              <a:rPr sz="1589" b="1" spc="-56" dirty="0">
                <a:solidFill>
                  <a:srgbClr val="292934"/>
                </a:solidFill>
                <a:latin typeface="Trebuchet MS"/>
                <a:cs typeface="Trebuchet MS"/>
              </a:rPr>
              <a:t>)  </a:t>
            </a:r>
            <a:r>
              <a:rPr sz="1589" b="1" spc="-96" dirty="0">
                <a:solidFill>
                  <a:srgbClr val="292934"/>
                </a:solidFill>
                <a:latin typeface="Trebuchet MS"/>
                <a:cs typeface="Trebuchet MS"/>
              </a:rPr>
              <a:t>bluebutton.pack( </a:t>
            </a:r>
            <a:r>
              <a:rPr sz="1589" b="1" spc="-84" dirty="0">
                <a:solidFill>
                  <a:srgbClr val="292934"/>
                </a:solidFill>
                <a:latin typeface="Trebuchet MS"/>
                <a:cs typeface="Trebuchet MS"/>
              </a:rPr>
              <a:t>side </a:t>
            </a:r>
            <a:r>
              <a:rPr sz="1589" b="1" spc="-143" dirty="0">
                <a:solidFill>
                  <a:srgbClr val="292934"/>
                </a:solidFill>
                <a:latin typeface="Trebuchet MS"/>
                <a:cs typeface="Trebuchet MS"/>
              </a:rPr>
              <a:t>= </a:t>
            </a:r>
            <a:r>
              <a:rPr sz="1589" b="1" spc="-182" dirty="0">
                <a:solidFill>
                  <a:srgbClr val="292934"/>
                </a:solidFill>
                <a:latin typeface="Trebuchet MS"/>
                <a:cs typeface="Trebuchet MS"/>
              </a:rPr>
              <a:t>LEFT</a:t>
            </a:r>
            <a:r>
              <a:rPr sz="1589" b="1" spc="-162" dirty="0">
                <a:solidFill>
                  <a:srgbClr val="292934"/>
                </a:solidFill>
                <a:latin typeface="Trebuchet MS"/>
                <a:cs typeface="Trebuchet MS"/>
              </a:rPr>
              <a:t> </a:t>
            </a:r>
            <a:r>
              <a:rPr sz="1589" b="1" spc="-91" dirty="0">
                <a:solidFill>
                  <a:srgbClr val="292934"/>
                </a:solidFill>
                <a:latin typeface="Trebuchet MS"/>
                <a:cs typeface="Trebuchet MS"/>
              </a:rPr>
              <a:t>)</a:t>
            </a:r>
            <a:endParaRPr sz="1589" dirty="0">
              <a:latin typeface="Trebuchet MS"/>
              <a:cs typeface="Trebuchet MS"/>
            </a:endParaRPr>
          </a:p>
          <a:p>
            <a:pPr marL="10086" marR="4034" indent="-504"/>
            <a:r>
              <a:rPr sz="1589" b="1" spc="-88" dirty="0">
                <a:solidFill>
                  <a:srgbClr val="292934"/>
                </a:solidFill>
                <a:latin typeface="Trebuchet MS"/>
                <a:cs typeface="Trebuchet MS"/>
              </a:rPr>
              <a:t>blackbutton </a:t>
            </a:r>
            <a:r>
              <a:rPr sz="1589" b="1" spc="-143" dirty="0">
                <a:solidFill>
                  <a:srgbClr val="292934"/>
                </a:solidFill>
                <a:latin typeface="Trebuchet MS"/>
                <a:cs typeface="Trebuchet MS"/>
              </a:rPr>
              <a:t>= </a:t>
            </a:r>
            <a:r>
              <a:rPr sz="1589" b="1" spc="-91" dirty="0">
                <a:solidFill>
                  <a:srgbClr val="292934"/>
                </a:solidFill>
                <a:latin typeface="Trebuchet MS"/>
                <a:cs typeface="Trebuchet MS"/>
              </a:rPr>
              <a:t>Button(bottomframe, </a:t>
            </a:r>
            <a:r>
              <a:rPr sz="1589" b="1" spc="-84" dirty="0">
                <a:solidFill>
                  <a:srgbClr val="292934"/>
                </a:solidFill>
                <a:latin typeface="Trebuchet MS"/>
                <a:cs typeface="Trebuchet MS"/>
              </a:rPr>
              <a:t>text=</a:t>
            </a:r>
            <a:r>
              <a:rPr sz="1589" b="1" spc="-84" dirty="0">
                <a:solidFill>
                  <a:srgbClr val="00B050"/>
                </a:solidFill>
                <a:latin typeface="Trebuchet MS"/>
                <a:cs typeface="Trebuchet MS"/>
              </a:rPr>
              <a:t>"Black"</a:t>
            </a:r>
            <a:r>
              <a:rPr sz="1589" b="1" spc="-84" dirty="0">
                <a:solidFill>
                  <a:srgbClr val="292934"/>
                </a:solidFill>
                <a:latin typeface="Trebuchet MS"/>
                <a:cs typeface="Trebuchet MS"/>
              </a:rPr>
              <a:t>, </a:t>
            </a:r>
            <a:r>
              <a:rPr sz="1589" b="1" spc="-64" dirty="0">
                <a:solidFill>
                  <a:srgbClr val="292934"/>
                </a:solidFill>
                <a:latin typeface="Trebuchet MS"/>
                <a:cs typeface="Trebuchet MS"/>
              </a:rPr>
              <a:t>fg=</a:t>
            </a:r>
            <a:r>
              <a:rPr sz="1589" b="1" spc="-64" dirty="0">
                <a:solidFill>
                  <a:srgbClr val="00B050"/>
                </a:solidFill>
                <a:latin typeface="Trebuchet MS"/>
                <a:cs typeface="Trebuchet MS"/>
              </a:rPr>
              <a:t>"black"</a:t>
            </a:r>
            <a:r>
              <a:rPr sz="1589" b="1" spc="-64" dirty="0">
                <a:solidFill>
                  <a:srgbClr val="292934"/>
                </a:solidFill>
                <a:latin typeface="Trebuchet MS"/>
                <a:cs typeface="Trebuchet MS"/>
              </a:rPr>
              <a:t>)  </a:t>
            </a:r>
            <a:r>
              <a:rPr sz="1589" b="1" spc="-96" dirty="0">
                <a:solidFill>
                  <a:srgbClr val="292934"/>
                </a:solidFill>
                <a:latin typeface="Trebuchet MS"/>
                <a:cs typeface="Trebuchet MS"/>
              </a:rPr>
              <a:t>blackbutton.pack( </a:t>
            </a:r>
            <a:r>
              <a:rPr sz="1589" b="1" spc="-84" dirty="0">
                <a:solidFill>
                  <a:srgbClr val="292934"/>
                </a:solidFill>
                <a:latin typeface="Trebuchet MS"/>
                <a:cs typeface="Trebuchet MS"/>
              </a:rPr>
              <a:t>side </a:t>
            </a:r>
            <a:r>
              <a:rPr sz="1589" b="1" spc="-143" dirty="0">
                <a:solidFill>
                  <a:srgbClr val="292934"/>
                </a:solidFill>
                <a:latin typeface="Trebuchet MS"/>
                <a:cs typeface="Trebuchet MS"/>
              </a:rPr>
              <a:t>=</a:t>
            </a:r>
            <a:r>
              <a:rPr sz="1589" b="1" spc="-182" dirty="0">
                <a:solidFill>
                  <a:srgbClr val="292934"/>
                </a:solidFill>
                <a:latin typeface="Trebuchet MS"/>
                <a:cs typeface="Trebuchet MS"/>
              </a:rPr>
              <a:t> </a:t>
            </a:r>
            <a:r>
              <a:rPr sz="1589" b="1" spc="-67" dirty="0">
                <a:solidFill>
                  <a:srgbClr val="292934"/>
                </a:solidFill>
                <a:latin typeface="Trebuchet MS"/>
                <a:cs typeface="Trebuchet MS"/>
              </a:rPr>
              <a:t>BOTTOM)</a:t>
            </a:r>
            <a:endParaRPr sz="1589" dirty="0">
              <a:latin typeface="Trebuchet MS"/>
              <a:cs typeface="Trebuchet MS"/>
            </a:endParaRPr>
          </a:p>
          <a:p>
            <a:pPr marL="10086"/>
            <a:r>
              <a:rPr sz="1589" b="1" spc="-84" dirty="0">
                <a:solidFill>
                  <a:srgbClr val="292934"/>
                </a:solidFill>
                <a:latin typeface="Trebuchet MS"/>
                <a:cs typeface="Trebuchet MS"/>
              </a:rPr>
              <a:t>root.mainloop()</a:t>
            </a:r>
            <a:endParaRPr sz="1589" dirty="0">
              <a:latin typeface="Trebuchet MS"/>
              <a:cs typeface="Trebuchet MS"/>
            </a:endParaRPr>
          </a:p>
        </p:txBody>
      </p:sp>
      <p:sp>
        <p:nvSpPr>
          <p:cNvPr id="7" name="object 7"/>
          <p:cNvSpPr/>
          <p:nvPr/>
        </p:nvSpPr>
        <p:spPr>
          <a:xfrm>
            <a:off x="2838046" y="2499539"/>
            <a:ext cx="5314446" cy="501744"/>
          </a:xfrm>
          <a:custGeom>
            <a:avLst/>
            <a:gdLst/>
            <a:ahLst/>
            <a:cxnLst/>
            <a:rect l="l" t="t" r="r" b="b"/>
            <a:pathLst>
              <a:path w="6692265" h="631825">
                <a:moveTo>
                  <a:pt x="26669" y="617982"/>
                </a:moveTo>
                <a:lnTo>
                  <a:pt x="26669" y="592074"/>
                </a:lnTo>
                <a:lnTo>
                  <a:pt x="0" y="592074"/>
                </a:lnTo>
                <a:lnTo>
                  <a:pt x="0" y="617982"/>
                </a:lnTo>
                <a:lnTo>
                  <a:pt x="13715" y="617982"/>
                </a:lnTo>
                <a:lnTo>
                  <a:pt x="13715" y="605028"/>
                </a:lnTo>
                <a:lnTo>
                  <a:pt x="19812" y="605028"/>
                </a:lnTo>
                <a:lnTo>
                  <a:pt x="19812" y="617982"/>
                </a:lnTo>
                <a:lnTo>
                  <a:pt x="26669" y="617982"/>
                </a:lnTo>
                <a:close/>
              </a:path>
              <a:path w="6692265" h="631825">
                <a:moveTo>
                  <a:pt x="19812" y="617982"/>
                </a:moveTo>
                <a:lnTo>
                  <a:pt x="19812" y="605028"/>
                </a:lnTo>
                <a:lnTo>
                  <a:pt x="13715" y="605028"/>
                </a:lnTo>
                <a:lnTo>
                  <a:pt x="13715" y="617982"/>
                </a:lnTo>
                <a:lnTo>
                  <a:pt x="19812" y="617982"/>
                </a:lnTo>
                <a:close/>
              </a:path>
              <a:path w="6692265" h="631825">
                <a:moveTo>
                  <a:pt x="19812" y="631698"/>
                </a:moveTo>
                <a:lnTo>
                  <a:pt x="19812" y="617982"/>
                </a:lnTo>
                <a:lnTo>
                  <a:pt x="13715" y="617982"/>
                </a:lnTo>
                <a:lnTo>
                  <a:pt x="13715" y="631698"/>
                </a:lnTo>
                <a:lnTo>
                  <a:pt x="19812" y="631698"/>
                </a:lnTo>
                <a:close/>
              </a:path>
              <a:path w="6692265" h="631825">
                <a:moveTo>
                  <a:pt x="26669" y="565404"/>
                </a:moveTo>
                <a:lnTo>
                  <a:pt x="26669" y="538734"/>
                </a:lnTo>
                <a:lnTo>
                  <a:pt x="0" y="538734"/>
                </a:lnTo>
                <a:lnTo>
                  <a:pt x="0" y="565404"/>
                </a:lnTo>
                <a:lnTo>
                  <a:pt x="26669" y="565404"/>
                </a:lnTo>
                <a:close/>
              </a:path>
              <a:path w="6692265" h="631825">
                <a:moveTo>
                  <a:pt x="26669" y="512826"/>
                </a:moveTo>
                <a:lnTo>
                  <a:pt x="26669" y="486156"/>
                </a:lnTo>
                <a:lnTo>
                  <a:pt x="0" y="486156"/>
                </a:lnTo>
                <a:lnTo>
                  <a:pt x="0" y="512826"/>
                </a:lnTo>
                <a:lnTo>
                  <a:pt x="26669" y="512826"/>
                </a:lnTo>
                <a:close/>
              </a:path>
              <a:path w="6692265" h="631825">
                <a:moveTo>
                  <a:pt x="26669" y="459486"/>
                </a:moveTo>
                <a:lnTo>
                  <a:pt x="26669" y="433578"/>
                </a:lnTo>
                <a:lnTo>
                  <a:pt x="0" y="433578"/>
                </a:lnTo>
                <a:lnTo>
                  <a:pt x="0" y="459486"/>
                </a:lnTo>
                <a:lnTo>
                  <a:pt x="26669" y="459486"/>
                </a:lnTo>
                <a:close/>
              </a:path>
              <a:path w="6692265" h="631825">
                <a:moveTo>
                  <a:pt x="26669" y="406908"/>
                </a:moveTo>
                <a:lnTo>
                  <a:pt x="26669" y="380238"/>
                </a:lnTo>
                <a:lnTo>
                  <a:pt x="0" y="380238"/>
                </a:lnTo>
                <a:lnTo>
                  <a:pt x="0" y="406908"/>
                </a:lnTo>
                <a:lnTo>
                  <a:pt x="26669" y="406908"/>
                </a:lnTo>
                <a:close/>
              </a:path>
              <a:path w="6692265" h="631825">
                <a:moveTo>
                  <a:pt x="26669" y="354330"/>
                </a:moveTo>
                <a:lnTo>
                  <a:pt x="26669" y="327660"/>
                </a:lnTo>
                <a:lnTo>
                  <a:pt x="0" y="327660"/>
                </a:lnTo>
                <a:lnTo>
                  <a:pt x="0" y="354330"/>
                </a:lnTo>
                <a:lnTo>
                  <a:pt x="26669" y="354330"/>
                </a:lnTo>
                <a:close/>
              </a:path>
              <a:path w="6692265" h="631825">
                <a:moveTo>
                  <a:pt x="26669" y="300990"/>
                </a:moveTo>
                <a:lnTo>
                  <a:pt x="26669" y="275082"/>
                </a:lnTo>
                <a:lnTo>
                  <a:pt x="0" y="275082"/>
                </a:lnTo>
                <a:lnTo>
                  <a:pt x="0" y="300990"/>
                </a:lnTo>
                <a:lnTo>
                  <a:pt x="26669" y="300990"/>
                </a:lnTo>
                <a:close/>
              </a:path>
              <a:path w="6692265" h="631825">
                <a:moveTo>
                  <a:pt x="26669" y="248412"/>
                </a:moveTo>
                <a:lnTo>
                  <a:pt x="26669" y="221742"/>
                </a:lnTo>
                <a:lnTo>
                  <a:pt x="0" y="221742"/>
                </a:lnTo>
                <a:lnTo>
                  <a:pt x="0" y="248412"/>
                </a:lnTo>
                <a:lnTo>
                  <a:pt x="26669" y="248412"/>
                </a:lnTo>
                <a:close/>
              </a:path>
              <a:path w="6692265" h="631825">
                <a:moveTo>
                  <a:pt x="26669" y="195834"/>
                </a:moveTo>
                <a:lnTo>
                  <a:pt x="26669" y="169164"/>
                </a:lnTo>
                <a:lnTo>
                  <a:pt x="0" y="169164"/>
                </a:lnTo>
                <a:lnTo>
                  <a:pt x="0" y="195834"/>
                </a:lnTo>
                <a:lnTo>
                  <a:pt x="26669" y="195834"/>
                </a:lnTo>
                <a:close/>
              </a:path>
              <a:path w="6692265" h="631825">
                <a:moveTo>
                  <a:pt x="26669" y="142494"/>
                </a:moveTo>
                <a:lnTo>
                  <a:pt x="26669" y="116586"/>
                </a:lnTo>
                <a:lnTo>
                  <a:pt x="0" y="116586"/>
                </a:lnTo>
                <a:lnTo>
                  <a:pt x="0" y="142494"/>
                </a:lnTo>
                <a:lnTo>
                  <a:pt x="26669" y="142494"/>
                </a:lnTo>
                <a:close/>
              </a:path>
              <a:path w="6692265" h="631825">
                <a:moveTo>
                  <a:pt x="26669" y="89916"/>
                </a:moveTo>
                <a:lnTo>
                  <a:pt x="26669" y="63246"/>
                </a:lnTo>
                <a:lnTo>
                  <a:pt x="0" y="63246"/>
                </a:lnTo>
                <a:lnTo>
                  <a:pt x="0" y="89916"/>
                </a:lnTo>
                <a:lnTo>
                  <a:pt x="26669" y="89916"/>
                </a:lnTo>
                <a:close/>
              </a:path>
              <a:path w="6692265" h="631825">
                <a:moveTo>
                  <a:pt x="16764" y="23622"/>
                </a:moveTo>
                <a:lnTo>
                  <a:pt x="16764" y="0"/>
                </a:lnTo>
                <a:lnTo>
                  <a:pt x="6096" y="0"/>
                </a:lnTo>
                <a:lnTo>
                  <a:pt x="0" y="6096"/>
                </a:lnTo>
                <a:lnTo>
                  <a:pt x="0" y="37338"/>
                </a:lnTo>
                <a:lnTo>
                  <a:pt x="13716" y="37338"/>
                </a:lnTo>
                <a:lnTo>
                  <a:pt x="13716" y="26670"/>
                </a:lnTo>
                <a:lnTo>
                  <a:pt x="16764" y="23622"/>
                </a:lnTo>
                <a:close/>
              </a:path>
              <a:path w="6692265" h="631825">
                <a:moveTo>
                  <a:pt x="26670" y="37338"/>
                </a:moveTo>
                <a:lnTo>
                  <a:pt x="26670" y="13716"/>
                </a:lnTo>
                <a:lnTo>
                  <a:pt x="13716" y="26670"/>
                </a:lnTo>
                <a:lnTo>
                  <a:pt x="16764" y="26670"/>
                </a:lnTo>
                <a:lnTo>
                  <a:pt x="16764" y="37338"/>
                </a:lnTo>
                <a:lnTo>
                  <a:pt x="26670" y="37338"/>
                </a:lnTo>
                <a:close/>
              </a:path>
              <a:path w="6692265" h="631825">
                <a:moveTo>
                  <a:pt x="16764" y="37338"/>
                </a:moveTo>
                <a:lnTo>
                  <a:pt x="16764" y="26670"/>
                </a:lnTo>
                <a:lnTo>
                  <a:pt x="13716" y="26670"/>
                </a:lnTo>
                <a:lnTo>
                  <a:pt x="13716" y="37338"/>
                </a:lnTo>
                <a:lnTo>
                  <a:pt x="16764" y="37338"/>
                </a:lnTo>
                <a:close/>
              </a:path>
              <a:path w="6692265" h="631825">
                <a:moveTo>
                  <a:pt x="69341" y="26670"/>
                </a:moveTo>
                <a:lnTo>
                  <a:pt x="69341" y="0"/>
                </a:lnTo>
                <a:lnTo>
                  <a:pt x="42671" y="0"/>
                </a:lnTo>
                <a:lnTo>
                  <a:pt x="42671" y="26670"/>
                </a:lnTo>
                <a:lnTo>
                  <a:pt x="69341" y="26670"/>
                </a:lnTo>
                <a:close/>
              </a:path>
              <a:path w="6692265" h="631825">
                <a:moveTo>
                  <a:pt x="121920" y="26670"/>
                </a:moveTo>
                <a:lnTo>
                  <a:pt x="121920" y="0"/>
                </a:lnTo>
                <a:lnTo>
                  <a:pt x="96012" y="0"/>
                </a:lnTo>
                <a:lnTo>
                  <a:pt x="96012" y="26670"/>
                </a:lnTo>
                <a:lnTo>
                  <a:pt x="121920" y="26670"/>
                </a:lnTo>
                <a:close/>
              </a:path>
              <a:path w="6692265" h="631825">
                <a:moveTo>
                  <a:pt x="175259" y="26670"/>
                </a:moveTo>
                <a:lnTo>
                  <a:pt x="175259" y="0"/>
                </a:lnTo>
                <a:lnTo>
                  <a:pt x="148590" y="0"/>
                </a:lnTo>
                <a:lnTo>
                  <a:pt x="148590" y="26670"/>
                </a:lnTo>
                <a:lnTo>
                  <a:pt x="175259" y="26670"/>
                </a:lnTo>
                <a:close/>
              </a:path>
              <a:path w="6692265" h="631825">
                <a:moveTo>
                  <a:pt x="227837" y="26670"/>
                </a:moveTo>
                <a:lnTo>
                  <a:pt x="227837" y="0"/>
                </a:lnTo>
                <a:lnTo>
                  <a:pt x="201168" y="0"/>
                </a:lnTo>
                <a:lnTo>
                  <a:pt x="201168" y="26670"/>
                </a:lnTo>
                <a:lnTo>
                  <a:pt x="227837" y="26670"/>
                </a:lnTo>
                <a:close/>
              </a:path>
              <a:path w="6692265" h="631825">
                <a:moveTo>
                  <a:pt x="280416" y="26670"/>
                </a:moveTo>
                <a:lnTo>
                  <a:pt x="280416" y="0"/>
                </a:lnTo>
                <a:lnTo>
                  <a:pt x="254508" y="0"/>
                </a:lnTo>
                <a:lnTo>
                  <a:pt x="254508" y="26670"/>
                </a:lnTo>
                <a:lnTo>
                  <a:pt x="280416" y="26670"/>
                </a:lnTo>
                <a:close/>
              </a:path>
              <a:path w="6692265" h="631825">
                <a:moveTo>
                  <a:pt x="333756" y="26670"/>
                </a:moveTo>
                <a:lnTo>
                  <a:pt x="333756" y="0"/>
                </a:lnTo>
                <a:lnTo>
                  <a:pt x="307086" y="0"/>
                </a:lnTo>
                <a:lnTo>
                  <a:pt x="307086" y="26670"/>
                </a:lnTo>
                <a:lnTo>
                  <a:pt x="333756" y="26670"/>
                </a:lnTo>
                <a:close/>
              </a:path>
              <a:path w="6692265" h="631825">
                <a:moveTo>
                  <a:pt x="386334" y="26670"/>
                </a:moveTo>
                <a:lnTo>
                  <a:pt x="386334" y="0"/>
                </a:lnTo>
                <a:lnTo>
                  <a:pt x="359664" y="0"/>
                </a:lnTo>
                <a:lnTo>
                  <a:pt x="359664" y="26670"/>
                </a:lnTo>
                <a:lnTo>
                  <a:pt x="386334" y="26670"/>
                </a:lnTo>
                <a:close/>
              </a:path>
              <a:path w="6692265" h="631825">
                <a:moveTo>
                  <a:pt x="439674" y="26670"/>
                </a:moveTo>
                <a:lnTo>
                  <a:pt x="439674" y="0"/>
                </a:lnTo>
                <a:lnTo>
                  <a:pt x="413004" y="0"/>
                </a:lnTo>
                <a:lnTo>
                  <a:pt x="413004" y="26670"/>
                </a:lnTo>
                <a:lnTo>
                  <a:pt x="439674" y="26670"/>
                </a:lnTo>
                <a:close/>
              </a:path>
              <a:path w="6692265" h="631825">
                <a:moveTo>
                  <a:pt x="492252" y="26670"/>
                </a:moveTo>
                <a:lnTo>
                  <a:pt x="492252" y="0"/>
                </a:lnTo>
                <a:lnTo>
                  <a:pt x="465582" y="0"/>
                </a:lnTo>
                <a:lnTo>
                  <a:pt x="465582" y="26670"/>
                </a:lnTo>
                <a:lnTo>
                  <a:pt x="492252" y="26670"/>
                </a:lnTo>
                <a:close/>
              </a:path>
              <a:path w="6692265" h="631825">
                <a:moveTo>
                  <a:pt x="544830" y="26670"/>
                </a:moveTo>
                <a:lnTo>
                  <a:pt x="544830" y="0"/>
                </a:lnTo>
                <a:lnTo>
                  <a:pt x="518922" y="0"/>
                </a:lnTo>
                <a:lnTo>
                  <a:pt x="518922" y="26670"/>
                </a:lnTo>
                <a:lnTo>
                  <a:pt x="544830" y="26670"/>
                </a:lnTo>
                <a:close/>
              </a:path>
              <a:path w="6692265" h="631825">
                <a:moveTo>
                  <a:pt x="598169" y="26670"/>
                </a:moveTo>
                <a:lnTo>
                  <a:pt x="598169" y="0"/>
                </a:lnTo>
                <a:lnTo>
                  <a:pt x="571500" y="0"/>
                </a:lnTo>
                <a:lnTo>
                  <a:pt x="571500" y="26670"/>
                </a:lnTo>
                <a:lnTo>
                  <a:pt x="598169" y="26670"/>
                </a:lnTo>
                <a:close/>
              </a:path>
              <a:path w="6692265" h="631825">
                <a:moveTo>
                  <a:pt x="650747" y="26670"/>
                </a:moveTo>
                <a:lnTo>
                  <a:pt x="650747" y="0"/>
                </a:lnTo>
                <a:lnTo>
                  <a:pt x="624078" y="0"/>
                </a:lnTo>
                <a:lnTo>
                  <a:pt x="624078" y="26670"/>
                </a:lnTo>
                <a:lnTo>
                  <a:pt x="650747" y="26670"/>
                </a:lnTo>
                <a:close/>
              </a:path>
              <a:path w="6692265" h="631825">
                <a:moveTo>
                  <a:pt x="703326" y="26670"/>
                </a:moveTo>
                <a:lnTo>
                  <a:pt x="703326" y="0"/>
                </a:lnTo>
                <a:lnTo>
                  <a:pt x="677418" y="0"/>
                </a:lnTo>
                <a:lnTo>
                  <a:pt x="677418" y="26670"/>
                </a:lnTo>
                <a:lnTo>
                  <a:pt x="703326" y="26670"/>
                </a:lnTo>
                <a:close/>
              </a:path>
              <a:path w="6692265" h="631825">
                <a:moveTo>
                  <a:pt x="756665" y="26670"/>
                </a:moveTo>
                <a:lnTo>
                  <a:pt x="756665" y="0"/>
                </a:lnTo>
                <a:lnTo>
                  <a:pt x="729995" y="0"/>
                </a:lnTo>
                <a:lnTo>
                  <a:pt x="729995" y="26670"/>
                </a:lnTo>
                <a:lnTo>
                  <a:pt x="756665" y="26670"/>
                </a:lnTo>
                <a:close/>
              </a:path>
              <a:path w="6692265" h="631825">
                <a:moveTo>
                  <a:pt x="809244" y="26670"/>
                </a:moveTo>
                <a:lnTo>
                  <a:pt x="809244" y="0"/>
                </a:lnTo>
                <a:lnTo>
                  <a:pt x="782574" y="0"/>
                </a:lnTo>
                <a:lnTo>
                  <a:pt x="782574" y="26670"/>
                </a:lnTo>
                <a:lnTo>
                  <a:pt x="809244" y="26670"/>
                </a:lnTo>
                <a:close/>
              </a:path>
              <a:path w="6692265" h="631825">
                <a:moveTo>
                  <a:pt x="861821" y="26670"/>
                </a:moveTo>
                <a:lnTo>
                  <a:pt x="861821" y="0"/>
                </a:lnTo>
                <a:lnTo>
                  <a:pt x="835913" y="0"/>
                </a:lnTo>
                <a:lnTo>
                  <a:pt x="835913" y="26670"/>
                </a:lnTo>
                <a:lnTo>
                  <a:pt x="861821" y="26670"/>
                </a:lnTo>
                <a:close/>
              </a:path>
              <a:path w="6692265" h="631825">
                <a:moveTo>
                  <a:pt x="915161" y="26670"/>
                </a:moveTo>
                <a:lnTo>
                  <a:pt x="915161" y="0"/>
                </a:lnTo>
                <a:lnTo>
                  <a:pt x="888491" y="0"/>
                </a:lnTo>
                <a:lnTo>
                  <a:pt x="888491" y="26670"/>
                </a:lnTo>
                <a:lnTo>
                  <a:pt x="915161" y="26670"/>
                </a:lnTo>
                <a:close/>
              </a:path>
              <a:path w="6692265" h="631825">
                <a:moveTo>
                  <a:pt x="967739" y="26670"/>
                </a:moveTo>
                <a:lnTo>
                  <a:pt x="967739" y="0"/>
                </a:lnTo>
                <a:lnTo>
                  <a:pt x="941069" y="0"/>
                </a:lnTo>
                <a:lnTo>
                  <a:pt x="941069" y="26670"/>
                </a:lnTo>
                <a:lnTo>
                  <a:pt x="967739" y="26670"/>
                </a:lnTo>
                <a:close/>
              </a:path>
              <a:path w="6692265" h="631825">
                <a:moveTo>
                  <a:pt x="1020317" y="26670"/>
                </a:moveTo>
                <a:lnTo>
                  <a:pt x="1020317" y="0"/>
                </a:lnTo>
                <a:lnTo>
                  <a:pt x="994409" y="0"/>
                </a:lnTo>
                <a:lnTo>
                  <a:pt x="994409" y="26670"/>
                </a:lnTo>
                <a:lnTo>
                  <a:pt x="1020317" y="26670"/>
                </a:lnTo>
                <a:close/>
              </a:path>
              <a:path w="6692265" h="631825">
                <a:moveTo>
                  <a:pt x="1073658" y="26670"/>
                </a:moveTo>
                <a:lnTo>
                  <a:pt x="1073658" y="0"/>
                </a:lnTo>
                <a:lnTo>
                  <a:pt x="1046988" y="0"/>
                </a:lnTo>
                <a:lnTo>
                  <a:pt x="1046988" y="26670"/>
                </a:lnTo>
                <a:lnTo>
                  <a:pt x="1073658" y="26670"/>
                </a:lnTo>
                <a:close/>
              </a:path>
              <a:path w="6692265" h="631825">
                <a:moveTo>
                  <a:pt x="1126235" y="26670"/>
                </a:moveTo>
                <a:lnTo>
                  <a:pt x="1126235" y="0"/>
                </a:lnTo>
                <a:lnTo>
                  <a:pt x="1099565" y="0"/>
                </a:lnTo>
                <a:lnTo>
                  <a:pt x="1099565" y="26670"/>
                </a:lnTo>
                <a:lnTo>
                  <a:pt x="1126235" y="26670"/>
                </a:lnTo>
                <a:close/>
              </a:path>
              <a:path w="6692265" h="631825">
                <a:moveTo>
                  <a:pt x="1179576" y="26670"/>
                </a:moveTo>
                <a:lnTo>
                  <a:pt x="1179576" y="0"/>
                </a:lnTo>
                <a:lnTo>
                  <a:pt x="1152906" y="0"/>
                </a:lnTo>
                <a:lnTo>
                  <a:pt x="1152906" y="26670"/>
                </a:lnTo>
                <a:lnTo>
                  <a:pt x="1179576" y="26670"/>
                </a:lnTo>
                <a:close/>
              </a:path>
              <a:path w="6692265" h="631825">
                <a:moveTo>
                  <a:pt x="1232153" y="26670"/>
                </a:moveTo>
                <a:lnTo>
                  <a:pt x="1232153" y="0"/>
                </a:lnTo>
                <a:lnTo>
                  <a:pt x="1205483" y="0"/>
                </a:lnTo>
                <a:lnTo>
                  <a:pt x="1205483" y="26670"/>
                </a:lnTo>
                <a:lnTo>
                  <a:pt x="1232153" y="26670"/>
                </a:lnTo>
                <a:close/>
              </a:path>
              <a:path w="6692265" h="631825">
                <a:moveTo>
                  <a:pt x="1284732" y="26670"/>
                </a:moveTo>
                <a:lnTo>
                  <a:pt x="1284732" y="0"/>
                </a:lnTo>
                <a:lnTo>
                  <a:pt x="1258824" y="0"/>
                </a:lnTo>
                <a:lnTo>
                  <a:pt x="1258824" y="26670"/>
                </a:lnTo>
                <a:lnTo>
                  <a:pt x="1284732" y="26670"/>
                </a:lnTo>
                <a:close/>
              </a:path>
              <a:path w="6692265" h="631825">
                <a:moveTo>
                  <a:pt x="1338071" y="26670"/>
                </a:moveTo>
                <a:lnTo>
                  <a:pt x="1338071" y="0"/>
                </a:lnTo>
                <a:lnTo>
                  <a:pt x="1311402" y="0"/>
                </a:lnTo>
                <a:lnTo>
                  <a:pt x="1311402" y="26670"/>
                </a:lnTo>
                <a:lnTo>
                  <a:pt x="1338071" y="26670"/>
                </a:lnTo>
                <a:close/>
              </a:path>
              <a:path w="6692265" h="631825">
                <a:moveTo>
                  <a:pt x="1390650" y="26670"/>
                </a:moveTo>
                <a:lnTo>
                  <a:pt x="1390650" y="0"/>
                </a:lnTo>
                <a:lnTo>
                  <a:pt x="1363980" y="0"/>
                </a:lnTo>
                <a:lnTo>
                  <a:pt x="1363980" y="26670"/>
                </a:lnTo>
                <a:lnTo>
                  <a:pt x="1390650" y="26670"/>
                </a:lnTo>
                <a:close/>
              </a:path>
              <a:path w="6692265" h="631825">
                <a:moveTo>
                  <a:pt x="1443227" y="26670"/>
                </a:moveTo>
                <a:lnTo>
                  <a:pt x="1443227" y="0"/>
                </a:lnTo>
                <a:lnTo>
                  <a:pt x="1417320" y="0"/>
                </a:lnTo>
                <a:lnTo>
                  <a:pt x="1417320" y="26670"/>
                </a:lnTo>
                <a:lnTo>
                  <a:pt x="1443227" y="26670"/>
                </a:lnTo>
                <a:close/>
              </a:path>
              <a:path w="6692265" h="631825">
                <a:moveTo>
                  <a:pt x="1496567" y="26670"/>
                </a:moveTo>
                <a:lnTo>
                  <a:pt x="1496567" y="0"/>
                </a:lnTo>
                <a:lnTo>
                  <a:pt x="1469897" y="0"/>
                </a:lnTo>
                <a:lnTo>
                  <a:pt x="1469897" y="26670"/>
                </a:lnTo>
                <a:lnTo>
                  <a:pt x="1496567" y="26670"/>
                </a:lnTo>
                <a:close/>
              </a:path>
              <a:path w="6692265" h="631825">
                <a:moveTo>
                  <a:pt x="1549145" y="26670"/>
                </a:moveTo>
                <a:lnTo>
                  <a:pt x="1549145" y="0"/>
                </a:lnTo>
                <a:lnTo>
                  <a:pt x="1522476" y="0"/>
                </a:lnTo>
                <a:lnTo>
                  <a:pt x="1522476" y="26670"/>
                </a:lnTo>
                <a:lnTo>
                  <a:pt x="1549145" y="26670"/>
                </a:lnTo>
                <a:close/>
              </a:path>
              <a:path w="6692265" h="631825">
                <a:moveTo>
                  <a:pt x="1601723" y="26670"/>
                </a:moveTo>
                <a:lnTo>
                  <a:pt x="1601723" y="0"/>
                </a:lnTo>
                <a:lnTo>
                  <a:pt x="1575815" y="0"/>
                </a:lnTo>
                <a:lnTo>
                  <a:pt x="1575815" y="26670"/>
                </a:lnTo>
                <a:lnTo>
                  <a:pt x="1601723" y="26670"/>
                </a:lnTo>
                <a:close/>
              </a:path>
              <a:path w="6692265" h="631825">
                <a:moveTo>
                  <a:pt x="1655064" y="26670"/>
                </a:moveTo>
                <a:lnTo>
                  <a:pt x="1655064" y="0"/>
                </a:lnTo>
                <a:lnTo>
                  <a:pt x="1628394" y="0"/>
                </a:lnTo>
                <a:lnTo>
                  <a:pt x="1628394" y="26670"/>
                </a:lnTo>
                <a:lnTo>
                  <a:pt x="1655064" y="26670"/>
                </a:lnTo>
                <a:close/>
              </a:path>
              <a:path w="6692265" h="631825">
                <a:moveTo>
                  <a:pt x="1707641" y="26670"/>
                </a:moveTo>
                <a:lnTo>
                  <a:pt x="1707641" y="0"/>
                </a:lnTo>
                <a:lnTo>
                  <a:pt x="1680971" y="0"/>
                </a:lnTo>
                <a:lnTo>
                  <a:pt x="1680971" y="26670"/>
                </a:lnTo>
                <a:lnTo>
                  <a:pt x="1707641" y="26670"/>
                </a:lnTo>
                <a:close/>
              </a:path>
              <a:path w="6692265" h="631825">
                <a:moveTo>
                  <a:pt x="1760220" y="26670"/>
                </a:moveTo>
                <a:lnTo>
                  <a:pt x="1760220" y="0"/>
                </a:lnTo>
                <a:lnTo>
                  <a:pt x="1734312" y="0"/>
                </a:lnTo>
                <a:lnTo>
                  <a:pt x="1734312" y="26670"/>
                </a:lnTo>
                <a:lnTo>
                  <a:pt x="1760220" y="26670"/>
                </a:lnTo>
                <a:close/>
              </a:path>
              <a:path w="6692265" h="631825">
                <a:moveTo>
                  <a:pt x="1813559" y="26670"/>
                </a:moveTo>
                <a:lnTo>
                  <a:pt x="1813559" y="0"/>
                </a:lnTo>
                <a:lnTo>
                  <a:pt x="1786889" y="0"/>
                </a:lnTo>
                <a:lnTo>
                  <a:pt x="1786889" y="26670"/>
                </a:lnTo>
                <a:lnTo>
                  <a:pt x="1813559" y="26670"/>
                </a:lnTo>
                <a:close/>
              </a:path>
              <a:path w="6692265" h="631825">
                <a:moveTo>
                  <a:pt x="1866138" y="26670"/>
                </a:moveTo>
                <a:lnTo>
                  <a:pt x="1866138" y="0"/>
                </a:lnTo>
                <a:lnTo>
                  <a:pt x="1839468" y="0"/>
                </a:lnTo>
                <a:lnTo>
                  <a:pt x="1839468" y="26670"/>
                </a:lnTo>
                <a:lnTo>
                  <a:pt x="1866138" y="26670"/>
                </a:lnTo>
                <a:close/>
              </a:path>
              <a:path w="6692265" h="631825">
                <a:moveTo>
                  <a:pt x="1919477" y="26670"/>
                </a:moveTo>
                <a:lnTo>
                  <a:pt x="1919477" y="0"/>
                </a:lnTo>
                <a:lnTo>
                  <a:pt x="1892808" y="0"/>
                </a:lnTo>
                <a:lnTo>
                  <a:pt x="1892808" y="26670"/>
                </a:lnTo>
                <a:lnTo>
                  <a:pt x="1919477" y="26670"/>
                </a:lnTo>
                <a:close/>
              </a:path>
              <a:path w="6692265" h="631825">
                <a:moveTo>
                  <a:pt x="1972055" y="26670"/>
                </a:moveTo>
                <a:lnTo>
                  <a:pt x="1972055" y="0"/>
                </a:lnTo>
                <a:lnTo>
                  <a:pt x="1945385" y="0"/>
                </a:lnTo>
                <a:lnTo>
                  <a:pt x="1945385" y="26670"/>
                </a:lnTo>
                <a:lnTo>
                  <a:pt x="1972055" y="26670"/>
                </a:lnTo>
                <a:close/>
              </a:path>
              <a:path w="6692265" h="631825">
                <a:moveTo>
                  <a:pt x="2024633" y="26669"/>
                </a:moveTo>
                <a:lnTo>
                  <a:pt x="2024633" y="0"/>
                </a:lnTo>
                <a:lnTo>
                  <a:pt x="1998726" y="0"/>
                </a:lnTo>
                <a:lnTo>
                  <a:pt x="1998726" y="26670"/>
                </a:lnTo>
                <a:lnTo>
                  <a:pt x="2024633" y="26669"/>
                </a:lnTo>
                <a:close/>
              </a:path>
              <a:path w="6692265" h="631825">
                <a:moveTo>
                  <a:pt x="2077973" y="26669"/>
                </a:moveTo>
                <a:lnTo>
                  <a:pt x="2077973" y="0"/>
                </a:lnTo>
                <a:lnTo>
                  <a:pt x="2051303" y="0"/>
                </a:lnTo>
                <a:lnTo>
                  <a:pt x="2051303" y="26669"/>
                </a:lnTo>
                <a:lnTo>
                  <a:pt x="2077973" y="26669"/>
                </a:lnTo>
                <a:close/>
              </a:path>
              <a:path w="6692265" h="631825">
                <a:moveTo>
                  <a:pt x="2130552" y="26669"/>
                </a:moveTo>
                <a:lnTo>
                  <a:pt x="2130552" y="0"/>
                </a:lnTo>
                <a:lnTo>
                  <a:pt x="2103882" y="0"/>
                </a:lnTo>
                <a:lnTo>
                  <a:pt x="2103882" y="26669"/>
                </a:lnTo>
                <a:lnTo>
                  <a:pt x="2130552" y="26669"/>
                </a:lnTo>
                <a:close/>
              </a:path>
              <a:path w="6692265" h="631825">
                <a:moveTo>
                  <a:pt x="2183129" y="26669"/>
                </a:moveTo>
                <a:lnTo>
                  <a:pt x="2183129" y="0"/>
                </a:lnTo>
                <a:lnTo>
                  <a:pt x="2157222" y="0"/>
                </a:lnTo>
                <a:lnTo>
                  <a:pt x="2157222" y="26669"/>
                </a:lnTo>
                <a:lnTo>
                  <a:pt x="2183129" y="26669"/>
                </a:lnTo>
                <a:close/>
              </a:path>
              <a:path w="6692265" h="631825">
                <a:moveTo>
                  <a:pt x="2236470" y="26669"/>
                </a:moveTo>
                <a:lnTo>
                  <a:pt x="2236470" y="0"/>
                </a:lnTo>
                <a:lnTo>
                  <a:pt x="2209800" y="0"/>
                </a:lnTo>
                <a:lnTo>
                  <a:pt x="2209800" y="26669"/>
                </a:lnTo>
                <a:lnTo>
                  <a:pt x="2236470" y="26669"/>
                </a:lnTo>
                <a:close/>
              </a:path>
              <a:path w="6692265" h="631825">
                <a:moveTo>
                  <a:pt x="2289047" y="26669"/>
                </a:moveTo>
                <a:lnTo>
                  <a:pt x="2289047" y="0"/>
                </a:lnTo>
                <a:lnTo>
                  <a:pt x="2262378" y="0"/>
                </a:lnTo>
                <a:lnTo>
                  <a:pt x="2262378" y="26669"/>
                </a:lnTo>
                <a:lnTo>
                  <a:pt x="2289047" y="26669"/>
                </a:lnTo>
                <a:close/>
              </a:path>
              <a:path w="6692265" h="631825">
                <a:moveTo>
                  <a:pt x="2341626" y="26669"/>
                </a:moveTo>
                <a:lnTo>
                  <a:pt x="2341626" y="0"/>
                </a:lnTo>
                <a:lnTo>
                  <a:pt x="2315718" y="0"/>
                </a:lnTo>
                <a:lnTo>
                  <a:pt x="2315718" y="26669"/>
                </a:lnTo>
                <a:lnTo>
                  <a:pt x="2341626" y="26669"/>
                </a:lnTo>
                <a:close/>
              </a:path>
              <a:path w="6692265" h="631825">
                <a:moveTo>
                  <a:pt x="2394966" y="26669"/>
                </a:moveTo>
                <a:lnTo>
                  <a:pt x="2394966" y="0"/>
                </a:lnTo>
                <a:lnTo>
                  <a:pt x="2368296" y="0"/>
                </a:lnTo>
                <a:lnTo>
                  <a:pt x="2368296" y="26669"/>
                </a:lnTo>
                <a:lnTo>
                  <a:pt x="2394966" y="26669"/>
                </a:lnTo>
                <a:close/>
              </a:path>
              <a:path w="6692265" h="631825">
                <a:moveTo>
                  <a:pt x="2447544" y="26669"/>
                </a:moveTo>
                <a:lnTo>
                  <a:pt x="2447544" y="0"/>
                </a:lnTo>
                <a:lnTo>
                  <a:pt x="2420873" y="0"/>
                </a:lnTo>
                <a:lnTo>
                  <a:pt x="2420873" y="26669"/>
                </a:lnTo>
                <a:lnTo>
                  <a:pt x="2447544" y="26669"/>
                </a:lnTo>
                <a:close/>
              </a:path>
              <a:path w="6692265" h="631825">
                <a:moveTo>
                  <a:pt x="2500122" y="26669"/>
                </a:moveTo>
                <a:lnTo>
                  <a:pt x="2500122" y="0"/>
                </a:lnTo>
                <a:lnTo>
                  <a:pt x="2474213" y="0"/>
                </a:lnTo>
                <a:lnTo>
                  <a:pt x="2474213" y="26669"/>
                </a:lnTo>
                <a:lnTo>
                  <a:pt x="2500122" y="26669"/>
                </a:lnTo>
                <a:close/>
              </a:path>
              <a:path w="6692265" h="631825">
                <a:moveTo>
                  <a:pt x="2553462" y="26669"/>
                </a:moveTo>
                <a:lnTo>
                  <a:pt x="2553462" y="0"/>
                </a:lnTo>
                <a:lnTo>
                  <a:pt x="2526792" y="0"/>
                </a:lnTo>
                <a:lnTo>
                  <a:pt x="2526792" y="26669"/>
                </a:lnTo>
                <a:lnTo>
                  <a:pt x="2553462" y="26669"/>
                </a:lnTo>
                <a:close/>
              </a:path>
              <a:path w="6692265" h="631825">
                <a:moveTo>
                  <a:pt x="2606040" y="26669"/>
                </a:moveTo>
                <a:lnTo>
                  <a:pt x="2606040" y="0"/>
                </a:lnTo>
                <a:lnTo>
                  <a:pt x="2579370" y="0"/>
                </a:lnTo>
                <a:lnTo>
                  <a:pt x="2579370" y="26669"/>
                </a:lnTo>
                <a:lnTo>
                  <a:pt x="2606040" y="26669"/>
                </a:lnTo>
                <a:close/>
              </a:path>
              <a:path w="6692265" h="631825">
                <a:moveTo>
                  <a:pt x="2659380" y="26669"/>
                </a:moveTo>
                <a:lnTo>
                  <a:pt x="2659380" y="0"/>
                </a:lnTo>
                <a:lnTo>
                  <a:pt x="2632710" y="0"/>
                </a:lnTo>
                <a:lnTo>
                  <a:pt x="2632710" y="26669"/>
                </a:lnTo>
                <a:lnTo>
                  <a:pt x="2659380" y="26669"/>
                </a:lnTo>
                <a:close/>
              </a:path>
              <a:path w="6692265" h="631825">
                <a:moveTo>
                  <a:pt x="2711958" y="26669"/>
                </a:moveTo>
                <a:lnTo>
                  <a:pt x="2711958" y="0"/>
                </a:lnTo>
                <a:lnTo>
                  <a:pt x="2685287" y="0"/>
                </a:lnTo>
                <a:lnTo>
                  <a:pt x="2685287" y="26669"/>
                </a:lnTo>
                <a:lnTo>
                  <a:pt x="2711958" y="26669"/>
                </a:lnTo>
                <a:close/>
              </a:path>
              <a:path w="6692265" h="631825">
                <a:moveTo>
                  <a:pt x="2764536" y="26669"/>
                </a:moveTo>
                <a:lnTo>
                  <a:pt x="2764536" y="0"/>
                </a:lnTo>
                <a:lnTo>
                  <a:pt x="2738628" y="0"/>
                </a:lnTo>
                <a:lnTo>
                  <a:pt x="2738628" y="26669"/>
                </a:lnTo>
                <a:lnTo>
                  <a:pt x="2764536" y="26669"/>
                </a:lnTo>
                <a:close/>
              </a:path>
              <a:path w="6692265" h="631825">
                <a:moveTo>
                  <a:pt x="2817876" y="26669"/>
                </a:moveTo>
                <a:lnTo>
                  <a:pt x="2817876" y="0"/>
                </a:lnTo>
                <a:lnTo>
                  <a:pt x="2791206" y="0"/>
                </a:lnTo>
                <a:lnTo>
                  <a:pt x="2791206" y="26669"/>
                </a:lnTo>
                <a:lnTo>
                  <a:pt x="2817876" y="26669"/>
                </a:lnTo>
                <a:close/>
              </a:path>
              <a:path w="6692265" h="631825">
                <a:moveTo>
                  <a:pt x="2870454" y="26669"/>
                </a:moveTo>
                <a:lnTo>
                  <a:pt x="2870454" y="0"/>
                </a:lnTo>
                <a:lnTo>
                  <a:pt x="2843784" y="0"/>
                </a:lnTo>
                <a:lnTo>
                  <a:pt x="2843784" y="26669"/>
                </a:lnTo>
                <a:lnTo>
                  <a:pt x="2870454" y="26669"/>
                </a:lnTo>
                <a:close/>
              </a:path>
              <a:path w="6692265" h="631825">
                <a:moveTo>
                  <a:pt x="2923032" y="26669"/>
                </a:moveTo>
                <a:lnTo>
                  <a:pt x="2923032" y="0"/>
                </a:lnTo>
                <a:lnTo>
                  <a:pt x="2897123" y="0"/>
                </a:lnTo>
                <a:lnTo>
                  <a:pt x="2897123" y="26669"/>
                </a:lnTo>
                <a:lnTo>
                  <a:pt x="2923032" y="26669"/>
                </a:lnTo>
                <a:close/>
              </a:path>
              <a:path w="6692265" h="631825">
                <a:moveTo>
                  <a:pt x="2976372" y="26669"/>
                </a:moveTo>
                <a:lnTo>
                  <a:pt x="2976372" y="0"/>
                </a:lnTo>
                <a:lnTo>
                  <a:pt x="2949702" y="0"/>
                </a:lnTo>
                <a:lnTo>
                  <a:pt x="2949702" y="26669"/>
                </a:lnTo>
                <a:lnTo>
                  <a:pt x="2976372" y="26669"/>
                </a:lnTo>
                <a:close/>
              </a:path>
              <a:path w="6692265" h="631825">
                <a:moveTo>
                  <a:pt x="3028950" y="26669"/>
                </a:moveTo>
                <a:lnTo>
                  <a:pt x="3028950" y="0"/>
                </a:lnTo>
                <a:lnTo>
                  <a:pt x="3002280" y="0"/>
                </a:lnTo>
                <a:lnTo>
                  <a:pt x="3002280" y="26669"/>
                </a:lnTo>
                <a:lnTo>
                  <a:pt x="3028950" y="26669"/>
                </a:lnTo>
                <a:close/>
              </a:path>
              <a:path w="6692265" h="631825">
                <a:moveTo>
                  <a:pt x="3081528" y="26669"/>
                </a:moveTo>
                <a:lnTo>
                  <a:pt x="3081528" y="0"/>
                </a:lnTo>
                <a:lnTo>
                  <a:pt x="3055620" y="0"/>
                </a:lnTo>
                <a:lnTo>
                  <a:pt x="3055620" y="26669"/>
                </a:lnTo>
                <a:lnTo>
                  <a:pt x="3081528" y="26669"/>
                </a:lnTo>
                <a:close/>
              </a:path>
              <a:path w="6692265" h="631825">
                <a:moveTo>
                  <a:pt x="3134868" y="26669"/>
                </a:moveTo>
                <a:lnTo>
                  <a:pt x="3134868" y="0"/>
                </a:lnTo>
                <a:lnTo>
                  <a:pt x="3108197" y="0"/>
                </a:lnTo>
                <a:lnTo>
                  <a:pt x="3108197" y="26669"/>
                </a:lnTo>
                <a:lnTo>
                  <a:pt x="3134868" y="26669"/>
                </a:lnTo>
                <a:close/>
              </a:path>
              <a:path w="6692265" h="631825">
                <a:moveTo>
                  <a:pt x="3187446" y="26669"/>
                </a:moveTo>
                <a:lnTo>
                  <a:pt x="3187446" y="0"/>
                </a:lnTo>
                <a:lnTo>
                  <a:pt x="3160775" y="0"/>
                </a:lnTo>
                <a:lnTo>
                  <a:pt x="3160775" y="26669"/>
                </a:lnTo>
                <a:lnTo>
                  <a:pt x="3187446" y="26669"/>
                </a:lnTo>
                <a:close/>
              </a:path>
              <a:path w="6692265" h="631825">
                <a:moveTo>
                  <a:pt x="3240024" y="26669"/>
                </a:moveTo>
                <a:lnTo>
                  <a:pt x="3240024" y="0"/>
                </a:lnTo>
                <a:lnTo>
                  <a:pt x="3214116" y="0"/>
                </a:lnTo>
                <a:lnTo>
                  <a:pt x="3214116" y="26669"/>
                </a:lnTo>
                <a:lnTo>
                  <a:pt x="3240024" y="26669"/>
                </a:lnTo>
                <a:close/>
              </a:path>
              <a:path w="6692265" h="631825">
                <a:moveTo>
                  <a:pt x="3293364" y="26669"/>
                </a:moveTo>
                <a:lnTo>
                  <a:pt x="3293364" y="0"/>
                </a:lnTo>
                <a:lnTo>
                  <a:pt x="3266694" y="0"/>
                </a:lnTo>
                <a:lnTo>
                  <a:pt x="3266694" y="26669"/>
                </a:lnTo>
                <a:lnTo>
                  <a:pt x="3293364" y="26669"/>
                </a:lnTo>
                <a:close/>
              </a:path>
              <a:path w="6692265" h="631825">
                <a:moveTo>
                  <a:pt x="3345942" y="26669"/>
                </a:moveTo>
                <a:lnTo>
                  <a:pt x="3345942" y="0"/>
                </a:lnTo>
                <a:lnTo>
                  <a:pt x="3319272" y="0"/>
                </a:lnTo>
                <a:lnTo>
                  <a:pt x="3319272" y="26669"/>
                </a:lnTo>
                <a:lnTo>
                  <a:pt x="3345942" y="26669"/>
                </a:lnTo>
                <a:close/>
              </a:path>
              <a:path w="6692265" h="631825">
                <a:moveTo>
                  <a:pt x="3399281" y="26669"/>
                </a:moveTo>
                <a:lnTo>
                  <a:pt x="3399281" y="0"/>
                </a:lnTo>
                <a:lnTo>
                  <a:pt x="3372611" y="0"/>
                </a:lnTo>
                <a:lnTo>
                  <a:pt x="3372611" y="26669"/>
                </a:lnTo>
                <a:lnTo>
                  <a:pt x="3399281" y="26669"/>
                </a:lnTo>
                <a:close/>
              </a:path>
              <a:path w="6692265" h="631825">
                <a:moveTo>
                  <a:pt x="3451860" y="26669"/>
                </a:moveTo>
                <a:lnTo>
                  <a:pt x="3451860" y="0"/>
                </a:lnTo>
                <a:lnTo>
                  <a:pt x="3425190" y="0"/>
                </a:lnTo>
                <a:lnTo>
                  <a:pt x="3425190" y="26669"/>
                </a:lnTo>
                <a:lnTo>
                  <a:pt x="3451860" y="26669"/>
                </a:lnTo>
                <a:close/>
              </a:path>
              <a:path w="6692265" h="631825">
                <a:moveTo>
                  <a:pt x="3504438" y="26669"/>
                </a:moveTo>
                <a:lnTo>
                  <a:pt x="3504438" y="0"/>
                </a:lnTo>
                <a:lnTo>
                  <a:pt x="3478529" y="0"/>
                </a:lnTo>
                <a:lnTo>
                  <a:pt x="3478529" y="26669"/>
                </a:lnTo>
                <a:lnTo>
                  <a:pt x="3504438" y="26669"/>
                </a:lnTo>
                <a:close/>
              </a:path>
              <a:path w="6692265" h="631825">
                <a:moveTo>
                  <a:pt x="3557778" y="26669"/>
                </a:moveTo>
                <a:lnTo>
                  <a:pt x="3557778" y="0"/>
                </a:lnTo>
                <a:lnTo>
                  <a:pt x="3531107" y="0"/>
                </a:lnTo>
                <a:lnTo>
                  <a:pt x="3531107" y="26669"/>
                </a:lnTo>
                <a:lnTo>
                  <a:pt x="3557778" y="26669"/>
                </a:lnTo>
                <a:close/>
              </a:path>
              <a:path w="6692265" h="631825">
                <a:moveTo>
                  <a:pt x="3610355" y="26669"/>
                </a:moveTo>
                <a:lnTo>
                  <a:pt x="3610355" y="0"/>
                </a:lnTo>
                <a:lnTo>
                  <a:pt x="3583685" y="0"/>
                </a:lnTo>
                <a:lnTo>
                  <a:pt x="3583685" y="26669"/>
                </a:lnTo>
                <a:lnTo>
                  <a:pt x="3610355" y="26669"/>
                </a:lnTo>
                <a:close/>
              </a:path>
              <a:path w="6692265" h="631825">
                <a:moveTo>
                  <a:pt x="3662933" y="26669"/>
                </a:moveTo>
                <a:lnTo>
                  <a:pt x="3662933" y="0"/>
                </a:lnTo>
                <a:lnTo>
                  <a:pt x="3637026" y="0"/>
                </a:lnTo>
                <a:lnTo>
                  <a:pt x="3637026" y="26669"/>
                </a:lnTo>
                <a:lnTo>
                  <a:pt x="3662933" y="26669"/>
                </a:lnTo>
                <a:close/>
              </a:path>
              <a:path w="6692265" h="631825">
                <a:moveTo>
                  <a:pt x="3716274" y="26669"/>
                </a:moveTo>
                <a:lnTo>
                  <a:pt x="3716274" y="0"/>
                </a:lnTo>
                <a:lnTo>
                  <a:pt x="3689604" y="0"/>
                </a:lnTo>
                <a:lnTo>
                  <a:pt x="3689604" y="26669"/>
                </a:lnTo>
                <a:lnTo>
                  <a:pt x="3716274" y="26669"/>
                </a:lnTo>
                <a:close/>
              </a:path>
              <a:path w="6692265" h="631825">
                <a:moveTo>
                  <a:pt x="3768852" y="26669"/>
                </a:moveTo>
                <a:lnTo>
                  <a:pt x="3768852" y="0"/>
                </a:lnTo>
                <a:lnTo>
                  <a:pt x="3742181" y="0"/>
                </a:lnTo>
                <a:lnTo>
                  <a:pt x="3742181" y="26669"/>
                </a:lnTo>
                <a:lnTo>
                  <a:pt x="3768852" y="26669"/>
                </a:lnTo>
                <a:close/>
              </a:path>
              <a:path w="6692265" h="631825">
                <a:moveTo>
                  <a:pt x="3821429" y="26669"/>
                </a:moveTo>
                <a:lnTo>
                  <a:pt x="3821429" y="0"/>
                </a:lnTo>
                <a:lnTo>
                  <a:pt x="3795522" y="0"/>
                </a:lnTo>
                <a:lnTo>
                  <a:pt x="3795522" y="26669"/>
                </a:lnTo>
                <a:lnTo>
                  <a:pt x="3821429" y="26669"/>
                </a:lnTo>
                <a:close/>
              </a:path>
              <a:path w="6692265" h="631825">
                <a:moveTo>
                  <a:pt x="3874770" y="26669"/>
                </a:moveTo>
                <a:lnTo>
                  <a:pt x="3874770" y="0"/>
                </a:lnTo>
                <a:lnTo>
                  <a:pt x="3848100" y="0"/>
                </a:lnTo>
                <a:lnTo>
                  <a:pt x="3848100" y="26669"/>
                </a:lnTo>
                <a:lnTo>
                  <a:pt x="3874770" y="26669"/>
                </a:lnTo>
                <a:close/>
              </a:path>
              <a:path w="6692265" h="631825">
                <a:moveTo>
                  <a:pt x="3927348" y="26669"/>
                </a:moveTo>
                <a:lnTo>
                  <a:pt x="3927348" y="0"/>
                </a:lnTo>
                <a:lnTo>
                  <a:pt x="3900678" y="0"/>
                </a:lnTo>
                <a:lnTo>
                  <a:pt x="3900678" y="26669"/>
                </a:lnTo>
                <a:lnTo>
                  <a:pt x="3927348" y="26669"/>
                </a:lnTo>
                <a:close/>
              </a:path>
              <a:path w="6692265" h="631825">
                <a:moveTo>
                  <a:pt x="3979926" y="26669"/>
                </a:moveTo>
                <a:lnTo>
                  <a:pt x="3979926" y="0"/>
                </a:lnTo>
                <a:lnTo>
                  <a:pt x="3954018" y="0"/>
                </a:lnTo>
                <a:lnTo>
                  <a:pt x="3954018" y="26669"/>
                </a:lnTo>
                <a:lnTo>
                  <a:pt x="3979926" y="26669"/>
                </a:lnTo>
                <a:close/>
              </a:path>
              <a:path w="6692265" h="631825">
                <a:moveTo>
                  <a:pt x="4033266" y="26669"/>
                </a:moveTo>
                <a:lnTo>
                  <a:pt x="4033266" y="0"/>
                </a:lnTo>
                <a:lnTo>
                  <a:pt x="4006596" y="0"/>
                </a:lnTo>
                <a:lnTo>
                  <a:pt x="4006596" y="26669"/>
                </a:lnTo>
                <a:lnTo>
                  <a:pt x="4033266" y="26669"/>
                </a:lnTo>
                <a:close/>
              </a:path>
              <a:path w="6692265" h="631825">
                <a:moveTo>
                  <a:pt x="4085844" y="26669"/>
                </a:moveTo>
                <a:lnTo>
                  <a:pt x="4085844" y="0"/>
                </a:lnTo>
                <a:lnTo>
                  <a:pt x="4059174" y="0"/>
                </a:lnTo>
                <a:lnTo>
                  <a:pt x="4059174" y="26669"/>
                </a:lnTo>
                <a:lnTo>
                  <a:pt x="4085844" y="26669"/>
                </a:lnTo>
                <a:close/>
              </a:path>
              <a:path w="6692265" h="631825">
                <a:moveTo>
                  <a:pt x="4138422" y="26669"/>
                </a:moveTo>
                <a:lnTo>
                  <a:pt x="4138422" y="0"/>
                </a:lnTo>
                <a:lnTo>
                  <a:pt x="4112513" y="0"/>
                </a:lnTo>
                <a:lnTo>
                  <a:pt x="4112513" y="26669"/>
                </a:lnTo>
                <a:lnTo>
                  <a:pt x="4138422" y="26669"/>
                </a:lnTo>
                <a:close/>
              </a:path>
              <a:path w="6692265" h="631825">
                <a:moveTo>
                  <a:pt x="4191762" y="26669"/>
                </a:moveTo>
                <a:lnTo>
                  <a:pt x="4191762" y="0"/>
                </a:lnTo>
                <a:lnTo>
                  <a:pt x="4165092" y="0"/>
                </a:lnTo>
                <a:lnTo>
                  <a:pt x="4165092" y="26669"/>
                </a:lnTo>
                <a:lnTo>
                  <a:pt x="4191762" y="26669"/>
                </a:lnTo>
                <a:close/>
              </a:path>
              <a:path w="6692265" h="631825">
                <a:moveTo>
                  <a:pt x="4244340" y="26669"/>
                </a:moveTo>
                <a:lnTo>
                  <a:pt x="4244340" y="0"/>
                </a:lnTo>
                <a:lnTo>
                  <a:pt x="4218432" y="0"/>
                </a:lnTo>
                <a:lnTo>
                  <a:pt x="4218432" y="26669"/>
                </a:lnTo>
                <a:lnTo>
                  <a:pt x="4244340" y="26669"/>
                </a:lnTo>
                <a:close/>
              </a:path>
              <a:path w="6692265" h="631825">
                <a:moveTo>
                  <a:pt x="4297680" y="26669"/>
                </a:moveTo>
                <a:lnTo>
                  <a:pt x="4297680" y="0"/>
                </a:lnTo>
                <a:lnTo>
                  <a:pt x="4271009" y="0"/>
                </a:lnTo>
                <a:lnTo>
                  <a:pt x="4271009" y="26669"/>
                </a:lnTo>
                <a:lnTo>
                  <a:pt x="4297680" y="26669"/>
                </a:lnTo>
                <a:close/>
              </a:path>
              <a:path w="6692265" h="631825">
                <a:moveTo>
                  <a:pt x="4350258" y="26669"/>
                </a:moveTo>
                <a:lnTo>
                  <a:pt x="4350258" y="0"/>
                </a:lnTo>
                <a:lnTo>
                  <a:pt x="4323587" y="0"/>
                </a:lnTo>
                <a:lnTo>
                  <a:pt x="4323587" y="26669"/>
                </a:lnTo>
                <a:lnTo>
                  <a:pt x="4350258" y="26669"/>
                </a:lnTo>
                <a:close/>
              </a:path>
              <a:path w="6692265" h="631825">
                <a:moveTo>
                  <a:pt x="4402836" y="26669"/>
                </a:moveTo>
                <a:lnTo>
                  <a:pt x="4402836" y="0"/>
                </a:lnTo>
                <a:lnTo>
                  <a:pt x="4376928" y="0"/>
                </a:lnTo>
                <a:lnTo>
                  <a:pt x="4376928" y="26669"/>
                </a:lnTo>
                <a:lnTo>
                  <a:pt x="4402836" y="26669"/>
                </a:lnTo>
                <a:close/>
              </a:path>
              <a:path w="6692265" h="631825">
                <a:moveTo>
                  <a:pt x="4456176" y="26669"/>
                </a:moveTo>
                <a:lnTo>
                  <a:pt x="4456176" y="0"/>
                </a:lnTo>
                <a:lnTo>
                  <a:pt x="4429506" y="0"/>
                </a:lnTo>
                <a:lnTo>
                  <a:pt x="4429506" y="26669"/>
                </a:lnTo>
                <a:lnTo>
                  <a:pt x="4456176" y="26669"/>
                </a:lnTo>
                <a:close/>
              </a:path>
              <a:path w="6692265" h="631825">
                <a:moveTo>
                  <a:pt x="4508754" y="26669"/>
                </a:moveTo>
                <a:lnTo>
                  <a:pt x="4508754" y="0"/>
                </a:lnTo>
                <a:lnTo>
                  <a:pt x="4482083" y="0"/>
                </a:lnTo>
                <a:lnTo>
                  <a:pt x="4482083" y="26669"/>
                </a:lnTo>
                <a:lnTo>
                  <a:pt x="4508754" y="26669"/>
                </a:lnTo>
                <a:close/>
              </a:path>
              <a:path w="6692265" h="631825">
                <a:moveTo>
                  <a:pt x="4561332" y="26669"/>
                </a:moveTo>
                <a:lnTo>
                  <a:pt x="4561332" y="0"/>
                </a:lnTo>
                <a:lnTo>
                  <a:pt x="4535424" y="0"/>
                </a:lnTo>
                <a:lnTo>
                  <a:pt x="4535424" y="26669"/>
                </a:lnTo>
                <a:lnTo>
                  <a:pt x="4561332" y="26669"/>
                </a:lnTo>
                <a:close/>
              </a:path>
              <a:path w="6692265" h="631825">
                <a:moveTo>
                  <a:pt x="4614672" y="26669"/>
                </a:moveTo>
                <a:lnTo>
                  <a:pt x="4614672" y="0"/>
                </a:lnTo>
                <a:lnTo>
                  <a:pt x="4588002" y="0"/>
                </a:lnTo>
                <a:lnTo>
                  <a:pt x="4588002" y="26669"/>
                </a:lnTo>
                <a:lnTo>
                  <a:pt x="4614672" y="26669"/>
                </a:lnTo>
                <a:close/>
              </a:path>
              <a:path w="6692265" h="631825">
                <a:moveTo>
                  <a:pt x="4667250" y="26669"/>
                </a:moveTo>
                <a:lnTo>
                  <a:pt x="4667250" y="0"/>
                </a:lnTo>
                <a:lnTo>
                  <a:pt x="4640580" y="0"/>
                </a:lnTo>
                <a:lnTo>
                  <a:pt x="4640580" y="26669"/>
                </a:lnTo>
                <a:lnTo>
                  <a:pt x="4667250" y="26669"/>
                </a:lnTo>
                <a:close/>
              </a:path>
              <a:path w="6692265" h="631825">
                <a:moveTo>
                  <a:pt x="4719828" y="26669"/>
                </a:moveTo>
                <a:lnTo>
                  <a:pt x="4719828" y="0"/>
                </a:lnTo>
                <a:lnTo>
                  <a:pt x="4693920" y="0"/>
                </a:lnTo>
                <a:lnTo>
                  <a:pt x="4693920" y="26669"/>
                </a:lnTo>
                <a:lnTo>
                  <a:pt x="4719828" y="26669"/>
                </a:lnTo>
                <a:close/>
              </a:path>
              <a:path w="6692265" h="631825">
                <a:moveTo>
                  <a:pt x="4773168" y="26669"/>
                </a:moveTo>
                <a:lnTo>
                  <a:pt x="4773168" y="0"/>
                </a:lnTo>
                <a:lnTo>
                  <a:pt x="4746498" y="0"/>
                </a:lnTo>
                <a:lnTo>
                  <a:pt x="4746498" y="26669"/>
                </a:lnTo>
                <a:lnTo>
                  <a:pt x="4773168" y="26669"/>
                </a:lnTo>
                <a:close/>
              </a:path>
              <a:path w="6692265" h="631825">
                <a:moveTo>
                  <a:pt x="4825746" y="26669"/>
                </a:moveTo>
                <a:lnTo>
                  <a:pt x="4825746" y="0"/>
                </a:lnTo>
                <a:lnTo>
                  <a:pt x="4799076" y="0"/>
                </a:lnTo>
                <a:lnTo>
                  <a:pt x="4799076" y="26669"/>
                </a:lnTo>
                <a:lnTo>
                  <a:pt x="4825746" y="26669"/>
                </a:lnTo>
                <a:close/>
              </a:path>
              <a:path w="6692265" h="631825">
                <a:moveTo>
                  <a:pt x="4878324" y="26669"/>
                </a:moveTo>
                <a:lnTo>
                  <a:pt x="4878324" y="0"/>
                </a:lnTo>
                <a:lnTo>
                  <a:pt x="4852416" y="0"/>
                </a:lnTo>
                <a:lnTo>
                  <a:pt x="4852416" y="26669"/>
                </a:lnTo>
                <a:lnTo>
                  <a:pt x="4878324" y="26669"/>
                </a:lnTo>
                <a:close/>
              </a:path>
              <a:path w="6692265" h="631825">
                <a:moveTo>
                  <a:pt x="4931664" y="26669"/>
                </a:moveTo>
                <a:lnTo>
                  <a:pt x="4931664" y="0"/>
                </a:lnTo>
                <a:lnTo>
                  <a:pt x="4904994" y="0"/>
                </a:lnTo>
                <a:lnTo>
                  <a:pt x="4904994" y="26669"/>
                </a:lnTo>
                <a:lnTo>
                  <a:pt x="4931664" y="26669"/>
                </a:lnTo>
                <a:close/>
              </a:path>
              <a:path w="6692265" h="631825">
                <a:moveTo>
                  <a:pt x="4984242" y="26669"/>
                </a:moveTo>
                <a:lnTo>
                  <a:pt x="4984242" y="0"/>
                </a:lnTo>
                <a:lnTo>
                  <a:pt x="4958333" y="0"/>
                </a:lnTo>
                <a:lnTo>
                  <a:pt x="4958333" y="26669"/>
                </a:lnTo>
                <a:lnTo>
                  <a:pt x="4984242" y="26669"/>
                </a:lnTo>
                <a:close/>
              </a:path>
              <a:path w="6692265" h="631825">
                <a:moveTo>
                  <a:pt x="5037582" y="26669"/>
                </a:moveTo>
                <a:lnTo>
                  <a:pt x="5037582" y="0"/>
                </a:lnTo>
                <a:lnTo>
                  <a:pt x="5010911" y="0"/>
                </a:lnTo>
                <a:lnTo>
                  <a:pt x="5010911" y="26669"/>
                </a:lnTo>
                <a:lnTo>
                  <a:pt x="5037582" y="26669"/>
                </a:lnTo>
                <a:close/>
              </a:path>
              <a:path w="6692265" h="631825">
                <a:moveTo>
                  <a:pt x="5090160" y="26669"/>
                </a:moveTo>
                <a:lnTo>
                  <a:pt x="5090160" y="0"/>
                </a:lnTo>
                <a:lnTo>
                  <a:pt x="5063490" y="0"/>
                </a:lnTo>
                <a:lnTo>
                  <a:pt x="5063490" y="26669"/>
                </a:lnTo>
                <a:lnTo>
                  <a:pt x="5090160" y="26669"/>
                </a:lnTo>
                <a:close/>
              </a:path>
              <a:path w="6692265" h="631825">
                <a:moveTo>
                  <a:pt x="5142738" y="26669"/>
                </a:moveTo>
                <a:lnTo>
                  <a:pt x="5142738" y="0"/>
                </a:lnTo>
                <a:lnTo>
                  <a:pt x="5116830" y="0"/>
                </a:lnTo>
                <a:lnTo>
                  <a:pt x="5116830" y="26669"/>
                </a:lnTo>
                <a:lnTo>
                  <a:pt x="5142738" y="26669"/>
                </a:lnTo>
                <a:close/>
              </a:path>
              <a:path w="6692265" h="631825">
                <a:moveTo>
                  <a:pt x="5196078" y="26669"/>
                </a:moveTo>
                <a:lnTo>
                  <a:pt x="5196078" y="0"/>
                </a:lnTo>
                <a:lnTo>
                  <a:pt x="5169408" y="0"/>
                </a:lnTo>
                <a:lnTo>
                  <a:pt x="5169408" y="26669"/>
                </a:lnTo>
                <a:lnTo>
                  <a:pt x="5196078" y="26669"/>
                </a:lnTo>
                <a:close/>
              </a:path>
              <a:path w="6692265" h="631825">
                <a:moveTo>
                  <a:pt x="5248656" y="26669"/>
                </a:moveTo>
                <a:lnTo>
                  <a:pt x="5248656" y="0"/>
                </a:lnTo>
                <a:lnTo>
                  <a:pt x="5221985" y="0"/>
                </a:lnTo>
                <a:lnTo>
                  <a:pt x="5221985" y="26669"/>
                </a:lnTo>
                <a:lnTo>
                  <a:pt x="5248656" y="26669"/>
                </a:lnTo>
                <a:close/>
              </a:path>
              <a:path w="6692265" h="631825">
                <a:moveTo>
                  <a:pt x="5301233" y="26669"/>
                </a:moveTo>
                <a:lnTo>
                  <a:pt x="5301233" y="0"/>
                </a:lnTo>
                <a:lnTo>
                  <a:pt x="5275326" y="0"/>
                </a:lnTo>
                <a:lnTo>
                  <a:pt x="5275326" y="26669"/>
                </a:lnTo>
                <a:lnTo>
                  <a:pt x="5301233" y="26669"/>
                </a:lnTo>
                <a:close/>
              </a:path>
              <a:path w="6692265" h="631825">
                <a:moveTo>
                  <a:pt x="5354574" y="26669"/>
                </a:moveTo>
                <a:lnTo>
                  <a:pt x="5354574" y="0"/>
                </a:lnTo>
                <a:lnTo>
                  <a:pt x="5327904" y="0"/>
                </a:lnTo>
                <a:lnTo>
                  <a:pt x="5327904" y="26669"/>
                </a:lnTo>
                <a:lnTo>
                  <a:pt x="5354574" y="26669"/>
                </a:lnTo>
                <a:close/>
              </a:path>
              <a:path w="6692265" h="631825">
                <a:moveTo>
                  <a:pt x="5407152" y="26669"/>
                </a:moveTo>
                <a:lnTo>
                  <a:pt x="5407152" y="0"/>
                </a:lnTo>
                <a:lnTo>
                  <a:pt x="5380482" y="0"/>
                </a:lnTo>
                <a:lnTo>
                  <a:pt x="5380482" y="26669"/>
                </a:lnTo>
                <a:lnTo>
                  <a:pt x="5407152" y="26669"/>
                </a:lnTo>
                <a:close/>
              </a:path>
              <a:path w="6692265" h="631825">
                <a:moveTo>
                  <a:pt x="5459730" y="26669"/>
                </a:moveTo>
                <a:lnTo>
                  <a:pt x="5459730" y="0"/>
                </a:lnTo>
                <a:lnTo>
                  <a:pt x="5433822" y="0"/>
                </a:lnTo>
                <a:lnTo>
                  <a:pt x="5433822" y="26669"/>
                </a:lnTo>
                <a:lnTo>
                  <a:pt x="5459730" y="26669"/>
                </a:lnTo>
                <a:close/>
              </a:path>
              <a:path w="6692265" h="631825">
                <a:moveTo>
                  <a:pt x="5513070" y="26669"/>
                </a:moveTo>
                <a:lnTo>
                  <a:pt x="5513070" y="0"/>
                </a:lnTo>
                <a:lnTo>
                  <a:pt x="5486400" y="0"/>
                </a:lnTo>
                <a:lnTo>
                  <a:pt x="5486400" y="26669"/>
                </a:lnTo>
                <a:lnTo>
                  <a:pt x="5513070" y="26669"/>
                </a:lnTo>
                <a:close/>
              </a:path>
              <a:path w="6692265" h="631825">
                <a:moveTo>
                  <a:pt x="5565648" y="26669"/>
                </a:moveTo>
                <a:lnTo>
                  <a:pt x="5565648" y="0"/>
                </a:lnTo>
                <a:lnTo>
                  <a:pt x="5538978" y="0"/>
                </a:lnTo>
                <a:lnTo>
                  <a:pt x="5538978" y="26669"/>
                </a:lnTo>
                <a:lnTo>
                  <a:pt x="5565648" y="26669"/>
                </a:lnTo>
                <a:close/>
              </a:path>
              <a:path w="6692265" h="631825">
                <a:moveTo>
                  <a:pt x="5618225" y="26669"/>
                </a:moveTo>
                <a:lnTo>
                  <a:pt x="5618225" y="0"/>
                </a:lnTo>
                <a:lnTo>
                  <a:pt x="5592317" y="0"/>
                </a:lnTo>
                <a:lnTo>
                  <a:pt x="5592317" y="26669"/>
                </a:lnTo>
                <a:lnTo>
                  <a:pt x="5618225" y="26669"/>
                </a:lnTo>
                <a:close/>
              </a:path>
              <a:path w="6692265" h="631825">
                <a:moveTo>
                  <a:pt x="5671566" y="26669"/>
                </a:moveTo>
                <a:lnTo>
                  <a:pt x="5671566" y="0"/>
                </a:lnTo>
                <a:lnTo>
                  <a:pt x="5644896" y="0"/>
                </a:lnTo>
                <a:lnTo>
                  <a:pt x="5644896" y="26669"/>
                </a:lnTo>
                <a:lnTo>
                  <a:pt x="5671566" y="26669"/>
                </a:lnTo>
                <a:close/>
              </a:path>
              <a:path w="6692265" h="631825">
                <a:moveTo>
                  <a:pt x="5724143" y="26669"/>
                </a:moveTo>
                <a:lnTo>
                  <a:pt x="5724143" y="0"/>
                </a:lnTo>
                <a:lnTo>
                  <a:pt x="5698235" y="0"/>
                </a:lnTo>
                <a:lnTo>
                  <a:pt x="5698235" y="26669"/>
                </a:lnTo>
                <a:lnTo>
                  <a:pt x="5724143" y="26669"/>
                </a:lnTo>
                <a:close/>
              </a:path>
              <a:path w="6692265" h="631825">
                <a:moveTo>
                  <a:pt x="5777483" y="26669"/>
                </a:moveTo>
                <a:lnTo>
                  <a:pt x="5777483" y="0"/>
                </a:lnTo>
                <a:lnTo>
                  <a:pt x="5750813" y="0"/>
                </a:lnTo>
                <a:lnTo>
                  <a:pt x="5750813" y="26669"/>
                </a:lnTo>
                <a:lnTo>
                  <a:pt x="5777483" y="26669"/>
                </a:lnTo>
                <a:close/>
              </a:path>
              <a:path w="6692265" h="631825">
                <a:moveTo>
                  <a:pt x="5830061" y="26669"/>
                </a:moveTo>
                <a:lnTo>
                  <a:pt x="5830061" y="0"/>
                </a:lnTo>
                <a:lnTo>
                  <a:pt x="5803391" y="0"/>
                </a:lnTo>
                <a:lnTo>
                  <a:pt x="5803391" y="26669"/>
                </a:lnTo>
                <a:lnTo>
                  <a:pt x="5830061" y="26669"/>
                </a:lnTo>
                <a:close/>
              </a:path>
              <a:path w="6692265" h="631825">
                <a:moveTo>
                  <a:pt x="5882639" y="26669"/>
                </a:moveTo>
                <a:lnTo>
                  <a:pt x="5882639" y="0"/>
                </a:lnTo>
                <a:lnTo>
                  <a:pt x="5856732" y="0"/>
                </a:lnTo>
                <a:lnTo>
                  <a:pt x="5856732" y="26669"/>
                </a:lnTo>
                <a:lnTo>
                  <a:pt x="5882639" y="26669"/>
                </a:lnTo>
                <a:close/>
              </a:path>
              <a:path w="6692265" h="631825">
                <a:moveTo>
                  <a:pt x="5935980" y="26669"/>
                </a:moveTo>
                <a:lnTo>
                  <a:pt x="5935980" y="0"/>
                </a:lnTo>
                <a:lnTo>
                  <a:pt x="5909309" y="0"/>
                </a:lnTo>
                <a:lnTo>
                  <a:pt x="5909309" y="26669"/>
                </a:lnTo>
                <a:lnTo>
                  <a:pt x="5935980" y="26669"/>
                </a:lnTo>
                <a:close/>
              </a:path>
              <a:path w="6692265" h="631825">
                <a:moveTo>
                  <a:pt x="5988558" y="26669"/>
                </a:moveTo>
                <a:lnTo>
                  <a:pt x="5988558" y="0"/>
                </a:lnTo>
                <a:lnTo>
                  <a:pt x="5961887" y="0"/>
                </a:lnTo>
                <a:lnTo>
                  <a:pt x="5961887" y="26669"/>
                </a:lnTo>
                <a:lnTo>
                  <a:pt x="5988558" y="26669"/>
                </a:lnTo>
                <a:close/>
              </a:path>
              <a:path w="6692265" h="631825">
                <a:moveTo>
                  <a:pt x="6041135" y="26669"/>
                </a:moveTo>
                <a:lnTo>
                  <a:pt x="6041135" y="0"/>
                </a:lnTo>
                <a:lnTo>
                  <a:pt x="6015228" y="0"/>
                </a:lnTo>
                <a:lnTo>
                  <a:pt x="6015228" y="26669"/>
                </a:lnTo>
                <a:lnTo>
                  <a:pt x="6041135" y="26669"/>
                </a:lnTo>
                <a:close/>
              </a:path>
              <a:path w="6692265" h="631825">
                <a:moveTo>
                  <a:pt x="6094476" y="26669"/>
                </a:moveTo>
                <a:lnTo>
                  <a:pt x="6094476" y="0"/>
                </a:lnTo>
                <a:lnTo>
                  <a:pt x="6067806" y="0"/>
                </a:lnTo>
                <a:lnTo>
                  <a:pt x="6067806" y="26669"/>
                </a:lnTo>
                <a:lnTo>
                  <a:pt x="6094476" y="26669"/>
                </a:lnTo>
                <a:close/>
              </a:path>
              <a:path w="6692265" h="631825">
                <a:moveTo>
                  <a:pt x="6147054" y="26669"/>
                </a:moveTo>
                <a:lnTo>
                  <a:pt x="6147054" y="0"/>
                </a:lnTo>
                <a:lnTo>
                  <a:pt x="6120383" y="0"/>
                </a:lnTo>
                <a:lnTo>
                  <a:pt x="6120383" y="26669"/>
                </a:lnTo>
                <a:lnTo>
                  <a:pt x="6147054" y="26669"/>
                </a:lnTo>
                <a:close/>
              </a:path>
              <a:path w="6692265" h="631825">
                <a:moveTo>
                  <a:pt x="6199632" y="26669"/>
                </a:moveTo>
                <a:lnTo>
                  <a:pt x="6199632" y="0"/>
                </a:lnTo>
                <a:lnTo>
                  <a:pt x="6173724" y="0"/>
                </a:lnTo>
                <a:lnTo>
                  <a:pt x="6173724" y="26669"/>
                </a:lnTo>
                <a:lnTo>
                  <a:pt x="6199632" y="26669"/>
                </a:lnTo>
                <a:close/>
              </a:path>
              <a:path w="6692265" h="631825">
                <a:moveTo>
                  <a:pt x="6252972" y="26669"/>
                </a:moveTo>
                <a:lnTo>
                  <a:pt x="6252972" y="0"/>
                </a:lnTo>
                <a:lnTo>
                  <a:pt x="6226302" y="0"/>
                </a:lnTo>
                <a:lnTo>
                  <a:pt x="6226302" y="26669"/>
                </a:lnTo>
                <a:lnTo>
                  <a:pt x="6252972" y="26669"/>
                </a:lnTo>
                <a:close/>
              </a:path>
              <a:path w="6692265" h="631825">
                <a:moveTo>
                  <a:pt x="6305550" y="26669"/>
                </a:moveTo>
                <a:lnTo>
                  <a:pt x="6305550" y="0"/>
                </a:lnTo>
                <a:lnTo>
                  <a:pt x="6278880" y="0"/>
                </a:lnTo>
                <a:lnTo>
                  <a:pt x="6278880" y="26669"/>
                </a:lnTo>
                <a:lnTo>
                  <a:pt x="6305550" y="26669"/>
                </a:lnTo>
                <a:close/>
              </a:path>
              <a:path w="6692265" h="631825">
                <a:moveTo>
                  <a:pt x="6358127" y="26669"/>
                </a:moveTo>
                <a:lnTo>
                  <a:pt x="6358127" y="0"/>
                </a:lnTo>
                <a:lnTo>
                  <a:pt x="6332219" y="0"/>
                </a:lnTo>
                <a:lnTo>
                  <a:pt x="6332219" y="26669"/>
                </a:lnTo>
                <a:lnTo>
                  <a:pt x="6358127" y="26669"/>
                </a:lnTo>
                <a:close/>
              </a:path>
              <a:path w="6692265" h="631825">
                <a:moveTo>
                  <a:pt x="6411468" y="26669"/>
                </a:moveTo>
                <a:lnTo>
                  <a:pt x="6411468" y="0"/>
                </a:lnTo>
                <a:lnTo>
                  <a:pt x="6384798" y="0"/>
                </a:lnTo>
                <a:lnTo>
                  <a:pt x="6384798" y="26669"/>
                </a:lnTo>
                <a:lnTo>
                  <a:pt x="6411468" y="26669"/>
                </a:lnTo>
                <a:close/>
              </a:path>
              <a:path w="6692265" h="631825">
                <a:moveTo>
                  <a:pt x="6464045" y="26669"/>
                </a:moveTo>
                <a:lnTo>
                  <a:pt x="6464045" y="0"/>
                </a:lnTo>
                <a:lnTo>
                  <a:pt x="6438137" y="0"/>
                </a:lnTo>
                <a:lnTo>
                  <a:pt x="6438137" y="26669"/>
                </a:lnTo>
                <a:lnTo>
                  <a:pt x="6464045" y="26669"/>
                </a:lnTo>
                <a:close/>
              </a:path>
              <a:path w="6692265" h="631825">
                <a:moveTo>
                  <a:pt x="6517385" y="26669"/>
                </a:moveTo>
                <a:lnTo>
                  <a:pt x="6517385" y="0"/>
                </a:lnTo>
                <a:lnTo>
                  <a:pt x="6490715" y="0"/>
                </a:lnTo>
                <a:lnTo>
                  <a:pt x="6490715" y="26669"/>
                </a:lnTo>
                <a:lnTo>
                  <a:pt x="6517385" y="26669"/>
                </a:lnTo>
                <a:close/>
              </a:path>
              <a:path w="6692265" h="631825">
                <a:moveTo>
                  <a:pt x="6569963" y="26669"/>
                </a:moveTo>
                <a:lnTo>
                  <a:pt x="6569963" y="0"/>
                </a:lnTo>
                <a:lnTo>
                  <a:pt x="6543293" y="0"/>
                </a:lnTo>
                <a:lnTo>
                  <a:pt x="6543293" y="26669"/>
                </a:lnTo>
                <a:lnTo>
                  <a:pt x="6569963" y="26669"/>
                </a:lnTo>
                <a:close/>
              </a:path>
              <a:path w="6692265" h="631825">
                <a:moveTo>
                  <a:pt x="6622541" y="26669"/>
                </a:moveTo>
                <a:lnTo>
                  <a:pt x="6622541" y="0"/>
                </a:lnTo>
                <a:lnTo>
                  <a:pt x="6596633" y="0"/>
                </a:lnTo>
                <a:lnTo>
                  <a:pt x="6596633" y="26669"/>
                </a:lnTo>
                <a:lnTo>
                  <a:pt x="6622541" y="26669"/>
                </a:lnTo>
                <a:close/>
              </a:path>
              <a:path w="6692265" h="631825">
                <a:moveTo>
                  <a:pt x="6675882" y="26669"/>
                </a:moveTo>
                <a:lnTo>
                  <a:pt x="6675882" y="0"/>
                </a:lnTo>
                <a:lnTo>
                  <a:pt x="6649211" y="0"/>
                </a:lnTo>
                <a:lnTo>
                  <a:pt x="6649211" y="26669"/>
                </a:lnTo>
                <a:lnTo>
                  <a:pt x="6675882" y="26669"/>
                </a:lnTo>
                <a:close/>
              </a:path>
              <a:path w="6692265" h="631825">
                <a:moveTo>
                  <a:pt x="6691883" y="63245"/>
                </a:moveTo>
                <a:lnTo>
                  <a:pt x="6691883" y="36575"/>
                </a:lnTo>
                <a:lnTo>
                  <a:pt x="6665213" y="36575"/>
                </a:lnTo>
                <a:lnTo>
                  <a:pt x="6665213" y="63245"/>
                </a:lnTo>
                <a:lnTo>
                  <a:pt x="6691883" y="63245"/>
                </a:lnTo>
                <a:close/>
              </a:path>
              <a:path w="6692265" h="631825">
                <a:moveTo>
                  <a:pt x="6691883" y="115823"/>
                </a:moveTo>
                <a:lnTo>
                  <a:pt x="6691883" y="89915"/>
                </a:lnTo>
                <a:lnTo>
                  <a:pt x="6665213" y="89915"/>
                </a:lnTo>
                <a:lnTo>
                  <a:pt x="6665213" y="115823"/>
                </a:lnTo>
                <a:lnTo>
                  <a:pt x="6691883" y="115823"/>
                </a:lnTo>
                <a:close/>
              </a:path>
              <a:path w="6692265" h="631825">
                <a:moveTo>
                  <a:pt x="6691883" y="169163"/>
                </a:moveTo>
                <a:lnTo>
                  <a:pt x="6691883" y="142494"/>
                </a:lnTo>
                <a:lnTo>
                  <a:pt x="6665213" y="142494"/>
                </a:lnTo>
                <a:lnTo>
                  <a:pt x="6665213" y="169163"/>
                </a:lnTo>
                <a:lnTo>
                  <a:pt x="6691883" y="169163"/>
                </a:lnTo>
                <a:close/>
              </a:path>
              <a:path w="6692265" h="631825">
                <a:moveTo>
                  <a:pt x="6691883" y="221741"/>
                </a:moveTo>
                <a:lnTo>
                  <a:pt x="6691883" y="195071"/>
                </a:lnTo>
                <a:lnTo>
                  <a:pt x="6665213" y="195071"/>
                </a:lnTo>
                <a:lnTo>
                  <a:pt x="6665213" y="221741"/>
                </a:lnTo>
                <a:lnTo>
                  <a:pt x="6691883" y="221741"/>
                </a:lnTo>
                <a:close/>
              </a:path>
              <a:path w="6692265" h="631825">
                <a:moveTo>
                  <a:pt x="6691883" y="274319"/>
                </a:moveTo>
                <a:lnTo>
                  <a:pt x="6691883" y="248412"/>
                </a:lnTo>
                <a:lnTo>
                  <a:pt x="6665213" y="248412"/>
                </a:lnTo>
                <a:lnTo>
                  <a:pt x="6665213" y="274319"/>
                </a:lnTo>
                <a:lnTo>
                  <a:pt x="6691883" y="274319"/>
                </a:lnTo>
                <a:close/>
              </a:path>
              <a:path w="6692265" h="631825">
                <a:moveTo>
                  <a:pt x="6691883" y="327659"/>
                </a:moveTo>
                <a:lnTo>
                  <a:pt x="6691883" y="300989"/>
                </a:lnTo>
                <a:lnTo>
                  <a:pt x="6665213" y="300989"/>
                </a:lnTo>
                <a:lnTo>
                  <a:pt x="6665213" y="327659"/>
                </a:lnTo>
                <a:lnTo>
                  <a:pt x="6691883" y="327659"/>
                </a:lnTo>
                <a:close/>
              </a:path>
              <a:path w="6692265" h="631825">
                <a:moveTo>
                  <a:pt x="6691883" y="380238"/>
                </a:moveTo>
                <a:lnTo>
                  <a:pt x="6691883" y="353568"/>
                </a:lnTo>
                <a:lnTo>
                  <a:pt x="6665213" y="353568"/>
                </a:lnTo>
                <a:lnTo>
                  <a:pt x="6665213" y="380238"/>
                </a:lnTo>
                <a:lnTo>
                  <a:pt x="6691883" y="380238"/>
                </a:lnTo>
                <a:close/>
              </a:path>
              <a:path w="6692265" h="631825">
                <a:moveTo>
                  <a:pt x="6691883" y="432815"/>
                </a:moveTo>
                <a:lnTo>
                  <a:pt x="6691883" y="406907"/>
                </a:lnTo>
                <a:lnTo>
                  <a:pt x="6665213" y="406907"/>
                </a:lnTo>
                <a:lnTo>
                  <a:pt x="6665213" y="432815"/>
                </a:lnTo>
                <a:lnTo>
                  <a:pt x="6691883" y="432815"/>
                </a:lnTo>
                <a:close/>
              </a:path>
              <a:path w="6692265" h="631825">
                <a:moveTo>
                  <a:pt x="6691883" y="486156"/>
                </a:moveTo>
                <a:lnTo>
                  <a:pt x="6691883" y="459486"/>
                </a:lnTo>
                <a:lnTo>
                  <a:pt x="6665213" y="459486"/>
                </a:lnTo>
                <a:lnTo>
                  <a:pt x="6665213" y="486156"/>
                </a:lnTo>
                <a:lnTo>
                  <a:pt x="6691883" y="486156"/>
                </a:lnTo>
                <a:close/>
              </a:path>
              <a:path w="6692265" h="631825">
                <a:moveTo>
                  <a:pt x="6691883" y="538733"/>
                </a:moveTo>
                <a:lnTo>
                  <a:pt x="6691883" y="512063"/>
                </a:lnTo>
                <a:lnTo>
                  <a:pt x="6665213" y="512063"/>
                </a:lnTo>
                <a:lnTo>
                  <a:pt x="6665213" y="538733"/>
                </a:lnTo>
                <a:lnTo>
                  <a:pt x="6691883" y="538733"/>
                </a:lnTo>
                <a:close/>
              </a:path>
              <a:path w="6692265" h="631825">
                <a:moveTo>
                  <a:pt x="6691883" y="592074"/>
                </a:moveTo>
                <a:lnTo>
                  <a:pt x="6691883" y="565403"/>
                </a:lnTo>
                <a:lnTo>
                  <a:pt x="6665213" y="565403"/>
                </a:lnTo>
                <a:lnTo>
                  <a:pt x="6665213" y="592074"/>
                </a:lnTo>
                <a:lnTo>
                  <a:pt x="6691883" y="592074"/>
                </a:lnTo>
                <a:close/>
              </a:path>
              <a:path w="6692265" h="631825">
                <a:moveTo>
                  <a:pt x="6678930" y="605027"/>
                </a:moveTo>
                <a:lnTo>
                  <a:pt x="6652259" y="605027"/>
                </a:lnTo>
                <a:lnTo>
                  <a:pt x="6652259" y="631697"/>
                </a:lnTo>
                <a:lnTo>
                  <a:pt x="6665213" y="631697"/>
                </a:lnTo>
                <a:lnTo>
                  <a:pt x="6665213" y="617981"/>
                </a:lnTo>
                <a:lnTo>
                  <a:pt x="6678930" y="605027"/>
                </a:lnTo>
                <a:close/>
              </a:path>
              <a:path w="6692265" h="631825">
                <a:moveTo>
                  <a:pt x="6691883" y="625601"/>
                </a:moveTo>
                <a:lnTo>
                  <a:pt x="6691883" y="617981"/>
                </a:lnTo>
                <a:lnTo>
                  <a:pt x="6665213" y="617981"/>
                </a:lnTo>
                <a:lnTo>
                  <a:pt x="6665213" y="631697"/>
                </a:lnTo>
                <a:lnTo>
                  <a:pt x="6685787" y="631697"/>
                </a:lnTo>
                <a:lnTo>
                  <a:pt x="6691883" y="625601"/>
                </a:lnTo>
                <a:close/>
              </a:path>
              <a:path w="6692265" h="631825">
                <a:moveTo>
                  <a:pt x="6626352" y="631698"/>
                </a:moveTo>
                <a:lnTo>
                  <a:pt x="6626352" y="605027"/>
                </a:lnTo>
                <a:lnTo>
                  <a:pt x="6599682" y="605027"/>
                </a:lnTo>
                <a:lnTo>
                  <a:pt x="6599682" y="631698"/>
                </a:lnTo>
                <a:lnTo>
                  <a:pt x="6626352" y="631698"/>
                </a:lnTo>
                <a:close/>
              </a:path>
              <a:path w="6692265" h="631825">
                <a:moveTo>
                  <a:pt x="6573011" y="631698"/>
                </a:moveTo>
                <a:lnTo>
                  <a:pt x="6573011" y="605027"/>
                </a:lnTo>
                <a:lnTo>
                  <a:pt x="6547104" y="605027"/>
                </a:lnTo>
                <a:lnTo>
                  <a:pt x="6547104" y="631698"/>
                </a:lnTo>
                <a:lnTo>
                  <a:pt x="6573011" y="631698"/>
                </a:lnTo>
                <a:close/>
              </a:path>
              <a:path w="6692265" h="631825">
                <a:moveTo>
                  <a:pt x="6520433" y="631698"/>
                </a:moveTo>
                <a:lnTo>
                  <a:pt x="6520433" y="605027"/>
                </a:lnTo>
                <a:lnTo>
                  <a:pt x="6493763" y="605027"/>
                </a:lnTo>
                <a:lnTo>
                  <a:pt x="6493763" y="631698"/>
                </a:lnTo>
                <a:lnTo>
                  <a:pt x="6520433" y="631698"/>
                </a:lnTo>
                <a:close/>
              </a:path>
              <a:path w="6692265" h="631825">
                <a:moveTo>
                  <a:pt x="6467856" y="631698"/>
                </a:moveTo>
                <a:lnTo>
                  <a:pt x="6467856" y="605027"/>
                </a:lnTo>
                <a:lnTo>
                  <a:pt x="6441185" y="605027"/>
                </a:lnTo>
                <a:lnTo>
                  <a:pt x="6441185" y="631698"/>
                </a:lnTo>
                <a:lnTo>
                  <a:pt x="6467856" y="631698"/>
                </a:lnTo>
                <a:close/>
              </a:path>
              <a:path w="6692265" h="631825">
                <a:moveTo>
                  <a:pt x="6414515" y="631698"/>
                </a:moveTo>
                <a:lnTo>
                  <a:pt x="6414515" y="605027"/>
                </a:lnTo>
                <a:lnTo>
                  <a:pt x="6388608" y="605027"/>
                </a:lnTo>
                <a:lnTo>
                  <a:pt x="6388608" y="631698"/>
                </a:lnTo>
                <a:lnTo>
                  <a:pt x="6414515" y="631698"/>
                </a:lnTo>
                <a:close/>
              </a:path>
              <a:path w="6692265" h="631825">
                <a:moveTo>
                  <a:pt x="6361937" y="631698"/>
                </a:moveTo>
                <a:lnTo>
                  <a:pt x="6361937" y="605027"/>
                </a:lnTo>
                <a:lnTo>
                  <a:pt x="6335267" y="605027"/>
                </a:lnTo>
                <a:lnTo>
                  <a:pt x="6335267" y="631698"/>
                </a:lnTo>
                <a:lnTo>
                  <a:pt x="6361937" y="631698"/>
                </a:lnTo>
                <a:close/>
              </a:path>
              <a:path w="6692265" h="631825">
                <a:moveTo>
                  <a:pt x="6309359" y="631698"/>
                </a:moveTo>
                <a:lnTo>
                  <a:pt x="6309359" y="605027"/>
                </a:lnTo>
                <a:lnTo>
                  <a:pt x="6282689" y="605027"/>
                </a:lnTo>
                <a:lnTo>
                  <a:pt x="6282689" y="631698"/>
                </a:lnTo>
                <a:lnTo>
                  <a:pt x="6309359" y="631698"/>
                </a:lnTo>
                <a:close/>
              </a:path>
              <a:path w="6692265" h="631825">
                <a:moveTo>
                  <a:pt x="6256019" y="631698"/>
                </a:moveTo>
                <a:lnTo>
                  <a:pt x="6256019" y="605027"/>
                </a:lnTo>
                <a:lnTo>
                  <a:pt x="6229349" y="605027"/>
                </a:lnTo>
                <a:lnTo>
                  <a:pt x="6229349" y="631698"/>
                </a:lnTo>
                <a:lnTo>
                  <a:pt x="6256019" y="631698"/>
                </a:lnTo>
                <a:close/>
              </a:path>
              <a:path w="6692265" h="631825">
                <a:moveTo>
                  <a:pt x="6203441" y="631698"/>
                </a:moveTo>
                <a:lnTo>
                  <a:pt x="6203441" y="605027"/>
                </a:lnTo>
                <a:lnTo>
                  <a:pt x="6176771" y="605027"/>
                </a:lnTo>
                <a:lnTo>
                  <a:pt x="6176771" y="631698"/>
                </a:lnTo>
                <a:lnTo>
                  <a:pt x="6203441" y="631698"/>
                </a:lnTo>
                <a:close/>
              </a:path>
              <a:path w="6692265" h="631825">
                <a:moveTo>
                  <a:pt x="6150102" y="631698"/>
                </a:moveTo>
                <a:lnTo>
                  <a:pt x="6150102" y="605027"/>
                </a:lnTo>
                <a:lnTo>
                  <a:pt x="6124194" y="605027"/>
                </a:lnTo>
                <a:lnTo>
                  <a:pt x="6124194" y="631698"/>
                </a:lnTo>
                <a:lnTo>
                  <a:pt x="6150102" y="631698"/>
                </a:lnTo>
                <a:close/>
              </a:path>
              <a:path w="6692265" h="631825">
                <a:moveTo>
                  <a:pt x="6097524" y="631698"/>
                </a:moveTo>
                <a:lnTo>
                  <a:pt x="6097524" y="605027"/>
                </a:lnTo>
                <a:lnTo>
                  <a:pt x="6070854" y="605027"/>
                </a:lnTo>
                <a:lnTo>
                  <a:pt x="6070854" y="631698"/>
                </a:lnTo>
                <a:lnTo>
                  <a:pt x="6097524" y="631698"/>
                </a:lnTo>
                <a:close/>
              </a:path>
              <a:path w="6692265" h="631825">
                <a:moveTo>
                  <a:pt x="6044946" y="631698"/>
                </a:moveTo>
                <a:lnTo>
                  <a:pt x="6044946" y="605027"/>
                </a:lnTo>
                <a:lnTo>
                  <a:pt x="6018276" y="605027"/>
                </a:lnTo>
                <a:lnTo>
                  <a:pt x="6018276" y="631698"/>
                </a:lnTo>
                <a:lnTo>
                  <a:pt x="6044946" y="631698"/>
                </a:lnTo>
                <a:close/>
              </a:path>
              <a:path w="6692265" h="631825">
                <a:moveTo>
                  <a:pt x="5991606" y="631698"/>
                </a:moveTo>
                <a:lnTo>
                  <a:pt x="5991606" y="605027"/>
                </a:lnTo>
                <a:lnTo>
                  <a:pt x="5965698" y="605027"/>
                </a:lnTo>
                <a:lnTo>
                  <a:pt x="5965698" y="631698"/>
                </a:lnTo>
                <a:lnTo>
                  <a:pt x="5991606" y="631698"/>
                </a:lnTo>
                <a:close/>
              </a:path>
              <a:path w="6692265" h="631825">
                <a:moveTo>
                  <a:pt x="5939028" y="631698"/>
                </a:moveTo>
                <a:lnTo>
                  <a:pt x="5939028" y="605027"/>
                </a:lnTo>
                <a:lnTo>
                  <a:pt x="5912358" y="605027"/>
                </a:lnTo>
                <a:lnTo>
                  <a:pt x="5912358" y="631698"/>
                </a:lnTo>
                <a:lnTo>
                  <a:pt x="5939028" y="631698"/>
                </a:lnTo>
                <a:close/>
              </a:path>
              <a:path w="6692265" h="631825">
                <a:moveTo>
                  <a:pt x="5886450" y="631698"/>
                </a:moveTo>
                <a:lnTo>
                  <a:pt x="5886450" y="605027"/>
                </a:lnTo>
                <a:lnTo>
                  <a:pt x="5859780" y="605027"/>
                </a:lnTo>
                <a:lnTo>
                  <a:pt x="5859780" y="631698"/>
                </a:lnTo>
                <a:lnTo>
                  <a:pt x="5886450" y="631698"/>
                </a:lnTo>
                <a:close/>
              </a:path>
              <a:path w="6692265" h="631825">
                <a:moveTo>
                  <a:pt x="5833109" y="631698"/>
                </a:moveTo>
                <a:lnTo>
                  <a:pt x="5833109" y="605027"/>
                </a:lnTo>
                <a:lnTo>
                  <a:pt x="5807202" y="605027"/>
                </a:lnTo>
                <a:lnTo>
                  <a:pt x="5807202" y="631698"/>
                </a:lnTo>
                <a:lnTo>
                  <a:pt x="5833109" y="631698"/>
                </a:lnTo>
                <a:close/>
              </a:path>
              <a:path w="6692265" h="631825">
                <a:moveTo>
                  <a:pt x="5780532" y="631698"/>
                </a:moveTo>
                <a:lnTo>
                  <a:pt x="5780532" y="605027"/>
                </a:lnTo>
                <a:lnTo>
                  <a:pt x="5753861" y="605027"/>
                </a:lnTo>
                <a:lnTo>
                  <a:pt x="5753861" y="631698"/>
                </a:lnTo>
                <a:lnTo>
                  <a:pt x="5780532" y="631698"/>
                </a:lnTo>
                <a:close/>
              </a:path>
              <a:path w="6692265" h="631825">
                <a:moveTo>
                  <a:pt x="5727954" y="631698"/>
                </a:moveTo>
                <a:lnTo>
                  <a:pt x="5727954" y="605027"/>
                </a:lnTo>
                <a:lnTo>
                  <a:pt x="5701283" y="605027"/>
                </a:lnTo>
                <a:lnTo>
                  <a:pt x="5701283" y="631698"/>
                </a:lnTo>
                <a:lnTo>
                  <a:pt x="5727954" y="631698"/>
                </a:lnTo>
                <a:close/>
              </a:path>
              <a:path w="6692265" h="631825">
                <a:moveTo>
                  <a:pt x="5674613" y="631698"/>
                </a:moveTo>
                <a:lnTo>
                  <a:pt x="5674613" y="605027"/>
                </a:lnTo>
                <a:lnTo>
                  <a:pt x="5648706" y="605027"/>
                </a:lnTo>
                <a:lnTo>
                  <a:pt x="5648706" y="631698"/>
                </a:lnTo>
                <a:lnTo>
                  <a:pt x="5674613" y="631698"/>
                </a:lnTo>
                <a:close/>
              </a:path>
              <a:path w="6692265" h="631825">
                <a:moveTo>
                  <a:pt x="5622035" y="631698"/>
                </a:moveTo>
                <a:lnTo>
                  <a:pt x="5622035" y="605027"/>
                </a:lnTo>
                <a:lnTo>
                  <a:pt x="5595365" y="605027"/>
                </a:lnTo>
                <a:lnTo>
                  <a:pt x="5595365" y="631698"/>
                </a:lnTo>
                <a:lnTo>
                  <a:pt x="5622035" y="631698"/>
                </a:lnTo>
                <a:close/>
              </a:path>
              <a:path w="6692265" h="631825">
                <a:moveTo>
                  <a:pt x="5569458" y="631698"/>
                </a:moveTo>
                <a:lnTo>
                  <a:pt x="5569458" y="605027"/>
                </a:lnTo>
                <a:lnTo>
                  <a:pt x="5542787" y="605027"/>
                </a:lnTo>
                <a:lnTo>
                  <a:pt x="5542787" y="631698"/>
                </a:lnTo>
                <a:lnTo>
                  <a:pt x="5569458" y="631698"/>
                </a:lnTo>
                <a:close/>
              </a:path>
              <a:path w="6692265" h="631825">
                <a:moveTo>
                  <a:pt x="5516118" y="631698"/>
                </a:moveTo>
                <a:lnTo>
                  <a:pt x="5516118" y="605027"/>
                </a:lnTo>
                <a:lnTo>
                  <a:pt x="5489448" y="605027"/>
                </a:lnTo>
                <a:lnTo>
                  <a:pt x="5489448" y="631698"/>
                </a:lnTo>
                <a:lnTo>
                  <a:pt x="5516118" y="631698"/>
                </a:lnTo>
                <a:close/>
              </a:path>
              <a:path w="6692265" h="631825">
                <a:moveTo>
                  <a:pt x="5463540" y="631698"/>
                </a:moveTo>
                <a:lnTo>
                  <a:pt x="5463540" y="605027"/>
                </a:lnTo>
                <a:lnTo>
                  <a:pt x="5436870" y="605027"/>
                </a:lnTo>
                <a:lnTo>
                  <a:pt x="5436870" y="631698"/>
                </a:lnTo>
                <a:lnTo>
                  <a:pt x="5463540" y="631698"/>
                </a:lnTo>
                <a:close/>
              </a:path>
              <a:path w="6692265" h="631825">
                <a:moveTo>
                  <a:pt x="5410200" y="631698"/>
                </a:moveTo>
                <a:lnTo>
                  <a:pt x="5410200" y="605027"/>
                </a:lnTo>
                <a:lnTo>
                  <a:pt x="5384291" y="605027"/>
                </a:lnTo>
                <a:lnTo>
                  <a:pt x="5384291" y="631698"/>
                </a:lnTo>
                <a:lnTo>
                  <a:pt x="5410200" y="631698"/>
                </a:lnTo>
                <a:close/>
              </a:path>
              <a:path w="6692265" h="631825">
                <a:moveTo>
                  <a:pt x="5357622" y="631698"/>
                </a:moveTo>
                <a:lnTo>
                  <a:pt x="5357622" y="605027"/>
                </a:lnTo>
                <a:lnTo>
                  <a:pt x="5330952" y="605027"/>
                </a:lnTo>
                <a:lnTo>
                  <a:pt x="5330952" y="631698"/>
                </a:lnTo>
                <a:lnTo>
                  <a:pt x="5357622" y="631698"/>
                </a:lnTo>
                <a:close/>
              </a:path>
              <a:path w="6692265" h="631825">
                <a:moveTo>
                  <a:pt x="5305044" y="631698"/>
                </a:moveTo>
                <a:lnTo>
                  <a:pt x="5305044" y="605027"/>
                </a:lnTo>
                <a:lnTo>
                  <a:pt x="5278374" y="605027"/>
                </a:lnTo>
                <a:lnTo>
                  <a:pt x="5278374" y="631698"/>
                </a:lnTo>
                <a:lnTo>
                  <a:pt x="5305044" y="631698"/>
                </a:lnTo>
                <a:close/>
              </a:path>
              <a:path w="6692265" h="631825">
                <a:moveTo>
                  <a:pt x="5251704" y="631698"/>
                </a:moveTo>
                <a:lnTo>
                  <a:pt x="5251704" y="605027"/>
                </a:lnTo>
                <a:lnTo>
                  <a:pt x="5225796" y="605027"/>
                </a:lnTo>
                <a:lnTo>
                  <a:pt x="5225796" y="631698"/>
                </a:lnTo>
                <a:lnTo>
                  <a:pt x="5251704" y="631698"/>
                </a:lnTo>
                <a:close/>
              </a:path>
              <a:path w="6692265" h="631825">
                <a:moveTo>
                  <a:pt x="5199126" y="631698"/>
                </a:moveTo>
                <a:lnTo>
                  <a:pt x="5199126" y="605027"/>
                </a:lnTo>
                <a:lnTo>
                  <a:pt x="5172456" y="605027"/>
                </a:lnTo>
                <a:lnTo>
                  <a:pt x="5172456" y="631698"/>
                </a:lnTo>
                <a:lnTo>
                  <a:pt x="5199126" y="631698"/>
                </a:lnTo>
                <a:close/>
              </a:path>
              <a:path w="6692265" h="631825">
                <a:moveTo>
                  <a:pt x="5146548" y="631698"/>
                </a:moveTo>
                <a:lnTo>
                  <a:pt x="5146548" y="605027"/>
                </a:lnTo>
                <a:lnTo>
                  <a:pt x="5119878" y="605027"/>
                </a:lnTo>
                <a:lnTo>
                  <a:pt x="5119878" y="631698"/>
                </a:lnTo>
                <a:lnTo>
                  <a:pt x="5146548" y="631698"/>
                </a:lnTo>
                <a:close/>
              </a:path>
              <a:path w="6692265" h="631825">
                <a:moveTo>
                  <a:pt x="5093208" y="631698"/>
                </a:moveTo>
                <a:lnTo>
                  <a:pt x="5093208" y="605027"/>
                </a:lnTo>
                <a:lnTo>
                  <a:pt x="5067300" y="605027"/>
                </a:lnTo>
                <a:lnTo>
                  <a:pt x="5067300" y="631698"/>
                </a:lnTo>
                <a:lnTo>
                  <a:pt x="5093208" y="631698"/>
                </a:lnTo>
                <a:close/>
              </a:path>
              <a:path w="6692265" h="631825">
                <a:moveTo>
                  <a:pt x="5040630" y="631698"/>
                </a:moveTo>
                <a:lnTo>
                  <a:pt x="5040630" y="605027"/>
                </a:lnTo>
                <a:lnTo>
                  <a:pt x="5013959" y="605027"/>
                </a:lnTo>
                <a:lnTo>
                  <a:pt x="5013959" y="631698"/>
                </a:lnTo>
                <a:lnTo>
                  <a:pt x="5040630" y="631698"/>
                </a:lnTo>
                <a:close/>
              </a:path>
              <a:path w="6692265" h="631825">
                <a:moveTo>
                  <a:pt x="4988052" y="631698"/>
                </a:moveTo>
                <a:lnTo>
                  <a:pt x="4988052" y="605027"/>
                </a:lnTo>
                <a:lnTo>
                  <a:pt x="4961382" y="605028"/>
                </a:lnTo>
                <a:lnTo>
                  <a:pt x="4961382" y="631698"/>
                </a:lnTo>
                <a:lnTo>
                  <a:pt x="4988052" y="631698"/>
                </a:lnTo>
                <a:close/>
              </a:path>
              <a:path w="6692265" h="631825">
                <a:moveTo>
                  <a:pt x="4934711" y="631698"/>
                </a:moveTo>
                <a:lnTo>
                  <a:pt x="4934711" y="605028"/>
                </a:lnTo>
                <a:lnTo>
                  <a:pt x="4908804" y="605028"/>
                </a:lnTo>
                <a:lnTo>
                  <a:pt x="4908804" y="631698"/>
                </a:lnTo>
                <a:lnTo>
                  <a:pt x="4934711" y="631698"/>
                </a:lnTo>
                <a:close/>
              </a:path>
              <a:path w="6692265" h="631825">
                <a:moveTo>
                  <a:pt x="4882133" y="631698"/>
                </a:moveTo>
                <a:lnTo>
                  <a:pt x="4882133" y="605028"/>
                </a:lnTo>
                <a:lnTo>
                  <a:pt x="4855463" y="605028"/>
                </a:lnTo>
                <a:lnTo>
                  <a:pt x="4855463" y="631698"/>
                </a:lnTo>
                <a:lnTo>
                  <a:pt x="4882133" y="631698"/>
                </a:lnTo>
                <a:close/>
              </a:path>
              <a:path w="6692265" h="631825">
                <a:moveTo>
                  <a:pt x="4829556" y="631698"/>
                </a:moveTo>
                <a:lnTo>
                  <a:pt x="4829556" y="605028"/>
                </a:lnTo>
                <a:lnTo>
                  <a:pt x="4802885" y="605028"/>
                </a:lnTo>
                <a:lnTo>
                  <a:pt x="4802885" y="631698"/>
                </a:lnTo>
                <a:lnTo>
                  <a:pt x="4829556" y="631698"/>
                </a:lnTo>
                <a:close/>
              </a:path>
              <a:path w="6692265" h="631825">
                <a:moveTo>
                  <a:pt x="4776216" y="631698"/>
                </a:moveTo>
                <a:lnTo>
                  <a:pt x="4776216" y="605028"/>
                </a:lnTo>
                <a:lnTo>
                  <a:pt x="4749546" y="605028"/>
                </a:lnTo>
                <a:lnTo>
                  <a:pt x="4749546" y="631698"/>
                </a:lnTo>
                <a:lnTo>
                  <a:pt x="4776216" y="631698"/>
                </a:lnTo>
                <a:close/>
              </a:path>
              <a:path w="6692265" h="631825">
                <a:moveTo>
                  <a:pt x="4723637" y="631698"/>
                </a:moveTo>
                <a:lnTo>
                  <a:pt x="4723637" y="605028"/>
                </a:lnTo>
                <a:lnTo>
                  <a:pt x="4696967" y="605028"/>
                </a:lnTo>
                <a:lnTo>
                  <a:pt x="4696967" y="631698"/>
                </a:lnTo>
                <a:lnTo>
                  <a:pt x="4723637" y="631698"/>
                </a:lnTo>
                <a:close/>
              </a:path>
              <a:path w="6692265" h="631825">
                <a:moveTo>
                  <a:pt x="4670298" y="631698"/>
                </a:moveTo>
                <a:lnTo>
                  <a:pt x="4670298" y="605028"/>
                </a:lnTo>
                <a:lnTo>
                  <a:pt x="4644389" y="605028"/>
                </a:lnTo>
                <a:lnTo>
                  <a:pt x="4644389" y="631698"/>
                </a:lnTo>
                <a:lnTo>
                  <a:pt x="4670298" y="631698"/>
                </a:lnTo>
                <a:close/>
              </a:path>
              <a:path w="6692265" h="631825">
                <a:moveTo>
                  <a:pt x="4617720" y="631698"/>
                </a:moveTo>
                <a:lnTo>
                  <a:pt x="4617720" y="605028"/>
                </a:lnTo>
                <a:lnTo>
                  <a:pt x="4591050" y="605028"/>
                </a:lnTo>
                <a:lnTo>
                  <a:pt x="4591050" y="631698"/>
                </a:lnTo>
                <a:lnTo>
                  <a:pt x="4617720" y="631698"/>
                </a:lnTo>
                <a:close/>
              </a:path>
              <a:path w="6692265" h="631825">
                <a:moveTo>
                  <a:pt x="4565142" y="631698"/>
                </a:moveTo>
                <a:lnTo>
                  <a:pt x="4565142" y="605028"/>
                </a:lnTo>
                <a:lnTo>
                  <a:pt x="4538472" y="605028"/>
                </a:lnTo>
                <a:lnTo>
                  <a:pt x="4538472" y="631698"/>
                </a:lnTo>
                <a:lnTo>
                  <a:pt x="4565142" y="631698"/>
                </a:lnTo>
                <a:close/>
              </a:path>
              <a:path w="6692265" h="631825">
                <a:moveTo>
                  <a:pt x="4511802" y="631698"/>
                </a:moveTo>
                <a:lnTo>
                  <a:pt x="4511802" y="605028"/>
                </a:lnTo>
                <a:lnTo>
                  <a:pt x="4485894" y="605028"/>
                </a:lnTo>
                <a:lnTo>
                  <a:pt x="4485894" y="631698"/>
                </a:lnTo>
                <a:lnTo>
                  <a:pt x="4511802" y="631698"/>
                </a:lnTo>
                <a:close/>
              </a:path>
              <a:path w="6692265" h="631825">
                <a:moveTo>
                  <a:pt x="4459224" y="631698"/>
                </a:moveTo>
                <a:lnTo>
                  <a:pt x="4459224" y="605028"/>
                </a:lnTo>
                <a:lnTo>
                  <a:pt x="4432554" y="605028"/>
                </a:lnTo>
                <a:lnTo>
                  <a:pt x="4432554" y="631698"/>
                </a:lnTo>
                <a:lnTo>
                  <a:pt x="4459224" y="631698"/>
                </a:lnTo>
                <a:close/>
              </a:path>
              <a:path w="6692265" h="631825">
                <a:moveTo>
                  <a:pt x="4406646" y="631698"/>
                </a:moveTo>
                <a:lnTo>
                  <a:pt x="4406646" y="605028"/>
                </a:lnTo>
                <a:lnTo>
                  <a:pt x="4379976" y="605028"/>
                </a:lnTo>
                <a:lnTo>
                  <a:pt x="4379976" y="631698"/>
                </a:lnTo>
                <a:lnTo>
                  <a:pt x="4406646" y="631698"/>
                </a:lnTo>
                <a:close/>
              </a:path>
              <a:path w="6692265" h="631825">
                <a:moveTo>
                  <a:pt x="4353306" y="631698"/>
                </a:moveTo>
                <a:lnTo>
                  <a:pt x="4353306" y="605028"/>
                </a:lnTo>
                <a:lnTo>
                  <a:pt x="4327398" y="605028"/>
                </a:lnTo>
                <a:lnTo>
                  <a:pt x="4327398" y="631698"/>
                </a:lnTo>
                <a:lnTo>
                  <a:pt x="4353306" y="631698"/>
                </a:lnTo>
                <a:close/>
              </a:path>
              <a:path w="6692265" h="631825">
                <a:moveTo>
                  <a:pt x="4300728" y="631698"/>
                </a:moveTo>
                <a:lnTo>
                  <a:pt x="4300728" y="605028"/>
                </a:lnTo>
                <a:lnTo>
                  <a:pt x="4274058" y="605028"/>
                </a:lnTo>
                <a:lnTo>
                  <a:pt x="4274058" y="631698"/>
                </a:lnTo>
                <a:lnTo>
                  <a:pt x="4300728" y="631698"/>
                </a:lnTo>
                <a:close/>
              </a:path>
              <a:path w="6692265" h="631825">
                <a:moveTo>
                  <a:pt x="4248150" y="631698"/>
                </a:moveTo>
                <a:lnTo>
                  <a:pt x="4248150" y="605028"/>
                </a:lnTo>
                <a:lnTo>
                  <a:pt x="4221480" y="605028"/>
                </a:lnTo>
                <a:lnTo>
                  <a:pt x="4221480" y="631698"/>
                </a:lnTo>
                <a:lnTo>
                  <a:pt x="4248150" y="631698"/>
                </a:lnTo>
                <a:close/>
              </a:path>
              <a:path w="6692265" h="631825">
                <a:moveTo>
                  <a:pt x="4194809" y="631698"/>
                </a:moveTo>
                <a:lnTo>
                  <a:pt x="4194809" y="605028"/>
                </a:lnTo>
                <a:lnTo>
                  <a:pt x="4168902" y="605028"/>
                </a:lnTo>
                <a:lnTo>
                  <a:pt x="4168902" y="631698"/>
                </a:lnTo>
                <a:lnTo>
                  <a:pt x="4194809" y="631698"/>
                </a:lnTo>
                <a:close/>
              </a:path>
              <a:path w="6692265" h="631825">
                <a:moveTo>
                  <a:pt x="4142231" y="631698"/>
                </a:moveTo>
                <a:lnTo>
                  <a:pt x="4142231" y="605028"/>
                </a:lnTo>
                <a:lnTo>
                  <a:pt x="4115561" y="605028"/>
                </a:lnTo>
                <a:lnTo>
                  <a:pt x="4115561" y="631698"/>
                </a:lnTo>
                <a:lnTo>
                  <a:pt x="4142231" y="631698"/>
                </a:lnTo>
                <a:close/>
              </a:path>
              <a:path w="6692265" h="631825">
                <a:moveTo>
                  <a:pt x="4089654" y="631698"/>
                </a:moveTo>
                <a:lnTo>
                  <a:pt x="4089654" y="605028"/>
                </a:lnTo>
                <a:lnTo>
                  <a:pt x="4062983" y="605028"/>
                </a:lnTo>
                <a:lnTo>
                  <a:pt x="4062983" y="631698"/>
                </a:lnTo>
                <a:lnTo>
                  <a:pt x="4089654" y="631698"/>
                </a:lnTo>
                <a:close/>
              </a:path>
              <a:path w="6692265" h="631825">
                <a:moveTo>
                  <a:pt x="4036313" y="631698"/>
                </a:moveTo>
                <a:lnTo>
                  <a:pt x="4036313" y="605028"/>
                </a:lnTo>
                <a:lnTo>
                  <a:pt x="4009643" y="605028"/>
                </a:lnTo>
                <a:lnTo>
                  <a:pt x="4009643" y="631698"/>
                </a:lnTo>
                <a:lnTo>
                  <a:pt x="4036313" y="631698"/>
                </a:lnTo>
                <a:close/>
              </a:path>
              <a:path w="6692265" h="631825">
                <a:moveTo>
                  <a:pt x="3983735" y="631698"/>
                </a:moveTo>
                <a:lnTo>
                  <a:pt x="3983735" y="605028"/>
                </a:lnTo>
                <a:lnTo>
                  <a:pt x="3957065" y="605028"/>
                </a:lnTo>
                <a:lnTo>
                  <a:pt x="3957065" y="631698"/>
                </a:lnTo>
                <a:lnTo>
                  <a:pt x="3983735" y="631698"/>
                </a:lnTo>
                <a:close/>
              </a:path>
              <a:path w="6692265" h="631825">
                <a:moveTo>
                  <a:pt x="3930396" y="631698"/>
                </a:moveTo>
                <a:lnTo>
                  <a:pt x="3930396" y="605028"/>
                </a:lnTo>
                <a:lnTo>
                  <a:pt x="3904487" y="605028"/>
                </a:lnTo>
                <a:lnTo>
                  <a:pt x="3904487" y="631698"/>
                </a:lnTo>
                <a:lnTo>
                  <a:pt x="3930396" y="631698"/>
                </a:lnTo>
                <a:close/>
              </a:path>
              <a:path w="6692265" h="631825">
                <a:moveTo>
                  <a:pt x="3877818" y="631698"/>
                </a:moveTo>
                <a:lnTo>
                  <a:pt x="3877818" y="605028"/>
                </a:lnTo>
                <a:lnTo>
                  <a:pt x="3851148" y="605028"/>
                </a:lnTo>
                <a:lnTo>
                  <a:pt x="3851148" y="631698"/>
                </a:lnTo>
                <a:lnTo>
                  <a:pt x="3877818" y="631698"/>
                </a:lnTo>
                <a:close/>
              </a:path>
              <a:path w="6692265" h="631825">
                <a:moveTo>
                  <a:pt x="3825240" y="631698"/>
                </a:moveTo>
                <a:lnTo>
                  <a:pt x="3825240" y="605028"/>
                </a:lnTo>
                <a:lnTo>
                  <a:pt x="3798570" y="605028"/>
                </a:lnTo>
                <a:lnTo>
                  <a:pt x="3798570" y="631698"/>
                </a:lnTo>
                <a:lnTo>
                  <a:pt x="3825240" y="631698"/>
                </a:lnTo>
                <a:close/>
              </a:path>
              <a:path w="6692265" h="631825">
                <a:moveTo>
                  <a:pt x="3771900" y="631698"/>
                </a:moveTo>
                <a:lnTo>
                  <a:pt x="3771900" y="605028"/>
                </a:lnTo>
                <a:lnTo>
                  <a:pt x="3745991" y="605028"/>
                </a:lnTo>
                <a:lnTo>
                  <a:pt x="3745991" y="631698"/>
                </a:lnTo>
                <a:lnTo>
                  <a:pt x="3771900" y="631698"/>
                </a:lnTo>
                <a:close/>
              </a:path>
              <a:path w="6692265" h="631825">
                <a:moveTo>
                  <a:pt x="3719322" y="631698"/>
                </a:moveTo>
                <a:lnTo>
                  <a:pt x="3719322" y="605028"/>
                </a:lnTo>
                <a:lnTo>
                  <a:pt x="3692652" y="605028"/>
                </a:lnTo>
                <a:lnTo>
                  <a:pt x="3692652" y="631698"/>
                </a:lnTo>
                <a:lnTo>
                  <a:pt x="3719322" y="631698"/>
                </a:lnTo>
                <a:close/>
              </a:path>
              <a:path w="6692265" h="631825">
                <a:moveTo>
                  <a:pt x="3666744" y="631698"/>
                </a:moveTo>
                <a:lnTo>
                  <a:pt x="3666744" y="605028"/>
                </a:lnTo>
                <a:lnTo>
                  <a:pt x="3640074" y="605028"/>
                </a:lnTo>
                <a:lnTo>
                  <a:pt x="3640074" y="631698"/>
                </a:lnTo>
                <a:lnTo>
                  <a:pt x="3666744" y="631698"/>
                </a:lnTo>
                <a:close/>
              </a:path>
              <a:path w="6692265" h="631825">
                <a:moveTo>
                  <a:pt x="3613404" y="631698"/>
                </a:moveTo>
                <a:lnTo>
                  <a:pt x="3613404" y="605028"/>
                </a:lnTo>
                <a:lnTo>
                  <a:pt x="3587496" y="605028"/>
                </a:lnTo>
                <a:lnTo>
                  <a:pt x="3587496" y="631698"/>
                </a:lnTo>
                <a:lnTo>
                  <a:pt x="3613404" y="631698"/>
                </a:lnTo>
                <a:close/>
              </a:path>
              <a:path w="6692265" h="631825">
                <a:moveTo>
                  <a:pt x="3560826" y="631698"/>
                </a:moveTo>
                <a:lnTo>
                  <a:pt x="3560826" y="605028"/>
                </a:lnTo>
                <a:lnTo>
                  <a:pt x="3534155" y="605028"/>
                </a:lnTo>
                <a:lnTo>
                  <a:pt x="3534155" y="631698"/>
                </a:lnTo>
                <a:lnTo>
                  <a:pt x="3560826" y="631698"/>
                </a:lnTo>
                <a:close/>
              </a:path>
              <a:path w="6692265" h="631825">
                <a:moveTo>
                  <a:pt x="3508248" y="631698"/>
                </a:moveTo>
                <a:lnTo>
                  <a:pt x="3508248" y="605028"/>
                </a:lnTo>
                <a:lnTo>
                  <a:pt x="3481578" y="605028"/>
                </a:lnTo>
                <a:lnTo>
                  <a:pt x="3481578" y="631698"/>
                </a:lnTo>
                <a:lnTo>
                  <a:pt x="3508248" y="631698"/>
                </a:lnTo>
                <a:close/>
              </a:path>
              <a:path w="6692265" h="631825">
                <a:moveTo>
                  <a:pt x="3454907" y="631698"/>
                </a:moveTo>
                <a:lnTo>
                  <a:pt x="3454907" y="605028"/>
                </a:lnTo>
                <a:lnTo>
                  <a:pt x="3429000" y="605028"/>
                </a:lnTo>
                <a:lnTo>
                  <a:pt x="3429000" y="631698"/>
                </a:lnTo>
                <a:lnTo>
                  <a:pt x="3454907" y="631698"/>
                </a:lnTo>
                <a:close/>
              </a:path>
              <a:path w="6692265" h="631825">
                <a:moveTo>
                  <a:pt x="3402329" y="631698"/>
                </a:moveTo>
                <a:lnTo>
                  <a:pt x="3402329" y="605028"/>
                </a:lnTo>
                <a:lnTo>
                  <a:pt x="3375659" y="605028"/>
                </a:lnTo>
                <a:lnTo>
                  <a:pt x="3375659" y="631698"/>
                </a:lnTo>
                <a:lnTo>
                  <a:pt x="3402329" y="631698"/>
                </a:lnTo>
                <a:close/>
              </a:path>
              <a:path w="6692265" h="631825">
                <a:moveTo>
                  <a:pt x="3349752" y="631698"/>
                </a:moveTo>
                <a:lnTo>
                  <a:pt x="3349752" y="605028"/>
                </a:lnTo>
                <a:lnTo>
                  <a:pt x="3323081" y="605028"/>
                </a:lnTo>
                <a:lnTo>
                  <a:pt x="3323081" y="631698"/>
                </a:lnTo>
                <a:lnTo>
                  <a:pt x="3349752" y="631698"/>
                </a:lnTo>
                <a:close/>
              </a:path>
              <a:path w="6692265" h="631825">
                <a:moveTo>
                  <a:pt x="3296411" y="631698"/>
                </a:moveTo>
                <a:lnTo>
                  <a:pt x="3296411" y="605028"/>
                </a:lnTo>
                <a:lnTo>
                  <a:pt x="3269741" y="605028"/>
                </a:lnTo>
                <a:lnTo>
                  <a:pt x="3269741" y="631698"/>
                </a:lnTo>
                <a:lnTo>
                  <a:pt x="3296411" y="631698"/>
                </a:lnTo>
                <a:close/>
              </a:path>
              <a:path w="6692265" h="631825">
                <a:moveTo>
                  <a:pt x="3243834" y="631698"/>
                </a:moveTo>
                <a:lnTo>
                  <a:pt x="3243834" y="605028"/>
                </a:lnTo>
                <a:lnTo>
                  <a:pt x="3217163" y="605028"/>
                </a:lnTo>
                <a:lnTo>
                  <a:pt x="3217163" y="631698"/>
                </a:lnTo>
                <a:lnTo>
                  <a:pt x="3243834" y="631698"/>
                </a:lnTo>
                <a:close/>
              </a:path>
              <a:path w="6692265" h="631825">
                <a:moveTo>
                  <a:pt x="3190494" y="631698"/>
                </a:moveTo>
                <a:lnTo>
                  <a:pt x="3190494" y="605028"/>
                </a:lnTo>
                <a:lnTo>
                  <a:pt x="3164585" y="605028"/>
                </a:lnTo>
                <a:lnTo>
                  <a:pt x="3164585" y="631698"/>
                </a:lnTo>
                <a:lnTo>
                  <a:pt x="3190494" y="631698"/>
                </a:lnTo>
                <a:close/>
              </a:path>
              <a:path w="6692265" h="631825">
                <a:moveTo>
                  <a:pt x="3137916" y="631698"/>
                </a:moveTo>
                <a:lnTo>
                  <a:pt x="3137916" y="605028"/>
                </a:lnTo>
                <a:lnTo>
                  <a:pt x="3111246" y="605028"/>
                </a:lnTo>
                <a:lnTo>
                  <a:pt x="3111246" y="631698"/>
                </a:lnTo>
                <a:lnTo>
                  <a:pt x="3137916" y="631698"/>
                </a:lnTo>
                <a:close/>
              </a:path>
              <a:path w="6692265" h="631825">
                <a:moveTo>
                  <a:pt x="3085337" y="631698"/>
                </a:moveTo>
                <a:lnTo>
                  <a:pt x="3085337" y="605028"/>
                </a:lnTo>
                <a:lnTo>
                  <a:pt x="3058667" y="605028"/>
                </a:lnTo>
                <a:lnTo>
                  <a:pt x="3058667" y="631698"/>
                </a:lnTo>
                <a:lnTo>
                  <a:pt x="3085337" y="631698"/>
                </a:lnTo>
                <a:close/>
              </a:path>
              <a:path w="6692265" h="631825">
                <a:moveTo>
                  <a:pt x="3031997" y="631698"/>
                </a:moveTo>
                <a:lnTo>
                  <a:pt x="3031997" y="605028"/>
                </a:lnTo>
                <a:lnTo>
                  <a:pt x="3006089" y="605028"/>
                </a:lnTo>
                <a:lnTo>
                  <a:pt x="3006089" y="631698"/>
                </a:lnTo>
                <a:lnTo>
                  <a:pt x="3031997" y="631698"/>
                </a:lnTo>
                <a:close/>
              </a:path>
              <a:path w="6692265" h="631825">
                <a:moveTo>
                  <a:pt x="2979420" y="631698"/>
                </a:moveTo>
                <a:lnTo>
                  <a:pt x="2979420" y="605028"/>
                </a:lnTo>
                <a:lnTo>
                  <a:pt x="2952749" y="605028"/>
                </a:lnTo>
                <a:lnTo>
                  <a:pt x="2952749" y="631698"/>
                </a:lnTo>
                <a:lnTo>
                  <a:pt x="2979420" y="631698"/>
                </a:lnTo>
                <a:close/>
              </a:path>
              <a:path w="6692265" h="631825">
                <a:moveTo>
                  <a:pt x="2926842" y="631698"/>
                </a:moveTo>
                <a:lnTo>
                  <a:pt x="2926842" y="605028"/>
                </a:lnTo>
                <a:lnTo>
                  <a:pt x="2900172" y="605028"/>
                </a:lnTo>
                <a:lnTo>
                  <a:pt x="2900172" y="631698"/>
                </a:lnTo>
                <a:lnTo>
                  <a:pt x="2926842" y="631698"/>
                </a:lnTo>
                <a:close/>
              </a:path>
              <a:path w="6692265" h="631825">
                <a:moveTo>
                  <a:pt x="2873502" y="631698"/>
                </a:moveTo>
                <a:lnTo>
                  <a:pt x="2873502" y="605028"/>
                </a:lnTo>
                <a:lnTo>
                  <a:pt x="2847594" y="605028"/>
                </a:lnTo>
                <a:lnTo>
                  <a:pt x="2847594" y="631698"/>
                </a:lnTo>
                <a:lnTo>
                  <a:pt x="2873502" y="631698"/>
                </a:lnTo>
                <a:close/>
              </a:path>
              <a:path w="6692265" h="631825">
                <a:moveTo>
                  <a:pt x="2820923" y="631698"/>
                </a:moveTo>
                <a:lnTo>
                  <a:pt x="2820923" y="605028"/>
                </a:lnTo>
                <a:lnTo>
                  <a:pt x="2794253" y="605028"/>
                </a:lnTo>
                <a:lnTo>
                  <a:pt x="2794253" y="631698"/>
                </a:lnTo>
                <a:lnTo>
                  <a:pt x="2820923" y="631698"/>
                </a:lnTo>
                <a:close/>
              </a:path>
              <a:path w="6692265" h="631825">
                <a:moveTo>
                  <a:pt x="2768346" y="631698"/>
                </a:moveTo>
                <a:lnTo>
                  <a:pt x="2768346" y="605028"/>
                </a:lnTo>
                <a:lnTo>
                  <a:pt x="2741675" y="605028"/>
                </a:lnTo>
                <a:lnTo>
                  <a:pt x="2741675" y="631698"/>
                </a:lnTo>
                <a:lnTo>
                  <a:pt x="2768346" y="631698"/>
                </a:lnTo>
                <a:close/>
              </a:path>
              <a:path w="6692265" h="631825">
                <a:moveTo>
                  <a:pt x="2715006" y="631698"/>
                </a:moveTo>
                <a:lnTo>
                  <a:pt x="2715006" y="605028"/>
                </a:lnTo>
                <a:lnTo>
                  <a:pt x="2689097" y="605028"/>
                </a:lnTo>
                <a:lnTo>
                  <a:pt x="2689097" y="631698"/>
                </a:lnTo>
                <a:lnTo>
                  <a:pt x="2715006" y="631698"/>
                </a:lnTo>
                <a:close/>
              </a:path>
              <a:path w="6692265" h="631825">
                <a:moveTo>
                  <a:pt x="2662428" y="631698"/>
                </a:moveTo>
                <a:lnTo>
                  <a:pt x="2662428" y="605028"/>
                </a:lnTo>
                <a:lnTo>
                  <a:pt x="2635758" y="605028"/>
                </a:lnTo>
                <a:lnTo>
                  <a:pt x="2635758" y="631698"/>
                </a:lnTo>
                <a:lnTo>
                  <a:pt x="2662428" y="631698"/>
                </a:lnTo>
                <a:close/>
              </a:path>
              <a:path w="6692265" h="631825">
                <a:moveTo>
                  <a:pt x="2609849" y="631698"/>
                </a:moveTo>
                <a:lnTo>
                  <a:pt x="2609849" y="605028"/>
                </a:lnTo>
                <a:lnTo>
                  <a:pt x="2583179" y="605028"/>
                </a:lnTo>
                <a:lnTo>
                  <a:pt x="2583179" y="631698"/>
                </a:lnTo>
                <a:lnTo>
                  <a:pt x="2609849" y="631698"/>
                </a:lnTo>
                <a:close/>
              </a:path>
              <a:path w="6692265" h="631825">
                <a:moveTo>
                  <a:pt x="2556510" y="631698"/>
                </a:moveTo>
                <a:lnTo>
                  <a:pt x="2556510" y="605028"/>
                </a:lnTo>
                <a:lnTo>
                  <a:pt x="2529839" y="605028"/>
                </a:lnTo>
                <a:lnTo>
                  <a:pt x="2529839" y="631698"/>
                </a:lnTo>
                <a:lnTo>
                  <a:pt x="2556510" y="631698"/>
                </a:lnTo>
                <a:close/>
              </a:path>
              <a:path w="6692265" h="631825">
                <a:moveTo>
                  <a:pt x="2503932" y="631698"/>
                </a:moveTo>
                <a:lnTo>
                  <a:pt x="2503932" y="605028"/>
                </a:lnTo>
                <a:lnTo>
                  <a:pt x="2477261" y="605028"/>
                </a:lnTo>
                <a:lnTo>
                  <a:pt x="2477261" y="631698"/>
                </a:lnTo>
                <a:lnTo>
                  <a:pt x="2503932" y="631698"/>
                </a:lnTo>
                <a:close/>
              </a:path>
              <a:path w="6692265" h="631825">
                <a:moveTo>
                  <a:pt x="2450592" y="631698"/>
                </a:moveTo>
                <a:lnTo>
                  <a:pt x="2450592" y="605028"/>
                </a:lnTo>
                <a:lnTo>
                  <a:pt x="2424684" y="605028"/>
                </a:lnTo>
                <a:lnTo>
                  <a:pt x="2424684" y="631698"/>
                </a:lnTo>
                <a:lnTo>
                  <a:pt x="2450592" y="631698"/>
                </a:lnTo>
                <a:close/>
              </a:path>
              <a:path w="6692265" h="631825">
                <a:moveTo>
                  <a:pt x="2398013" y="631698"/>
                </a:moveTo>
                <a:lnTo>
                  <a:pt x="2398013" y="605028"/>
                </a:lnTo>
                <a:lnTo>
                  <a:pt x="2371343" y="605028"/>
                </a:lnTo>
                <a:lnTo>
                  <a:pt x="2371343" y="631698"/>
                </a:lnTo>
                <a:lnTo>
                  <a:pt x="2398013" y="631698"/>
                </a:lnTo>
                <a:close/>
              </a:path>
              <a:path w="6692265" h="631825">
                <a:moveTo>
                  <a:pt x="2345435" y="631698"/>
                </a:moveTo>
                <a:lnTo>
                  <a:pt x="2345435" y="605028"/>
                </a:lnTo>
                <a:lnTo>
                  <a:pt x="2318766" y="605028"/>
                </a:lnTo>
                <a:lnTo>
                  <a:pt x="2318766" y="631698"/>
                </a:lnTo>
                <a:lnTo>
                  <a:pt x="2345435" y="631698"/>
                </a:lnTo>
                <a:close/>
              </a:path>
              <a:path w="6692265" h="631825">
                <a:moveTo>
                  <a:pt x="2292096" y="631698"/>
                </a:moveTo>
                <a:lnTo>
                  <a:pt x="2292096" y="605028"/>
                </a:lnTo>
                <a:lnTo>
                  <a:pt x="2266188" y="605028"/>
                </a:lnTo>
                <a:lnTo>
                  <a:pt x="2266188" y="631698"/>
                </a:lnTo>
                <a:lnTo>
                  <a:pt x="2292096" y="631698"/>
                </a:lnTo>
                <a:close/>
              </a:path>
              <a:path w="6692265" h="631825">
                <a:moveTo>
                  <a:pt x="2239518" y="631698"/>
                </a:moveTo>
                <a:lnTo>
                  <a:pt x="2239518" y="605028"/>
                </a:lnTo>
                <a:lnTo>
                  <a:pt x="2212848" y="605028"/>
                </a:lnTo>
                <a:lnTo>
                  <a:pt x="2212848" y="631698"/>
                </a:lnTo>
                <a:lnTo>
                  <a:pt x="2239518" y="631698"/>
                </a:lnTo>
                <a:close/>
              </a:path>
              <a:path w="6692265" h="631825">
                <a:moveTo>
                  <a:pt x="2186940" y="631698"/>
                </a:moveTo>
                <a:lnTo>
                  <a:pt x="2186940" y="605028"/>
                </a:lnTo>
                <a:lnTo>
                  <a:pt x="2160270" y="605028"/>
                </a:lnTo>
                <a:lnTo>
                  <a:pt x="2160270" y="631698"/>
                </a:lnTo>
                <a:lnTo>
                  <a:pt x="2186940" y="631698"/>
                </a:lnTo>
                <a:close/>
              </a:path>
              <a:path w="6692265" h="631825">
                <a:moveTo>
                  <a:pt x="2133600" y="631698"/>
                </a:moveTo>
                <a:lnTo>
                  <a:pt x="2133600" y="605028"/>
                </a:lnTo>
                <a:lnTo>
                  <a:pt x="2107692" y="605028"/>
                </a:lnTo>
                <a:lnTo>
                  <a:pt x="2107692" y="631698"/>
                </a:lnTo>
                <a:lnTo>
                  <a:pt x="2133600" y="631698"/>
                </a:lnTo>
                <a:close/>
              </a:path>
              <a:path w="6692265" h="631825">
                <a:moveTo>
                  <a:pt x="2081022" y="631698"/>
                </a:moveTo>
                <a:lnTo>
                  <a:pt x="2081022" y="605028"/>
                </a:lnTo>
                <a:lnTo>
                  <a:pt x="2054352" y="605028"/>
                </a:lnTo>
                <a:lnTo>
                  <a:pt x="2054352" y="631698"/>
                </a:lnTo>
                <a:lnTo>
                  <a:pt x="2081022" y="631698"/>
                </a:lnTo>
                <a:close/>
              </a:path>
              <a:path w="6692265" h="631825">
                <a:moveTo>
                  <a:pt x="2028444" y="631698"/>
                </a:moveTo>
                <a:lnTo>
                  <a:pt x="2028444" y="605028"/>
                </a:lnTo>
                <a:lnTo>
                  <a:pt x="2001774" y="605028"/>
                </a:lnTo>
                <a:lnTo>
                  <a:pt x="2001774" y="631698"/>
                </a:lnTo>
                <a:lnTo>
                  <a:pt x="2028444" y="631698"/>
                </a:lnTo>
                <a:close/>
              </a:path>
              <a:path w="6692265" h="631825">
                <a:moveTo>
                  <a:pt x="1975104" y="631698"/>
                </a:moveTo>
                <a:lnTo>
                  <a:pt x="1975104" y="605028"/>
                </a:lnTo>
                <a:lnTo>
                  <a:pt x="1949196" y="605028"/>
                </a:lnTo>
                <a:lnTo>
                  <a:pt x="1949196" y="631698"/>
                </a:lnTo>
                <a:lnTo>
                  <a:pt x="1975104" y="631698"/>
                </a:lnTo>
                <a:close/>
              </a:path>
              <a:path w="6692265" h="631825">
                <a:moveTo>
                  <a:pt x="1922526" y="631698"/>
                </a:moveTo>
                <a:lnTo>
                  <a:pt x="1922526" y="605028"/>
                </a:lnTo>
                <a:lnTo>
                  <a:pt x="1895856" y="605028"/>
                </a:lnTo>
                <a:lnTo>
                  <a:pt x="1895856" y="631698"/>
                </a:lnTo>
                <a:lnTo>
                  <a:pt x="1922526" y="631698"/>
                </a:lnTo>
                <a:close/>
              </a:path>
              <a:path w="6692265" h="631825">
                <a:moveTo>
                  <a:pt x="1869948" y="631698"/>
                </a:moveTo>
                <a:lnTo>
                  <a:pt x="1869948" y="605028"/>
                </a:lnTo>
                <a:lnTo>
                  <a:pt x="1843278" y="605028"/>
                </a:lnTo>
                <a:lnTo>
                  <a:pt x="1843278" y="631698"/>
                </a:lnTo>
                <a:lnTo>
                  <a:pt x="1869948" y="631698"/>
                </a:lnTo>
                <a:close/>
              </a:path>
              <a:path w="6692265" h="631825">
                <a:moveTo>
                  <a:pt x="1816608" y="631698"/>
                </a:moveTo>
                <a:lnTo>
                  <a:pt x="1816608" y="605028"/>
                </a:lnTo>
                <a:lnTo>
                  <a:pt x="1789938" y="605028"/>
                </a:lnTo>
                <a:lnTo>
                  <a:pt x="1789938" y="631698"/>
                </a:lnTo>
                <a:lnTo>
                  <a:pt x="1816608" y="631698"/>
                </a:lnTo>
                <a:close/>
              </a:path>
              <a:path w="6692265" h="631825">
                <a:moveTo>
                  <a:pt x="1764030" y="631698"/>
                </a:moveTo>
                <a:lnTo>
                  <a:pt x="1764030" y="605028"/>
                </a:lnTo>
                <a:lnTo>
                  <a:pt x="1737360" y="605028"/>
                </a:lnTo>
                <a:lnTo>
                  <a:pt x="1737360" y="631698"/>
                </a:lnTo>
                <a:lnTo>
                  <a:pt x="1764030" y="631698"/>
                </a:lnTo>
                <a:close/>
              </a:path>
              <a:path w="6692265" h="631825">
                <a:moveTo>
                  <a:pt x="1710690" y="631698"/>
                </a:moveTo>
                <a:lnTo>
                  <a:pt x="1710690" y="605028"/>
                </a:lnTo>
                <a:lnTo>
                  <a:pt x="1684782" y="605028"/>
                </a:lnTo>
                <a:lnTo>
                  <a:pt x="1684782" y="631698"/>
                </a:lnTo>
                <a:lnTo>
                  <a:pt x="1710690" y="631698"/>
                </a:lnTo>
                <a:close/>
              </a:path>
              <a:path w="6692265" h="631825">
                <a:moveTo>
                  <a:pt x="1658112" y="631698"/>
                </a:moveTo>
                <a:lnTo>
                  <a:pt x="1658112" y="605028"/>
                </a:lnTo>
                <a:lnTo>
                  <a:pt x="1631442" y="605028"/>
                </a:lnTo>
                <a:lnTo>
                  <a:pt x="1631442" y="631698"/>
                </a:lnTo>
                <a:lnTo>
                  <a:pt x="1658112" y="631698"/>
                </a:lnTo>
                <a:close/>
              </a:path>
              <a:path w="6692265" h="631825">
                <a:moveTo>
                  <a:pt x="1605534" y="631698"/>
                </a:moveTo>
                <a:lnTo>
                  <a:pt x="1605534" y="605028"/>
                </a:lnTo>
                <a:lnTo>
                  <a:pt x="1578864" y="605028"/>
                </a:lnTo>
                <a:lnTo>
                  <a:pt x="1578864" y="631698"/>
                </a:lnTo>
                <a:lnTo>
                  <a:pt x="1605534" y="631698"/>
                </a:lnTo>
                <a:close/>
              </a:path>
              <a:path w="6692265" h="631825">
                <a:moveTo>
                  <a:pt x="1552194" y="631698"/>
                </a:moveTo>
                <a:lnTo>
                  <a:pt x="1552194" y="605028"/>
                </a:lnTo>
                <a:lnTo>
                  <a:pt x="1526286" y="605028"/>
                </a:lnTo>
                <a:lnTo>
                  <a:pt x="1526286" y="631698"/>
                </a:lnTo>
                <a:lnTo>
                  <a:pt x="1552194" y="631698"/>
                </a:lnTo>
                <a:close/>
              </a:path>
              <a:path w="6692265" h="631825">
                <a:moveTo>
                  <a:pt x="1499616" y="631698"/>
                </a:moveTo>
                <a:lnTo>
                  <a:pt x="1499616" y="605028"/>
                </a:lnTo>
                <a:lnTo>
                  <a:pt x="1472946" y="605028"/>
                </a:lnTo>
                <a:lnTo>
                  <a:pt x="1472946" y="631698"/>
                </a:lnTo>
                <a:lnTo>
                  <a:pt x="1499616" y="631698"/>
                </a:lnTo>
                <a:close/>
              </a:path>
              <a:path w="6692265" h="631825">
                <a:moveTo>
                  <a:pt x="1447038" y="631698"/>
                </a:moveTo>
                <a:lnTo>
                  <a:pt x="1447038" y="605028"/>
                </a:lnTo>
                <a:lnTo>
                  <a:pt x="1420368" y="605028"/>
                </a:lnTo>
                <a:lnTo>
                  <a:pt x="1420368" y="631698"/>
                </a:lnTo>
                <a:lnTo>
                  <a:pt x="1447038" y="631698"/>
                </a:lnTo>
                <a:close/>
              </a:path>
              <a:path w="6692265" h="631825">
                <a:moveTo>
                  <a:pt x="1393698" y="631698"/>
                </a:moveTo>
                <a:lnTo>
                  <a:pt x="1393698" y="605028"/>
                </a:lnTo>
                <a:lnTo>
                  <a:pt x="1367790" y="605028"/>
                </a:lnTo>
                <a:lnTo>
                  <a:pt x="1367790" y="631698"/>
                </a:lnTo>
                <a:lnTo>
                  <a:pt x="1393698" y="631698"/>
                </a:lnTo>
                <a:close/>
              </a:path>
              <a:path w="6692265" h="631825">
                <a:moveTo>
                  <a:pt x="1341120" y="631698"/>
                </a:moveTo>
                <a:lnTo>
                  <a:pt x="1341120" y="605028"/>
                </a:lnTo>
                <a:lnTo>
                  <a:pt x="1314450" y="605028"/>
                </a:lnTo>
                <a:lnTo>
                  <a:pt x="1314450" y="631698"/>
                </a:lnTo>
                <a:lnTo>
                  <a:pt x="1341120" y="631698"/>
                </a:lnTo>
                <a:close/>
              </a:path>
              <a:path w="6692265" h="631825">
                <a:moveTo>
                  <a:pt x="1288542" y="631698"/>
                </a:moveTo>
                <a:lnTo>
                  <a:pt x="1288542" y="605028"/>
                </a:lnTo>
                <a:lnTo>
                  <a:pt x="1261872" y="605028"/>
                </a:lnTo>
                <a:lnTo>
                  <a:pt x="1261872" y="631698"/>
                </a:lnTo>
                <a:lnTo>
                  <a:pt x="1288542" y="631698"/>
                </a:lnTo>
                <a:close/>
              </a:path>
              <a:path w="6692265" h="631825">
                <a:moveTo>
                  <a:pt x="1235202" y="631698"/>
                </a:moveTo>
                <a:lnTo>
                  <a:pt x="1235202" y="605028"/>
                </a:lnTo>
                <a:lnTo>
                  <a:pt x="1209294" y="605028"/>
                </a:lnTo>
                <a:lnTo>
                  <a:pt x="1209294" y="631698"/>
                </a:lnTo>
                <a:lnTo>
                  <a:pt x="1235202" y="631698"/>
                </a:lnTo>
                <a:close/>
              </a:path>
              <a:path w="6692265" h="631825">
                <a:moveTo>
                  <a:pt x="1182624" y="631698"/>
                </a:moveTo>
                <a:lnTo>
                  <a:pt x="1182624" y="605028"/>
                </a:lnTo>
                <a:lnTo>
                  <a:pt x="1155954" y="605028"/>
                </a:lnTo>
                <a:lnTo>
                  <a:pt x="1155954" y="631698"/>
                </a:lnTo>
                <a:lnTo>
                  <a:pt x="1182624" y="631698"/>
                </a:lnTo>
                <a:close/>
              </a:path>
              <a:path w="6692265" h="631825">
                <a:moveTo>
                  <a:pt x="1130046" y="631698"/>
                </a:moveTo>
                <a:lnTo>
                  <a:pt x="1130046" y="605028"/>
                </a:lnTo>
                <a:lnTo>
                  <a:pt x="1103376" y="605028"/>
                </a:lnTo>
                <a:lnTo>
                  <a:pt x="1103376" y="631698"/>
                </a:lnTo>
                <a:lnTo>
                  <a:pt x="1130046" y="631698"/>
                </a:lnTo>
                <a:close/>
              </a:path>
              <a:path w="6692265" h="631825">
                <a:moveTo>
                  <a:pt x="1076706" y="631698"/>
                </a:moveTo>
                <a:lnTo>
                  <a:pt x="1076706" y="605028"/>
                </a:lnTo>
                <a:lnTo>
                  <a:pt x="1050036" y="605028"/>
                </a:lnTo>
                <a:lnTo>
                  <a:pt x="1050036" y="631698"/>
                </a:lnTo>
                <a:lnTo>
                  <a:pt x="1076706" y="631698"/>
                </a:lnTo>
                <a:close/>
              </a:path>
              <a:path w="6692265" h="631825">
                <a:moveTo>
                  <a:pt x="1024128" y="631698"/>
                </a:moveTo>
                <a:lnTo>
                  <a:pt x="1024128" y="605028"/>
                </a:lnTo>
                <a:lnTo>
                  <a:pt x="997458" y="605028"/>
                </a:lnTo>
                <a:lnTo>
                  <a:pt x="997458" y="631698"/>
                </a:lnTo>
                <a:lnTo>
                  <a:pt x="1024128" y="631698"/>
                </a:lnTo>
                <a:close/>
              </a:path>
              <a:path w="6692265" h="631825">
                <a:moveTo>
                  <a:pt x="970788" y="631698"/>
                </a:moveTo>
                <a:lnTo>
                  <a:pt x="970788" y="605028"/>
                </a:lnTo>
                <a:lnTo>
                  <a:pt x="944880" y="605028"/>
                </a:lnTo>
                <a:lnTo>
                  <a:pt x="944880" y="631698"/>
                </a:lnTo>
                <a:lnTo>
                  <a:pt x="970788" y="631698"/>
                </a:lnTo>
                <a:close/>
              </a:path>
              <a:path w="6692265" h="631825">
                <a:moveTo>
                  <a:pt x="918210" y="631698"/>
                </a:moveTo>
                <a:lnTo>
                  <a:pt x="918210" y="605028"/>
                </a:lnTo>
                <a:lnTo>
                  <a:pt x="891540" y="605028"/>
                </a:lnTo>
                <a:lnTo>
                  <a:pt x="891540" y="631698"/>
                </a:lnTo>
                <a:lnTo>
                  <a:pt x="918210" y="631698"/>
                </a:lnTo>
                <a:close/>
              </a:path>
              <a:path w="6692265" h="631825">
                <a:moveTo>
                  <a:pt x="865632" y="631698"/>
                </a:moveTo>
                <a:lnTo>
                  <a:pt x="865632" y="605028"/>
                </a:lnTo>
                <a:lnTo>
                  <a:pt x="838962" y="605028"/>
                </a:lnTo>
                <a:lnTo>
                  <a:pt x="838962" y="631698"/>
                </a:lnTo>
                <a:lnTo>
                  <a:pt x="865632" y="631698"/>
                </a:lnTo>
                <a:close/>
              </a:path>
              <a:path w="6692265" h="631825">
                <a:moveTo>
                  <a:pt x="812292" y="631698"/>
                </a:moveTo>
                <a:lnTo>
                  <a:pt x="812292" y="605028"/>
                </a:lnTo>
                <a:lnTo>
                  <a:pt x="786384" y="605028"/>
                </a:lnTo>
                <a:lnTo>
                  <a:pt x="786384" y="631698"/>
                </a:lnTo>
                <a:lnTo>
                  <a:pt x="812292" y="631698"/>
                </a:lnTo>
                <a:close/>
              </a:path>
              <a:path w="6692265" h="631825">
                <a:moveTo>
                  <a:pt x="759714" y="631698"/>
                </a:moveTo>
                <a:lnTo>
                  <a:pt x="759714" y="605028"/>
                </a:lnTo>
                <a:lnTo>
                  <a:pt x="733044" y="605028"/>
                </a:lnTo>
                <a:lnTo>
                  <a:pt x="733044" y="631698"/>
                </a:lnTo>
                <a:lnTo>
                  <a:pt x="759714" y="631698"/>
                </a:lnTo>
                <a:close/>
              </a:path>
              <a:path w="6692265" h="631825">
                <a:moveTo>
                  <a:pt x="707136" y="631698"/>
                </a:moveTo>
                <a:lnTo>
                  <a:pt x="707136" y="605028"/>
                </a:lnTo>
                <a:lnTo>
                  <a:pt x="680466" y="605028"/>
                </a:lnTo>
                <a:lnTo>
                  <a:pt x="680466" y="631698"/>
                </a:lnTo>
                <a:lnTo>
                  <a:pt x="707136" y="631698"/>
                </a:lnTo>
                <a:close/>
              </a:path>
              <a:path w="6692265" h="631825">
                <a:moveTo>
                  <a:pt x="653796" y="631698"/>
                </a:moveTo>
                <a:lnTo>
                  <a:pt x="653796" y="605028"/>
                </a:lnTo>
                <a:lnTo>
                  <a:pt x="627888" y="605028"/>
                </a:lnTo>
                <a:lnTo>
                  <a:pt x="627888" y="631698"/>
                </a:lnTo>
                <a:lnTo>
                  <a:pt x="653796" y="631698"/>
                </a:lnTo>
                <a:close/>
              </a:path>
              <a:path w="6692265" h="631825">
                <a:moveTo>
                  <a:pt x="601218" y="631698"/>
                </a:moveTo>
                <a:lnTo>
                  <a:pt x="601218" y="605028"/>
                </a:lnTo>
                <a:lnTo>
                  <a:pt x="574548" y="605028"/>
                </a:lnTo>
                <a:lnTo>
                  <a:pt x="574548" y="631698"/>
                </a:lnTo>
                <a:lnTo>
                  <a:pt x="601218" y="631698"/>
                </a:lnTo>
                <a:close/>
              </a:path>
              <a:path w="6692265" h="631825">
                <a:moveTo>
                  <a:pt x="548640" y="631698"/>
                </a:moveTo>
                <a:lnTo>
                  <a:pt x="548640" y="605028"/>
                </a:lnTo>
                <a:lnTo>
                  <a:pt x="521970" y="605028"/>
                </a:lnTo>
                <a:lnTo>
                  <a:pt x="521970" y="631698"/>
                </a:lnTo>
                <a:lnTo>
                  <a:pt x="548640" y="631698"/>
                </a:lnTo>
                <a:close/>
              </a:path>
              <a:path w="6692265" h="631825">
                <a:moveTo>
                  <a:pt x="495300" y="631698"/>
                </a:moveTo>
                <a:lnTo>
                  <a:pt x="495300" y="605028"/>
                </a:lnTo>
                <a:lnTo>
                  <a:pt x="469391" y="605028"/>
                </a:lnTo>
                <a:lnTo>
                  <a:pt x="469391" y="631698"/>
                </a:lnTo>
                <a:lnTo>
                  <a:pt x="495300" y="631698"/>
                </a:lnTo>
                <a:close/>
              </a:path>
              <a:path w="6692265" h="631825">
                <a:moveTo>
                  <a:pt x="442722" y="631698"/>
                </a:moveTo>
                <a:lnTo>
                  <a:pt x="442722" y="605028"/>
                </a:lnTo>
                <a:lnTo>
                  <a:pt x="416052" y="605028"/>
                </a:lnTo>
                <a:lnTo>
                  <a:pt x="416052" y="631698"/>
                </a:lnTo>
                <a:lnTo>
                  <a:pt x="442722" y="631698"/>
                </a:lnTo>
                <a:close/>
              </a:path>
              <a:path w="6692265" h="631825">
                <a:moveTo>
                  <a:pt x="390144" y="631698"/>
                </a:moveTo>
                <a:lnTo>
                  <a:pt x="390144" y="605028"/>
                </a:lnTo>
                <a:lnTo>
                  <a:pt x="363474" y="605028"/>
                </a:lnTo>
                <a:lnTo>
                  <a:pt x="363474" y="631698"/>
                </a:lnTo>
                <a:lnTo>
                  <a:pt x="390144" y="631698"/>
                </a:lnTo>
                <a:close/>
              </a:path>
              <a:path w="6692265" h="631825">
                <a:moveTo>
                  <a:pt x="336804" y="631698"/>
                </a:moveTo>
                <a:lnTo>
                  <a:pt x="336804" y="605028"/>
                </a:lnTo>
                <a:lnTo>
                  <a:pt x="310134" y="605028"/>
                </a:lnTo>
                <a:lnTo>
                  <a:pt x="310134" y="631698"/>
                </a:lnTo>
                <a:lnTo>
                  <a:pt x="336804" y="631698"/>
                </a:lnTo>
                <a:close/>
              </a:path>
              <a:path w="6692265" h="631825">
                <a:moveTo>
                  <a:pt x="284226" y="631698"/>
                </a:moveTo>
                <a:lnTo>
                  <a:pt x="284226" y="605028"/>
                </a:lnTo>
                <a:lnTo>
                  <a:pt x="257556" y="605028"/>
                </a:lnTo>
                <a:lnTo>
                  <a:pt x="257556" y="631698"/>
                </a:lnTo>
                <a:lnTo>
                  <a:pt x="284226" y="631698"/>
                </a:lnTo>
                <a:close/>
              </a:path>
              <a:path w="6692265" h="631825">
                <a:moveTo>
                  <a:pt x="230886" y="631698"/>
                </a:moveTo>
                <a:lnTo>
                  <a:pt x="230886" y="605028"/>
                </a:lnTo>
                <a:lnTo>
                  <a:pt x="204978" y="605028"/>
                </a:lnTo>
                <a:lnTo>
                  <a:pt x="204978" y="631698"/>
                </a:lnTo>
                <a:lnTo>
                  <a:pt x="230886" y="631698"/>
                </a:lnTo>
                <a:close/>
              </a:path>
              <a:path w="6692265" h="631825">
                <a:moveTo>
                  <a:pt x="178308" y="631698"/>
                </a:moveTo>
                <a:lnTo>
                  <a:pt x="178308" y="605028"/>
                </a:lnTo>
                <a:lnTo>
                  <a:pt x="151638" y="605028"/>
                </a:lnTo>
                <a:lnTo>
                  <a:pt x="151638" y="631698"/>
                </a:lnTo>
                <a:lnTo>
                  <a:pt x="178308" y="631698"/>
                </a:lnTo>
                <a:close/>
              </a:path>
              <a:path w="6692265" h="631825">
                <a:moveTo>
                  <a:pt x="125730" y="631698"/>
                </a:moveTo>
                <a:lnTo>
                  <a:pt x="125730" y="605028"/>
                </a:lnTo>
                <a:lnTo>
                  <a:pt x="99060" y="605028"/>
                </a:lnTo>
                <a:lnTo>
                  <a:pt x="99060" y="631698"/>
                </a:lnTo>
                <a:lnTo>
                  <a:pt x="125730" y="631698"/>
                </a:lnTo>
                <a:close/>
              </a:path>
              <a:path w="6692265" h="631825">
                <a:moveTo>
                  <a:pt x="72390" y="631698"/>
                </a:moveTo>
                <a:lnTo>
                  <a:pt x="72390" y="605028"/>
                </a:lnTo>
                <a:lnTo>
                  <a:pt x="46481" y="605028"/>
                </a:lnTo>
                <a:lnTo>
                  <a:pt x="46481" y="631698"/>
                </a:lnTo>
                <a:lnTo>
                  <a:pt x="72390" y="631698"/>
                </a:lnTo>
                <a:close/>
              </a:path>
            </a:pathLst>
          </a:custGeom>
          <a:solidFill>
            <a:srgbClr val="FF0000"/>
          </a:solidFill>
        </p:spPr>
        <p:txBody>
          <a:bodyPr wrap="square" lIns="0" tIns="0" rIns="0" bIns="0" rtlCol="0"/>
          <a:lstStyle/>
          <a:p>
            <a:endParaRPr sz="1429"/>
          </a:p>
        </p:txBody>
      </p:sp>
      <p:sp>
        <p:nvSpPr>
          <p:cNvPr id="8" name="object 8"/>
          <p:cNvSpPr/>
          <p:nvPr/>
        </p:nvSpPr>
        <p:spPr>
          <a:xfrm>
            <a:off x="2838046" y="2980003"/>
            <a:ext cx="5314446" cy="501744"/>
          </a:xfrm>
          <a:custGeom>
            <a:avLst/>
            <a:gdLst/>
            <a:ahLst/>
            <a:cxnLst/>
            <a:rect l="l" t="t" r="r" b="b"/>
            <a:pathLst>
              <a:path w="6692265" h="631825">
                <a:moveTo>
                  <a:pt x="26669" y="617982"/>
                </a:moveTo>
                <a:lnTo>
                  <a:pt x="26669" y="592074"/>
                </a:lnTo>
                <a:lnTo>
                  <a:pt x="0" y="592074"/>
                </a:lnTo>
                <a:lnTo>
                  <a:pt x="0" y="617982"/>
                </a:lnTo>
                <a:lnTo>
                  <a:pt x="13715" y="617982"/>
                </a:lnTo>
                <a:lnTo>
                  <a:pt x="13715" y="605028"/>
                </a:lnTo>
                <a:lnTo>
                  <a:pt x="19812" y="605028"/>
                </a:lnTo>
                <a:lnTo>
                  <a:pt x="19812" y="617982"/>
                </a:lnTo>
                <a:lnTo>
                  <a:pt x="26669" y="617982"/>
                </a:lnTo>
                <a:close/>
              </a:path>
              <a:path w="6692265" h="631825">
                <a:moveTo>
                  <a:pt x="19812" y="617982"/>
                </a:moveTo>
                <a:lnTo>
                  <a:pt x="19812" y="605028"/>
                </a:lnTo>
                <a:lnTo>
                  <a:pt x="13715" y="605028"/>
                </a:lnTo>
                <a:lnTo>
                  <a:pt x="13715" y="617982"/>
                </a:lnTo>
                <a:lnTo>
                  <a:pt x="19812" y="617982"/>
                </a:lnTo>
                <a:close/>
              </a:path>
              <a:path w="6692265" h="631825">
                <a:moveTo>
                  <a:pt x="19812" y="631698"/>
                </a:moveTo>
                <a:lnTo>
                  <a:pt x="19812" y="617982"/>
                </a:lnTo>
                <a:lnTo>
                  <a:pt x="13715" y="617982"/>
                </a:lnTo>
                <a:lnTo>
                  <a:pt x="13715" y="631698"/>
                </a:lnTo>
                <a:lnTo>
                  <a:pt x="19812" y="631698"/>
                </a:lnTo>
                <a:close/>
              </a:path>
              <a:path w="6692265" h="631825">
                <a:moveTo>
                  <a:pt x="26669" y="565404"/>
                </a:moveTo>
                <a:lnTo>
                  <a:pt x="26669" y="538734"/>
                </a:lnTo>
                <a:lnTo>
                  <a:pt x="0" y="538734"/>
                </a:lnTo>
                <a:lnTo>
                  <a:pt x="0" y="565404"/>
                </a:lnTo>
                <a:lnTo>
                  <a:pt x="26669" y="565404"/>
                </a:lnTo>
                <a:close/>
              </a:path>
              <a:path w="6692265" h="631825">
                <a:moveTo>
                  <a:pt x="26669" y="512826"/>
                </a:moveTo>
                <a:lnTo>
                  <a:pt x="26669" y="486156"/>
                </a:lnTo>
                <a:lnTo>
                  <a:pt x="0" y="486156"/>
                </a:lnTo>
                <a:lnTo>
                  <a:pt x="0" y="512826"/>
                </a:lnTo>
                <a:lnTo>
                  <a:pt x="26669" y="512826"/>
                </a:lnTo>
                <a:close/>
              </a:path>
              <a:path w="6692265" h="631825">
                <a:moveTo>
                  <a:pt x="26669" y="459486"/>
                </a:moveTo>
                <a:lnTo>
                  <a:pt x="26669" y="432816"/>
                </a:lnTo>
                <a:lnTo>
                  <a:pt x="0" y="432816"/>
                </a:lnTo>
                <a:lnTo>
                  <a:pt x="0" y="459486"/>
                </a:lnTo>
                <a:lnTo>
                  <a:pt x="26669" y="459486"/>
                </a:lnTo>
                <a:close/>
              </a:path>
              <a:path w="6692265" h="631825">
                <a:moveTo>
                  <a:pt x="26669" y="406908"/>
                </a:moveTo>
                <a:lnTo>
                  <a:pt x="26669" y="380238"/>
                </a:lnTo>
                <a:lnTo>
                  <a:pt x="0" y="380238"/>
                </a:lnTo>
                <a:lnTo>
                  <a:pt x="0" y="406908"/>
                </a:lnTo>
                <a:lnTo>
                  <a:pt x="26669" y="406908"/>
                </a:lnTo>
                <a:close/>
              </a:path>
              <a:path w="6692265" h="631825">
                <a:moveTo>
                  <a:pt x="26669" y="353568"/>
                </a:moveTo>
                <a:lnTo>
                  <a:pt x="26669" y="327660"/>
                </a:lnTo>
                <a:lnTo>
                  <a:pt x="0" y="327660"/>
                </a:lnTo>
                <a:lnTo>
                  <a:pt x="0" y="353568"/>
                </a:lnTo>
                <a:lnTo>
                  <a:pt x="26669" y="353568"/>
                </a:lnTo>
                <a:close/>
              </a:path>
              <a:path w="6692265" h="631825">
                <a:moveTo>
                  <a:pt x="26669" y="300990"/>
                </a:moveTo>
                <a:lnTo>
                  <a:pt x="26669" y="274320"/>
                </a:lnTo>
                <a:lnTo>
                  <a:pt x="0" y="274320"/>
                </a:lnTo>
                <a:lnTo>
                  <a:pt x="0" y="300990"/>
                </a:lnTo>
                <a:lnTo>
                  <a:pt x="26669" y="300990"/>
                </a:lnTo>
                <a:close/>
              </a:path>
              <a:path w="6692265" h="631825">
                <a:moveTo>
                  <a:pt x="26669" y="248412"/>
                </a:moveTo>
                <a:lnTo>
                  <a:pt x="26669" y="221742"/>
                </a:lnTo>
                <a:lnTo>
                  <a:pt x="0" y="221742"/>
                </a:lnTo>
                <a:lnTo>
                  <a:pt x="0" y="248412"/>
                </a:lnTo>
                <a:lnTo>
                  <a:pt x="26669" y="248412"/>
                </a:lnTo>
                <a:close/>
              </a:path>
              <a:path w="6692265" h="631825">
                <a:moveTo>
                  <a:pt x="26669" y="195072"/>
                </a:moveTo>
                <a:lnTo>
                  <a:pt x="26669" y="169164"/>
                </a:lnTo>
                <a:lnTo>
                  <a:pt x="0" y="169164"/>
                </a:lnTo>
                <a:lnTo>
                  <a:pt x="0" y="195072"/>
                </a:lnTo>
                <a:lnTo>
                  <a:pt x="26669" y="195072"/>
                </a:lnTo>
                <a:close/>
              </a:path>
              <a:path w="6692265" h="631825">
                <a:moveTo>
                  <a:pt x="26669" y="142494"/>
                </a:moveTo>
                <a:lnTo>
                  <a:pt x="26669" y="115824"/>
                </a:lnTo>
                <a:lnTo>
                  <a:pt x="0" y="115824"/>
                </a:lnTo>
                <a:lnTo>
                  <a:pt x="0" y="142494"/>
                </a:lnTo>
                <a:lnTo>
                  <a:pt x="26669" y="142494"/>
                </a:lnTo>
                <a:close/>
              </a:path>
              <a:path w="6692265" h="631825">
                <a:moveTo>
                  <a:pt x="26669" y="89916"/>
                </a:moveTo>
                <a:lnTo>
                  <a:pt x="26669" y="63246"/>
                </a:lnTo>
                <a:lnTo>
                  <a:pt x="0" y="63246"/>
                </a:lnTo>
                <a:lnTo>
                  <a:pt x="0" y="89916"/>
                </a:lnTo>
                <a:lnTo>
                  <a:pt x="26669" y="89916"/>
                </a:lnTo>
                <a:close/>
              </a:path>
              <a:path w="6692265" h="631825">
                <a:moveTo>
                  <a:pt x="16764" y="23442"/>
                </a:moveTo>
                <a:lnTo>
                  <a:pt x="16764" y="0"/>
                </a:lnTo>
                <a:lnTo>
                  <a:pt x="6096" y="0"/>
                </a:lnTo>
                <a:lnTo>
                  <a:pt x="0" y="6096"/>
                </a:lnTo>
                <a:lnTo>
                  <a:pt x="0" y="36576"/>
                </a:lnTo>
                <a:lnTo>
                  <a:pt x="13716" y="36576"/>
                </a:lnTo>
                <a:lnTo>
                  <a:pt x="13716" y="26670"/>
                </a:lnTo>
                <a:lnTo>
                  <a:pt x="16764" y="23442"/>
                </a:lnTo>
                <a:close/>
              </a:path>
              <a:path w="6692265" h="631825">
                <a:moveTo>
                  <a:pt x="26670" y="36576"/>
                </a:moveTo>
                <a:lnTo>
                  <a:pt x="26670" y="12954"/>
                </a:lnTo>
                <a:lnTo>
                  <a:pt x="13716" y="26670"/>
                </a:lnTo>
                <a:lnTo>
                  <a:pt x="16764" y="26670"/>
                </a:lnTo>
                <a:lnTo>
                  <a:pt x="16764" y="36576"/>
                </a:lnTo>
                <a:lnTo>
                  <a:pt x="26670" y="36576"/>
                </a:lnTo>
                <a:close/>
              </a:path>
              <a:path w="6692265" h="631825">
                <a:moveTo>
                  <a:pt x="16764" y="36576"/>
                </a:moveTo>
                <a:lnTo>
                  <a:pt x="16764" y="26670"/>
                </a:lnTo>
                <a:lnTo>
                  <a:pt x="13716" y="26670"/>
                </a:lnTo>
                <a:lnTo>
                  <a:pt x="13716" y="36576"/>
                </a:lnTo>
                <a:lnTo>
                  <a:pt x="16764" y="36576"/>
                </a:lnTo>
                <a:close/>
              </a:path>
              <a:path w="6692265" h="631825">
                <a:moveTo>
                  <a:pt x="69341" y="26670"/>
                </a:moveTo>
                <a:lnTo>
                  <a:pt x="69341" y="0"/>
                </a:lnTo>
                <a:lnTo>
                  <a:pt x="42671" y="0"/>
                </a:lnTo>
                <a:lnTo>
                  <a:pt x="42671" y="26670"/>
                </a:lnTo>
                <a:lnTo>
                  <a:pt x="69341" y="26670"/>
                </a:lnTo>
                <a:close/>
              </a:path>
              <a:path w="6692265" h="631825">
                <a:moveTo>
                  <a:pt x="121920" y="26670"/>
                </a:moveTo>
                <a:lnTo>
                  <a:pt x="121920" y="0"/>
                </a:lnTo>
                <a:lnTo>
                  <a:pt x="96012" y="0"/>
                </a:lnTo>
                <a:lnTo>
                  <a:pt x="96012" y="26670"/>
                </a:lnTo>
                <a:lnTo>
                  <a:pt x="121920" y="26670"/>
                </a:lnTo>
                <a:close/>
              </a:path>
              <a:path w="6692265" h="631825">
                <a:moveTo>
                  <a:pt x="175259" y="26670"/>
                </a:moveTo>
                <a:lnTo>
                  <a:pt x="175259" y="0"/>
                </a:lnTo>
                <a:lnTo>
                  <a:pt x="148590" y="0"/>
                </a:lnTo>
                <a:lnTo>
                  <a:pt x="148590" y="26670"/>
                </a:lnTo>
                <a:lnTo>
                  <a:pt x="175259" y="26670"/>
                </a:lnTo>
                <a:close/>
              </a:path>
              <a:path w="6692265" h="631825">
                <a:moveTo>
                  <a:pt x="227837" y="26670"/>
                </a:moveTo>
                <a:lnTo>
                  <a:pt x="227837" y="0"/>
                </a:lnTo>
                <a:lnTo>
                  <a:pt x="201168" y="0"/>
                </a:lnTo>
                <a:lnTo>
                  <a:pt x="201168" y="26670"/>
                </a:lnTo>
                <a:lnTo>
                  <a:pt x="227837" y="26670"/>
                </a:lnTo>
                <a:close/>
              </a:path>
              <a:path w="6692265" h="631825">
                <a:moveTo>
                  <a:pt x="280416" y="26670"/>
                </a:moveTo>
                <a:lnTo>
                  <a:pt x="280416" y="0"/>
                </a:lnTo>
                <a:lnTo>
                  <a:pt x="254508" y="0"/>
                </a:lnTo>
                <a:lnTo>
                  <a:pt x="254508" y="26670"/>
                </a:lnTo>
                <a:lnTo>
                  <a:pt x="280416" y="26670"/>
                </a:lnTo>
                <a:close/>
              </a:path>
              <a:path w="6692265" h="631825">
                <a:moveTo>
                  <a:pt x="333756" y="26670"/>
                </a:moveTo>
                <a:lnTo>
                  <a:pt x="333756" y="0"/>
                </a:lnTo>
                <a:lnTo>
                  <a:pt x="307086" y="0"/>
                </a:lnTo>
                <a:lnTo>
                  <a:pt x="307086" y="26670"/>
                </a:lnTo>
                <a:lnTo>
                  <a:pt x="333756" y="26670"/>
                </a:lnTo>
                <a:close/>
              </a:path>
              <a:path w="6692265" h="631825">
                <a:moveTo>
                  <a:pt x="386334" y="26670"/>
                </a:moveTo>
                <a:lnTo>
                  <a:pt x="386334" y="0"/>
                </a:lnTo>
                <a:lnTo>
                  <a:pt x="359664" y="0"/>
                </a:lnTo>
                <a:lnTo>
                  <a:pt x="359664" y="26670"/>
                </a:lnTo>
                <a:lnTo>
                  <a:pt x="386334" y="26670"/>
                </a:lnTo>
                <a:close/>
              </a:path>
              <a:path w="6692265" h="631825">
                <a:moveTo>
                  <a:pt x="439674" y="26670"/>
                </a:moveTo>
                <a:lnTo>
                  <a:pt x="439674" y="0"/>
                </a:lnTo>
                <a:lnTo>
                  <a:pt x="413004" y="0"/>
                </a:lnTo>
                <a:lnTo>
                  <a:pt x="413004" y="26670"/>
                </a:lnTo>
                <a:lnTo>
                  <a:pt x="439674" y="26670"/>
                </a:lnTo>
                <a:close/>
              </a:path>
              <a:path w="6692265" h="631825">
                <a:moveTo>
                  <a:pt x="492252" y="26670"/>
                </a:moveTo>
                <a:lnTo>
                  <a:pt x="492252" y="0"/>
                </a:lnTo>
                <a:lnTo>
                  <a:pt x="465582" y="0"/>
                </a:lnTo>
                <a:lnTo>
                  <a:pt x="465582" y="26670"/>
                </a:lnTo>
                <a:lnTo>
                  <a:pt x="492252" y="26670"/>
                </a:lnTo>
                <a:close/>
              </a:path>
              <a:path w="6692265" h="631825">
                <a:moveTo>
                  <a:pt x="544830" y="26670"/>
                </a:moveTo>
                <a:lnTo>
                  <a:pt x="544830" y="0"/>
                </a:lnTo>
                <a:lnTo>
                  <a:pt x="518922" y="0"/>
                </a:lnTo>
                <a:lnTo>
                  <a:pt x="518922" y="26670"/>
                </a:lnTo>
                <a:lnTo>
                  <a:pt x="544830" y="26670"/>
                </a:lnTo>
                <a:close/>
              </a:path>
              <a:path w="6692265" h="631825">
                <a:moveTo>
                  <a:pt x="598169" y="26670"/>
                </a:moveTo>
                <a:lnTo>
                  <a:pt x="598169" y="0"/>
                </a:lnTo>
                <a:lnTo>
                  <a:pt x="571500" y="0"/>
                </a:lnTo>
                <a:lnTo>
                  <a:pt x="571500" y="26670"/>
                </a:lnTo>
                <a:lnTo>
                  <a:pt x="598169" y="26670"/>
                </a:lnTo>
                <a:close/>
              </a:path>
              <a:path w="6692265" h="631825">
                <a:moveTo>
                  <a:pt x="650747" y="26670"/>
                </a:moveTo>
                <a:lnTo>
                  <a:pt x="650747" y="0"/>
                </a:lnTo>
                <a:lnTo>
                  <a:pt x="624078" y="0"/>
                </a:lnTo>
                <a:lnTo>
                  <a:pt x="624078" y="26670"/>
                </a:lnTo>
                <a:lnTo>
                  <a:pt x="650747" y="26670"/>
                </a:lnTo>
                <a:close/>
              </a:path>
              <a:path w="6692265" h="631825">
                <a:moveTo>
                  <a:pt x="703326" y="26670"/>
                </a:moveTo>
                <a:lnTo>
                  <a:pt x="703326" y="0"/>
                </a:lnTo>
                <a:lnTo>
                  <a:pt x="677418" y="0"/>
                </a:lnTo>
                <a:lnTo>
                  <a:pt x="677418" y="26670"/>
                </a:lnTo>
                <a:lnTo>
                  <a:pt x="703326" y="26670"/>
                </a:lnTo>
                <a:close/>
              </a:path>
              <a:path w="6692265" h="631825">
                <a:moveTo>
                  <a:pt x="756666" y="26670"/>
                </a:moveTo>
                <a:lnTo>
                  <a:pt x="756666" y="0"/>
                </a:lnTo>
                <a:lnTo>
                  <a:pt x="729996" y="0"/>
                </a:lnTo>
                <a:lnTo>
                  <a:pt x="729996" y="26670"/>
                </a:lnTo>
                <a:lnTo>
                  <a:pt x="756666" y="26670"/>
                </a:lnTo>
                <a:close/>
              </a:path>
              <a:path w="6692265" h="631825">
                <a:moveTo>
                  <a:pt x="809244" y="26670"/>
                </a:moveTo>
                <a:lnTo>
                  <a:pt x="809244" y="0"/>
                </a:lnTo>
                <a:lnTo>
                  <a:pt x="782574" y="0"/>
                </a:lnTo>
                <a:lnTo>
                  <a:pt x="782574" y="26670"/>
                </a:lnTo>
                <a:lnTo>
                  <a:pt x="809244" y="26670"/>
                </a:lnTo>
                <a:close/>
              </a:path>
              <a:path w="6692265" h="631825">
                <a:moveTo>
                  <a:pt x="861822" y="26670"/>
                </a:moveTo>
                <a:lnTo>
                  <a:pt x="861822" y="0"/>
                </a:lnTo>
                <a:lnTo>
                  <a:pt x="835914" y="0"/>
                </a:lnTo>
                <a:lnTo>
                  <a:pt x="835914" y="26670"/>
                </a:lnTo>
                <a:lnTo>
                  <a:pt x="861822" y="26670"/>
                </a:lnTo>
                <a:close/>
              </a:path>
              <a:path w="6692265" h="631825">
                <a:moveTo>
                  <a:pt x="915162" y="26670"/>
                </a:moveTo>
                <a:lnTo>
                  <a:pt x="915162" y="0"/>
                </a:lnTo>
                <a:lnTo>
                  <a:pt x="888492" y="0"/>
                </a:lnTo>
                <a:lnTo>
                  <a:pt x="888492" y="26670"/>
                </a:lnTo>
                <a:lnTo>
                  <a:pt x="915162" y="26670"/>
                </a:lnTo>
                <a:close/>
              </a:path>
              <a:path w="6692265" h="631825">
                <a:moveTo>
                  <a:pt x="967740" y="26670"/>
                </a:moveTo>
                <a:lnTo>
                  <a:pt x="967740" y="0"/>
                </a:lnTo>
                <a:lnTo>
                  <a:pt x="941070" y="0"/>
                </a:lnTo>
                <a:lnTo>
                  <a:pt x="941070" y="26670"/>
                </a:lnTo>
                <a:lnTo>
                  <a:pt x="967740" y="26670"/>
                </a:lnTo>
                <a:close/>
              </a:path>
              <a:path w="6692265" h="631825">
                <a:moveTo>
                  <a:pt x="1020318" y="26670"/>
                </a:moveTo>
                <a:lnTo>
                  <a:pt x="1020318" y="0"/>
                </a:lnTo>
                <a:lnTo>
                  <a:pt x="994410" y="0"/>
                </a:lnTo>
                <a:lnTo>
                  <a:pt x="994410" y="26670"/>
                </a:lnTo>
                <a:lnTo>
                  <a:pt x="1020318" y="26670"/>
                </a:lnTo>
                <a:close/>
              </a:path>
              <a:path w="6692265" h="631825">
                <a:moveTo>
                  <a:pt x="1073658" y="26670"/>
                </a:moveTo>
                <a:lnTo>
                  <a:pt x="1073658" y="0"/>
                </a:lnTo>
                <a:lnTo>
                  <a:pt x="1046988" y="0"/>
                </a:lnTo>
                <a:lnTo>
                  <a:pt x="1046988" y="26670"/>
                </a:lnTo>
                <a:lnTo>
                  <a:pt x="1073658" y="26670"/>
                </a:lnTo>
                <a:close/>
              </a:path>
              <a:path w="6692265" h="631825">
                <a:moveTo>
                  <a:pt x="1126236" y="26670"/>
                </a:moveTo>
                <a:lnTo>
                  <a:pt x="1126236" y="0"/>
                </a:lnTo>
                <a:lnTo>
                  <a:pt x="1099566" y="0"/>
                </a:lnTo>
                <a:lnTo>
                  <a:pt x="1099566" y="26670"/>
                </a:lnTo>
                <a:lnTo>
                  <a:pt x="1126236" y="26670"/>
                </a:lnTo>
                <a:close/>
              </a:path>
              <a:path w="6692265" h="631825">
                <a:moveTo>
                  <a:pt x="1179576" y="26670"/>
                </a:moveTo>
                <a:lnTo>
                  <a:pt x="1179576" y="0"/>
                </a:lnTo>
                <a:lnTo>
                  <a:pt x="1152906" y="0"/>
                </a:lnTo>
                <a:lnTo>
                  <a:pt x="1152906" y="26670"/>
                </a:lnTo>
                <a:lnTo>
                  <a:pt x="1179576" y="26670"/>
                </a:lnTo>
                <a:close/>
              </a:path>
              <a:path w="6692265" h="631825">
                <a:moveTo>
                  <a:pt x="1232154" y="26670"/>
                </a:moveTo>
                <a:lnTo>
                  <a:pt x="1232154" y="0"/>
                </a:lnTo>
                <a:lnTo>
                  <a:pt x="1205484" y="0"/>
                </a:lnTo>
                <a:lnTo>
                  <a:pt x="1205484" y="26670"/>
                </a:lnTo>
                <a:lnTo>
                  <a:pt x="1232154" y="26670"/>
                </a:lnTo>
                <a:close/>
              </a:path>
              <a:path w="6692265" h="631825">
                <a:moveTo>
                  <a:pt x="1284732" y="26670"/>
                </a:moveTo>
                <a:lnTo>
                  <a:pt x="1284732" y="0"/>
                </a:lnTo>
                <a:lnTo>
                  <a:pt x="1258824" y="0"/>
                </a:lnTo>
                <a:lnTo>
                  <a:pt x="1258824" y="26670"/>
                </a:lnTo>
                <a:lnTo>
                  <a:pt x="1284732" y="26670"/>
                </a:lnTo>
                <a:close/>
              </a:path>
              <a:path w="6692265" h="631825">
                <a:moveTo>
                  <a:pt x="1338072" y="26670"/>
                </a:moveTo>
                <a:lnTo>
                  <a:pt x="1338072" y="0"/>
                </a:lnTo>
                <a:lnTo>
                  <a:pt x="1311402" y="0"/>
                </a:lnTo>
                <a:lnTo>
                  <a:pt x="1311402" y="26670"/>
                </a:lnTo>
                <a:lnTo>
                  <a:pt x="1338072" y="26670"/>
                </a:lnTo>
                <a:close/>
              </a:path>
              <a:path w="6692265" h="631825">
                <a:moveTo>
                  <a:pt x="1390650" y="26670"/>
                </a:moveTo>
                <a:lnTo>
                  <a:pt x="1390650" y="0"/>
                </a:lnTo>
                <a:lnTo>
                  <a:pt x="1363980" y="0"/>
                </a:lnTo>
                <a:lnTo>
                  <a:pt x="1363980" y="26670"/>
                </a:lnTo>
                <a:lnTo>
                  <a:pt x="1390650" y="26670"/>
                </a:lnTo>
                <a:close/>
              </a:path>
              <a:path w="6692265" h="631825">
                <a:moveTo>
                  <a:pt x="1443228" y="26670"/>
                </a:moveTo>
                <a:lnTo>
                  <a:pt x="1443228" y="0"/>
                </a:lnTo>
                <a:lnTo>
                  <a:pt x="1417320" y="0"/>
                </a:lnTo>
                <a:lnTo>
                  <a:pt x="1417320" y="26670"/>
                </a:lnTo>
                <a:lnTo>
                  <a:pt x="1443228" y="26670"/>
                </a:lnTo>
                <a:close/>
              </a:path>
              <a:path w="6692265" h="631825">
                <a:moveTo>
                  <a:pt x="1496568" y="26670"/>
                </a:moveTo>
                <a:lnTo>
                  <a:pt x="1496568" y="0"/>
                </a:lnTo>
                <a:lnTo>
                  <a:pt x="1469898" y="0"/>
                </a:lnTo>
                <a:lnTo>
                  <a:pt x="1469898" y="26670"/>
                </a:lnTo>
                <a:lnTo>
                  <a:pt x="1496568" y="26670"/>
                </a:lnTo>
                <a:close/>
              </a:path>
              <a:path w="6692265" h="631825">
                <a:moveTo>
                  <a:pt x="1549146" y="26670"/>
                </a:moveTo>
                <a:lnTo>
                  <a:pt x="1549146" y="0"/>
                </a:lnTo>
                <a:lnTo>
                  <a:pt x="1522476" y="0"/>
                </a:lnTo>
                <a:lnTo>
                  <a:pt x="1522476" y="26670"/>
                </a:lnTo>
                <a:lnTo>
                  <a:pt x="1549146" y="26670"/>
                </a:lnTo>
                <a:close/>
              </a:path>
              <a:path w="6692265" h="631825">
                <a:moveTo>
                  <a:pt x="1601724" y="26670"/>
                </a:moveTo>
                <a:lnTo>
                  <a:pt x="1601724" y="0"/>
                </a:lnTo>
                <a:lnTo>
                  <a:pt x="1575816" y="0"/>
                </a:lnTo>
                <a:lnTo>
                  <a:pt x="1575816" y="26670"/>
                </a:lnTo>
                <a:lnTo>
                  <a:pt x="1601724" y="26670"/>
                </a:lnTo>
                <a:close/>
              </a:path>
              <a:path w="6692265" h="631825">
                <a:moveTo>
                  <a:pt x="1655064" y="26670"/>
                </a:moveTo>
                <a:lnTo>
                  <a:pt x="1655064" y="0"/>
                </a:lnTo>
                <a:lnTo>
                  <a:pt x="1628394" y="0"/>
                </a:lnTo>
                <a:lnTo>
                  <a:pt x="1628394" y="26670"/>
                </a:lnTo>
                <a:lnTo>
                  <a:pt x="1655064" y="26670"/>
                </a:lnTo>
                <a:close/>
              </a:path>
              <a:path w="6692265" h="631825">
                <a:moveTo>
                  <a:pt x="1707642" y="26670"/>
                </a:moveTo>
                <a:lnTo>
                  <a:pt x="1707642" y="0"/>
                </a:lnTo>
                <a:lnTo>
                  <a:pt x="1680972" y="0"/>
                </a:lnTo>
                <a:lnTo>
                  <a:pt x="1680972" y="26670"/>
                </a:lnTo>
                <a:lnTo>
                  <a:pt x="1707642" y="26670"/>
                </a:lnTo>
                <a:close/>
              </a:path>
              <a:path w="6692265" h="631825">
                <a:moveTo>
                  <a:pt x="1760220" y="26670"/>
                </a:moveTo>
                <a:lnTo>
                  <a:pt x="1760220" y="0"/>
                </a:lnTo>
                <a:lnTo>
                  <a:pt x="1734312" y="0"/>
                </a:lnTo>
                <a:lnTo>
                  <a:pt x="1734312" y="26670"/>
                </a:lnTo>
                <a:lnTo>
                  <a:pt x="1760220" y="26670"/>
                </a:lnTo>
                <a:close/>
              </a:path>
              <a:path w="6692265" h="631825">
                <a:moveTo>
                  <a:pt x="1813560" y="26670"/>
                </a:moveTo>
                <a:lnTo>
                  <a:pt x="1813560" y="0"/>
                </a:lnTo>
                <a:lnTo>
                  <a:pt x="1786890" y="0"/>
                </a:lnTo>
                <a:lnTo>
                  <a:pt x="1786890" y="26670"/>
                </a:lnTo>
                <a:lnTo>
                  <a:pt x="1813560" y="26670"/>
                </a:lnTo>
                <a:close/>
              </a:path>
              <a:path w="6692265" h="631825">
                <a:moveTo>
                  <a:pt x="1866138" y="26670"/>
                </a:moveTo>
                <a:lnTo>
                  <a:pt x="1866138" y="0"/>
                </a:lnTo>
                <a:lnTo>
                  <a:pt x="1839468" y="0"/>
                </a:lnTo>
                <a:lnTo>
                  <a:pt x="1839468" y="26670"/>
                </a:lnTo>
                <a:lnTo>
                  <a:pt x="1866138" y="26670"/>
                </a:lnTo>
                <a:close/>
              </a:path>
              <a:path w="6692265" h="631825">
                <a:moveTo>
                  <a:pt x="1919478" y="26670"/>
                </a:moveTo>
                <a:lnTo>
                  <a:pt x="1919478" y="0"/>
                </a:lnTo>
                <a:lnTo>
                  <a:pt x="1892808" y="0"/>
                </a:lnTo>
                <a:lnTo>
                  <a:pt x="1892808" y="26670"/>
                </a:lnTo>
                <a:lnTo>
                  <a:pt x="1919478" y="26670"/>
                </a:lnTo>
                <a:close/>
              </a:path>
              <a:path w="6692265" h="631825">
                <a:moveTo>
                  <a:pt x="1972056" y="26670"/>
                </a:moveTo>
                <a:lnTo>
                  <a:pt x="1972056" y="0"/>
                </a:lnTo>
                <a:lnTo>
                  <a:pt x="1945386" y="0"/>
                </a:lnTo>
                <a:lnTo>
                  <a:pt x="1945386" y="26670"/>
                </a:lnTo>
                <a:lnTo>
                  <a:pt x="1972056" y="26670"/>
                </a:lnTo>
                <a:close/>
              </a:path>
              <a:path w="6692265" h="631825">
                <a:moveTo>
                  <a:pt x="2024634" y="26670"/>
                </a:moveTo>
                <a:lnTo>
                  <a:pt x="2024634" y="0"/>
                </a:lnTo>
                <a:lnTo>
                  <a:pt x="1998726" y="0"/>
                </a:lnTo>
                <a:lnTo>
                  <a:pt x="1998726" y="26670"/>
                </a:lnTo>
                <a:lnTo>
                  <a:pt x="2024634" y="26670"/>
                </a:lnTo>
                <a:close/>
              </a:path>
              <a:path w="6692265" h="631825">
                <a:moveTo>
                  <a:pt x="2077974" y="26670"/>
                </a:moveTo>
                <a:lnTo>
                  <a:pt x="2077974" y="0"/>
                </a:lnTo>
                <a:lnTo>
                  <a:pt x="2051304" y="0"/>
                </a:lnTo>
                <a:lnTo>
                  <a:pt x="2051304" y="26670"/>
                </a:lnTo>
                <a:lnTo>
                  <a:pt x="2077974" y="26670"/>
                </a:lnTo>
                <a:close/>
              </a:path>
              <a:path w="6692265" h="631825">
                <a:moveTo>
                  <a:pt x="2130552" y="26670"/>
                </a:moveTo>
                <a:lnTo>
                  <a:pt x="2130552" y="0"/>
                </a:lnTo>
                <a:lnTo>
                  <a:pt x="2103882" y="0"/>
                </a:lnTo>
                <a:lnTo>
                  <a:pt x="2103882" y="26670"/>
                </a:lnTo>
                <a:lnTo>
                  <a:pt x="2130552" y="26670"/>
                </a:lnTo>
                <a:close/>
              </a:path>
              <a:path w="6692265" h="631825">
                <a:moveTo>
                  <a:pt x="2183130" y="26670"/>
                </a:moveTo>
                <a:lnTo>
                  <a:pt x="2183130" y="0"/>
                </a:lnTo>
                <a:lnTo>
                  <a:pt x="2157222" y="0"/>
                </a:lnTo>
                <a:lnTo>
                  <a:pt x="2157222" y="26670"/>
                </a:lnTo>
                <a:lnTo>
                  <a:pt x="2183130" y="26670"/>
                </a:lnTo>
                <a:close/>
              </a:path>
              <a:path w="6692265" h="631825">
                <a:moveTo>
                  <a:pt x="2236470" y="26670"/>
                </a:moveTo>
                <a:lnTo>
                  <a:pt x="2236470" y="0"/>
                </a:lnTo>
                <a:lnTo>
                  <a:pt x="2209800" y="0"/>
                </a:lnTo>
                <a:lnTo>
                  <a:pt x="2209800" y="26670"/>
                </a:lnTo>
                <a:lnTo>
                  <a:pt x="2236470" y="26670"/>
                </a:lnTo>
                <a:close/>
              </a:path>
              <a:path w="6692265" h="631825">
                <a:moveTo>
                  <a:pt x="2289048" y="26670"/>
                </a:moveTo>
                <a:lnTo>
                  <a:pt x="2289048" y="0"/>
                </a:lnTo>
                <a:lnTo>
                  <a:pt x="2262378" y="0"/>
                </a:lnTo>
                <a:lnTo>
                  <a:pt x="2262378" y="26670"/>
                </a:lnTo>
                <a:lnTo>
                  <a:pt x="2289048" y="26670"/>
                </a:lnTo>
                <a:close/>
              </a:path>
              <a:path w="6692265" h="631825">
                <a:moveTo>
                  <a:pt x="2341626" y="26670"/>
                </a:moveTo>
                <a:lnTo>
                  <a:pt x="2341626" y="0"/>
                </a:lnTo>
                <a:lnTo>
                  <a:pt x="2315718" y="0"/>
                </a:lnTo>
                <a:lnTo>
                  <a:pt x="2315718" y="26670"/>
                </a:lnTo>
                <a:lnTo>
                  <a:pt x="2341626" y="26670"/>
                </a:lnTo>
                <a:close/>
              </a:path>
              <a:path w="6692265" h="631825">
                <a:moveTo>
                  <a:pt x="2394966" y="26670"/>
                </a:moveTo>
                <a:lnTo>
                  <a:pt x="2394966" y="0"/>
                </a:lnTo>
                <a:lnTo>
                  <a:pt x="2368296" y="0"/>
                </a:lnTo>
                <a:lnTo>
                  <a:pt x="2368296" y="26670"/>
                </a:lnTo>
                <a:lnTo>
                  <a:pt x="2394966" y="26670"/>
                </a:lnTo>
                <a:close/>
              </a:path>
              <a:path w="6692265" h="631825">
                <a:moveTo>
                  <a:pt x="2447544" y="26670"/>
                </a:moveTo>
                <a:lnTo>
                  <a:pt x="2447544" y="0"/>
                </a:lnTo>
                <a:lnTo>
                  <a:pt x="2420873" y="0"/>
                </a:lnTo>
                <a:lnTo>
                  <a:pt x="2420873" y="26670"/>
                </a:lnTo>
                <a:lnTo>
                  <a:pt x="2447544" y="26670"/>
                </a:lnTo>
                <a:close/>
              </a:path>
              <a:path w="6692265" h="631825">
                <a:moveTo>
                  <a:pt x="2500122" y="26670"/>
                </a:moveTo>
                <a:lnTo>
                  <a:pt x="2500122" y="0"/>
                </a:lnTo>
                <a:lnTo>
                  <a:pt x="2474213" y="0"/>
                </a:lnTo>
                <a:lnTo>
                  <a:pt x="2474213" y="26670"/>
                </a:lnTo>
                <a:lnTo>
                  <a:pt x="2500122" y="26670"/>
                </a:lnTo>
                <a:close/>
              </a:path>
              <a:path w="6692265" h="631825">
                <a:moveTo>
                  <a:pt x="2553462" y="26670"/>
                </a:moveTo>
                <a:lnTo>
                  <a:pt x="2553462" y="0"/>
                </a:lnTo>
                <a:lnTo>
                  <a:pt x="2526792" y="0"/>
                </a:lnTo>
                <a:lnTo>
                  <a:pt x="2526792" y="26670"/>
                </a:lnTo>
                <a:lnTo>
                  <a:pt x="2553462" y="26670"/>
                </a:lnTo>
                <a:close/>
              </a:path>
              <a:path w="6692265" h="631825">
                <a:moveTo>
                  <a:pt x="2606040" y="26670"/>
                </a:moveTo>
                <a:lnTo>
                  <a:pt x="2606040" y="0"/>
                </a:lnTo>
                <a:lnTo>
                  <a:pt x="2579370" y="0"/>
                </a:lnTo>
                <a:lnTo>
                  <a:pt x="2579370" y="26670"/>
                </a:lnTo>
                <a:lnTo>
                  <a:pt x="2606040" y="26670"/>
                </a:lnTo>
                <a:close/>
              </a:path>
              <a:path w="6692265" h="631825">
                <a:moveTo>
                  <a:pt x="2659380" y="26670"/>
                </a:moveTo>
                <a:lnTo>
                  <a:pt x="2659380" y="0"/>
                </a:lnTo>
                <a:lnTo>
                  <a:pt x="2632710" y="0"/>
                </a:lnTo>
                <a:lnTo>
                  <a:pt x="2632710" y="26670"/>
                </a:lnTo>
                <a:lnTo>
                  <a:pt x="2659380" y="26670"/>
                </a:lnTo>
                <a:close/>
              </a:path>
              <a:path w="6692265" h="631825">
                <a:moveTo>
                  <a:pt x="2711958" y="26670"/>
                </a:moveTo>
                <a:lnTo>
                  <a:pt x="2711958" y="0"/>
                </a:lnTo>
                <a:lnTo>
                  <a:pt x="2685287" y="0"/>
                </a:lnTo>
                <a:lnTo>
                  <a:pt x="2685287" y="26670"/>
                </a:lnTo>
                <a:lnTo>
                  <a:pt x="2711958" y="26670"/>
                </a:lnTo>
                <a:close/>
              </a:path>
              <a:path w="6692265" h="631825">
                <a:moveTo>
                  <a:pt x="2764536" y="26670"/>
                </a:moveTo>
                <a:lnTo>
                  <a:pt x="2764536" y="0"/>
                </a:lnTo>
                <a:lnTo>
                  <a:pt x="2738628" y="0"/>
                </a:lnTo>
                <a:lnTo>
                  <a:pt x="2738628" y="26670"/>
                </a:lnTo>
                <a:lnTo>
                  <a:pt x="2764536" y="26670"/>
                </a:lnTo>
                <a:close/>
              </a:path>
              <a:path w="6692265" h="631825">
                <a:moveTo>
                  <a:pt x="2817876" y="26670"/>
                </a:moveTo>
                <a:lnTo>
                  <a:pt x="2817876" y="0"/>
                </a:lnTo>
                <a:lnTo>
                  <a:pt x="2791206" y="0"/>
                </a:lnTo>
                <a:lnTo>
                  <a:pt x="2791206" y="26670"/>
                </a:lnTo>
                <a:lnTo>
                  <a:pt x="2817876" y="26670"/>
                </a:lnTo>
                <a:close/>
              </a:path>
              <a:path w="6692265" h="631825">
                <a:moveTo>
                  <a:pt x="2870454" y="26670"/>
                </a:moveTo>
                <a:lnTo>
                  <a:pt x="2870454" y="0"/>
                </a:lnTo>
                <a:lnTo>
                  <a:pt x="2843784" y="0"/>
                </a:lnTo>
                <a:lnTo>
                  <a:pt x="2843784" y="26670"/>
                </a:lnTo>
                <a:lnTo>
                  <a:pt x="2870454" y="26670"/>
                </a:lnTo>
                <a:close/>
              </a:path>
              <a:path w="6692265" h="631825">
                <a:moveTo>
                  <a:pt x="2923032" y="26670"/>
                </a:moveTo>
                <a:lnTo>
                  <a:pt x="2923032" y="0"/>
                </a:lnTo>
                <a:lnTo>
                  <a:pt x="2897123" y="0"/>
                </a:lnTo>
                <a:lnTo>
                  <a:pt x="2897123" y="26670"/>
                </a:lnTo>
                <a:lnTo>
                  <a:pt x="2923032" y="26670"/>
                </a:lnTo>
                <a:close/>
              </a:path>
              <a:path w="6692265" h="631825">
                <a:moveTo>
                  <a:pt x="2976372" y="26670"/>
                </a:moveTo>
                <a:lnTo>
                  <a:pt x="2976372" y="0"/>
                </a:lnTo>
                <a:lnTo>
                  <a:pt x="2949702" y="0"/>
                </a:lnTo>
                <a:lnTo>
                  <a:pt x="2949702" y="26670"/>
                </a:lnTo>
                <a:lnTo>
                  <a:pt x="2976372" y="26670"/>
                </a:lnTo>
                <a:close/>
              </a:path>
              <a:path w="6692265" h="631825">
                <a:moveTo>
                  <a:pt x="3028950" y="26670"/>
                </a:moveTo>
                <a:lnTo>
                  <a:pt x="3028950" y="0"/>
                </a:lnTo>
                <a:lnTo>
                  <a:pt x="3002280" y="0"/>
                </a:lnTo>
                <a:lnTo>
                  <a:pt x="3002280" y="26670"/>
                </a:lnTo>
                <a:lnTo>
                  <a:pt x="3028950" y="26670"/>
                </a:lnTo>
                <a:close/>
              </a:path>
              <a:path w="6692265" h="631825">
                <a:moveTo>
                  <a:pt x="3081528" y="26670"/>
                </a:moveTo>
                <a:lnTo>
                  <a:pt x="3081528" y="0"/>
                </a:lnTo>
                <a:lnTo>
                  <a:pt x="3055620" y="0"/>
                </a:lnTo>
                <a:lnTo>
                  <a:pt x="3055620" y="26670"/>
                </a:lnTo>
                <a:lnTo>
                  <a:pt x="3081528" y="26670"/>
                </a:lnTo>
                <a:close/>
              </a:path>
              <a:path w="6692265" h="631825">
                <a:moveTo>
                  <a:pt x="3134868" y="26670"/>
                </a:moveTo>
                <a:lnTo>
                  <a:pt x="3134868" y="0"/>
                </a:lnTo>
                <a:lnTo>
                  <a:pt x="3108197" y="0"/>
                </a:lnTo>
                <a:lnTo>
                  <a:pt x="3108197" y="26670"/>
                </a:lnTo>
                <a:lnTo>
                  <a:pt x="3134868" y="26670"/>
                </a:lnTo>
                <a:close/>
              </a:path>
              <a:path w="6692265" h="631825">
                <a:moveTo>
                  <a:pt x="3187446" y="26670"/>
                </a:moveTo>
                <a:lnTo>
                  <a:pt x="3187446" y="0"/>
                </a:lnTo>
                <a:lnTo>
                  <a:pt x="3160775" y="0"/>
                </a:lnTo>
                <a:lnTo>
                  <a:pt x="3160775" y="26670"/>
                </a:lnTo>
                <a:lnTo>
                  <a:pt x="3187446" y="26670"/>
                </a:lnTo>
                <a:close/>
              </a:path>
              <a:path w="6692265" h="631825">
                <a:moveTo>
                  <a:pt x="3240024" y="26670"/>
                </a:moveTo>
                <a:lnTo>
                  <a:pt x="3240024" y="0"/>
                </a:lnTo>
                <a:lnTo>
                  <a:pt x="3214116" y="0"/>
                </a:lnTo>
                <a:lnTo>
                  <a:pt x="3214116" y="26670"/>
                </a:lnTo>
                <a:lnTo>
                  <a:pt x="3240024" y="26670"/>
                </a:lnTo>
                <a:close/>
              </a:path>
              <a:path w="6692265" h="631825">
                <a:moveTo>
                  <a:pt x="3293364" y="26670"/>
                </a:moveTo>
                <a:lnTo>
                  <a:pt x="3293364" y="0"/>
                </a:lnTo>
                <a:lnTo>
                  <a:pt x="3266694" y="0"/>
                </a:lnTo>
                <a:lnTo>
                  <a:pt x="3266694" y="26670"/>
                </a:lnTo>
                <a:lnTo>
                  <a:pt x="3293364" y="26670"/>
                </a:lnTo>
                <a:close/>
              </a:path>
              <a:path w="6692265" h="631825">
                <a:moveTo>
                  <a:pt x="3345942" y="26670"/>
                </a:moveTo>
                <a:lnTo>
                  <a:pt x="3345942" y="0"/>
                </a:lnTo>
                <a:lnTo>
                  <a:pt x="3319272" y="0"/>
                </a:lnTo>
                <a:lnTo>
                  <a:pt x="3319272" y="26670"/>
                </a:lnTo>
                <a:lnTo>
                  <a:pt x="3345942" y="26670"/>
                </a:lnTo>
                <a:close/>
              </a:path>
              <a:path w="6692265" h="631825">
                <a:moveTo>
                  <a:pt x="3399281" y="26670"/>
                </a:moveTo>
                <a:lnTo>
                  <a:pt x="3399281" y="0"/>
                </a:lnTo>
                <a:lnTo>
                  <a:pt x="3372611" y="0"/>
                </a:lnTo>
                <a:lnTo>
                  <a:pt x="3372611" y="26670"/>
                </a:lnTo>
                <a:lnTo>
                  <a:pt x="3399281" y="26670"/>
                </a:lnTo>
                <a:close/>
              </a:path>
              <a:path w="6692265" h="631825">
                <a:moveTo>
                  <a:pt x="3451860" y="26670"/>
                </a:moveTo>
                <a:lnTo>
                  <a:pt x="3451860" y="0"/>
                </a:lnTo>
                <a:lnTo>
                  <a:pt x="3425190" y="0"/>
                </a:lnTo>
                <a:lnTo>
                  <a:pt x="3425190" y="26670"/>
                </a:lnTo>
                <a:lnTo>
                  <a:pt x="3451860" y="26670"/>
                </a:lnTo>
                <a:close/>
              </a:path>
              <a:path w="6692265" h="631825">
                <a:moveTo>
                  <a:pt x="3504438" y="26670"/>
                </a:moveTo>
                <a:lnTo>
                  <a:pt x="3504438" y="0"/>
                </a:lnTo>
                <a:lnTo>
                  <a:pt x="3478529" y="0"/>
                </a:lnTo>
                <a:lnTo>
                  <a:pt x="3478529" y="26670"/>
                </a:lnTo>
                <a:lnTo>
                  <a:pt x="3504438" y="26670"/>
                </a:lnTo>
                <a:close/>
              </a:path>
              <a:path w="6692265" h="631825">
                <a:moveTo>
                  <a:pt x="3557778" y="26670"/>
                </a:moveTo>
                <a:lnTo>
                  <a:pt x="3557778" y="0"/>
                </a:lnTo>
                <a:lnTo>
                  <a:pt x="3531107" y="0"/>
                </a:lnTo>
                <a:lnTo>
                  <a:pt x="3531107" y="26670"/>
                </a:lnTo>
                <a:lnTo>
                  <a:pt x="3557778" y="26670"/>
                </a:lnTo>
                <a:close/>
              </a:path>
              <a:path w="6692265" h="631825">
                <a:moveTo>
                  <a:pt x="3610355" y="26670"/>
                </a:moveTo>
                <a:lnTo>
                  <a:pt x="3610355" y="0"/>
                </a:lnTo>
                <a:lnTo>
                  <a:pt x="3583685" y="0"/>
                </a:lnTo>
                <a:lnTo>
                  <a:pt x="3583685" y="26670"/>
                </a:lnTo>
                <a:lnTo>
                  <a:pt x="3610355" y="26670"/>
                </a:lnTo>
                <a:close/>
              </a:path>
              <a:path w="6692265" h="631825">
                <a:moveTo>
                  <a:pt x="3662933" y="26670"/>
                </a:moveTo>
                <a:lnTo>
                  <a:pt x="3662933" y="0"/>
                </a:lnTo>
                <a:lnTo>
                  <a:pt x="3637026" y="0"/>
                </a:lnTo>
                <a:lnTo>
                  <a:pt x="3637026" y="26670"/>
                </a:lnTo>
                <a:lnTo>
                  <a:pt x="3662933" y="26670"/>
                </a:lnTo>
                <a:close/>
              </a:path>
              <a:path w="6692265" h="631825">
                <a:moveTo>
                  <a:pt x="3716274" y="26670"/>
                </a:moveTo>
                <a:lnTo>
                  <a:pt x="3716274" y="0"/>
                </a:lnTo>
                <a:lnTo>
                  <a:pt x="3689604" y="0"/>
                </a:lnTo>
                <a:lnTo>
                  <a:pt x="3689604" y="26670"/>
                </a:lnTo>
                <a:lnTo>
                  <a:pt x="3716274" y="26670"/>
                </a:lnTo>
                <a:close/>
              </a:path>
              <a:path w="6692265" h="631825">
                <a:moveTo>
                  <a:pt x="3768852" y="26670"/>
                </a:moveTo>
                <a:lnTo>
                  <a:pt x="3768852" y="0"/>
                </a:lnTo>
                <a:lnTo>
                  <a:pt x="3742181" y="0"/>
                </a:lnTo>
                <a:lnTo>
                  <a:pt x="3742181" y="26670"/>
                </a:lnTo>
                <a:lnTo>
                  <a:pt x="3768852" y="26670"/>
                </a:lnTo>
                <a:close/>
              </a:path>
              <a:path w="6692265" h="631825">
                <a:moveTo>
                  <a:pt x="3821429" y="26670"/>
                </a:moveTo>
                <a:lnTo>
                  <a:pt x="3821429" y="0"/>
                </a:lnTo>
                <a:lnTo>
                  <a:pt x="3795522" y="0"/>
                </a:lnTo>
                <a:lnTo>
                  <a:pt x="3795522" y="26670"/>
                </a:lnTo>
                <a:lnTo>
                  <a:pt x="3821429" y="26670"/>
                </a:lnTo>
                <a:close/>
              </a:path>
              <a:path w="6692265" h="631825">
                <a:moveTo>
                  <a:pt x="3874770" y="26670"/>
                </a:moveTo>
                <a:lnTo>
                  <a:pt x="3874770" y="0"/>
                </a:lnTo>
                <a:lnTo>
                  <a:pt x="3848100" y="0"/>
                </a:lnTo>
                <a:lnTo>
                  <a:pt x="3848100" y="26670"/>
                </a:lnTo>
                <a:lnTo>
                  <a:pt x="3874770" y="26670"/>
                </a:lnTo>
                <a:close/>
              </a:path>
              <a:path w="6692265" h="631825">
                <a:moveTo>
                  <a:pt x="3927348" y="26670"/>
                </a:moveTo>
                <a:lnTo>
                  <a:pt x="3927348" y="0"/>
                </a:lnTo>
                <a:lnTo>
                  <a:pt x="3900678" y="0"/>
                </a:lnTo>
                <a:lnTo>
                  <a:pt x="3900678" y="26670"/>
                </a:lnTo>
                <a:lnTo>
                  <a:pt x="3927348" y="26670"/>
                </a:lnTo>
                <a:close/>
              </a:path>
              <a:path w="6692265" h="631825">
                <a:moveTo>
                  <a:pt x="3979926" y="26670"/>
                </a:moveTo>
                <a:lnTo>
                  <a:pt x="3979926" y="0"/>
                </a:lnTo>
                <a:lnTo>
                  <a:pt x="3954018" y="0"/>
                </a:lnTo>
                <a:lnTo>
                  <a:pt x="3954018" y="26670"/>
                </a:lnTo>
                <a:lnTo>
                  <a:pt x="3979926" y="26670"/>
                </a:lnTo>
                <a:close/>
              </a:path>
              <a:path w="6692265" h="631825">
                <a:moveTo>
                  <a:pt x="4033266" y="26670"/>
                </a:moveTo>
                <a:lnTo>
                  <a:pt x="4033266" y="0"/>
                </a:lnTo>
                <a:lnTo>
                  <a:pt x="4006596" y="0"/>
                </a:lnTo>
                <a:lnTo>
                  <a:pt x="4006596" y="26670"/>
                </a:lnTo>
                <a:lnTo>
                  <a:pt x="4033266" y="26670"/>
                </a:lnTo>
                <a:close/>
              </a:path>
              <a:path w="6692265" h="631825">
                <a:moveTo>
                  <a:pt x="4085844" y="26670"/>
                </a:moveTo>
                <a:lnTo>
                  <a:pt x="4085844" y="0"/>
                </a:lnTo>
                <a:lnTo>
                  <a:pt x="4059174" y="0"/>
                </a:lnTo>
                <a:lnTo>
                  <a:pt x="4059174" y="26670"/>
                </a:lnTo>
                <a:lnTo>
                  <a:pt x="4085844" y="26670"/>
                </a:lnTo>
                <a:close/>
              </a:path>
              <a:path w="6692265" h="631825">
                <a:moveTo>
                  <a:pt x="4138422" y="26670"/>
                </a:moveTo>
                <a:lnTo>
                  <a:pt x="4138422" y="0"/>
                </a:lnTo>
                <a:lnTo>
                  <a:pt x="4112513" y="0"/>
                </a:lnTo>
                <a:lnTo>
                  <a:pt x="4112513" y="26670"/>
                </a:lnTo>
                <a:lnTo>
                  <a:pt x="4138422" y="26670"/>
                </a:lnTo>
                <a:close/>
              </a:path>
              <a:path w="6692265" h="631825">
                <a:moveTo>
                  <a:pt x="4191762" y="26670"/>
                </a:moveTo>
                <a:lnTo>
                  <a:pt x="4191762" y="0"/>
                </a:lnTo>
                <a:lnTo>
                  <a:pt x="4165092" y="0"/>
                </a:lnTo>
                <a:lnTo>
                  <a:pt x="4165092" y="26670"/>
                </a:lnTo>
                <a:lnTo>
                  <a:pt x="4191762" y="26670"/>
                </a:lnTo>
                <a:close/>
              </a:path>
              <a:path w="6692265" h="631825">
                <a:moveTo>
                  <a:pt x="4244340" y="26670"/>
                </a:moveTo>
                <a:lnTo>
                  <a:pt x="4244340" y="0"/>
                </a:lnTo>
                <a:lnTo>
                  <a:pt x="4218432" y="0"/>
                </a:lnTo>
                <a:lnTo>
                  <a:pt x="4218432" y="26670"/>
                </a:lnTo>
                <a:lnTo>
                  <a:pt x="4244340" y="26670"/>
                </a:lnTo>
                <a:close/>
              </a:path>
              <a:path w="6692265" h="631825">
                <a:moveTo>
                  <a:pt x="4297680" y="26670"/>
                </a:moveTo>
                <a:lnTo>
                  <a:pt x="4297680" y="0"/>
                </a:lnTo>
                <a:lnTo>
                  <a:pt x="4271009" y="0"/>
                </a:lnTo>
                <a:lnTo>
                  <a:pt x="4271009" y="26670"/>
                </a:lnTo>
                <a:lnTo>
                  <a:pt x="4297680" y="26670"/>
                </a:lnTo>
                <a:close/>
              </a:path>
              <a:path w="6692265" h="631825">
                <a:moveTo>
                  <a:pt x="4350258" y="26670"/>
                </a:moveTo>
                <a:lnTo>
                  <a:pt x="4350258" y="0"/>
                </a:lnTo>
                <a:lnTo>
                  <a:pt x="4323587" y="0"/>
                </a:lnTo>
                <a:lnTo>
                  <a:pt x="4323587" y="26670"/>
                </a:lnTo>
                <a:lnTo>
                  <a:pt x="4350258" y="26670"/>
                </a:lnTo>
                <a:close/>
              </a:path>
              <a:path w="6692265" h="631825">
                <a:moveTo>
                  <a:pt x="4402836" y="26670"/>
                </a:moveTo>
                <a:lnTo>
                  <a:pt x="4402836" y="0"/>
                </a:lnTo>
                <a:lnTo>
                  <a:pt x="4376928" y="0"/>
                </a:lnTo>
                <a:lnTo>
                  <a:pt x="4376928" y="26670"/>
                </a:lnTo>
                <a:lnTo>
                  <a:pt x="4402836" y="26670"/>
                </a:lnTo>
                <a:close/>
              </a:path>
              <a:path w="6692265" h="631825">
                <a:moveTo>
                  <a:pt x="4456176" y="26670"/>
                </a:moveTo>
                <a:lnTo>
                  <a:pt x="4456176" y="0"/>
                </a:lnTo>
                <a:lnTo>
                  <a:pt x="4429506" y="0"/>
                </a:lnTo>
                <a:lnTo>
                  <a:pt x="4429506" y="26670"/>
                </a:lnTo>
                <a:lnTo>
                  <a:pt x="4456176" y="26670"/>
                </a:lnTo>
                <a:close/>
              </a:path>
              <a:path w="6692265" h="631825">
                <a:moveTo>
                  <a:pt x="4508754" y="26670"/>
                </a:moveTo>
                <a:lnTo>
                  <a:pt x="4508754" y="0"/>
                </a:lnTo>
                <a:lnTo>
                  <a:pt x="4482083" y="0"/>
                </a:lnTo>
                <a:lnTo>
                  <a:pt x="4482083" y="26670"/>
                </a:lnTo>
                <a:lnTo>
                  <a:pt x="4508754" y="26670"/>
                </a:lnTo>
                <a:close/>
              </a:path>
              <a:path w="6692265" h="631825">
                <a:moveTo>
                  <a:pt x="4561332" y="26670"/>
                </a:moveTo>
                <a:lnTo>
                  <a:pt x="4561332" y="0"/>
                </a:lnTo>
                <a:lnTo>
                  <a:pt x="4535424" y="0"/>
                </a:lnTo>
                <a:lnTo>
                  <a:pt x="4535424" y="26670"/>
                </a:lnTo>
                <a:lnTo>
                  <a:pt x="4561332" y="26670"/>
                </a:lnTo>
                <a:close/>
              </a:path>
              <a:path w="6692265" h="631825">
                <a:moveTo>
                  <a:pt x="4614672" y="26670"/>
                </a:moveTo>
                <a:lnTo>
                  <a:pt x="4614672" y="0"/>
                </a:lnTo>
                <a:lnTo>
                  <a:pt x="4588002" y="0"/>
                </a:lnTo>
                <a:lnTo>
                  <a:pt x="4588002" y="26670"/>
                </a:lnTo>
                <a:lnTo>
                  <a:pt x="4614672" y="26670"/>
                </a:lnTo>
                <a:close/>
              </a:path>
              <a:path w="6692265" h="631825">
                <a:moveTo>
                  <a:pt x="4667250" y="26670"/>
                </a:moveTo>
                <a:lnTo>
                  <a:pt x="4667250" y="0"/>
                </a:lnTo>
                <a:lnTo>
                  <a:pt x="4640580" y="0"/>
                </a:lnTo>
                <a:lnTo>
                  <a:pt x="4640580" y="26670"/>
                </a:lnTo>
                <a:lnTo>
                  <a:pt x="4667250" y="26670"/>
                </a:lnTo>
                <a:close/>
              </a:path>
              <a:path w="6692265" h="631825">
                <a:moveTo>
                  <a:pt x="4719828" y="26670"/>
                </a:moveTo>
                <a:lnTo>
                  <a:pt x="4719828" y="0"/>
                </a:lnTo>
                <a:lnTo>
                  <a:pt x="4693920" y="0"/>
                </a:lnTo>
                <a:lnTo>
                  <a:pt x="4693920" y="26670"/>
                </a:lnTo>
                <a:lnTo>
                  <a:pt x="4719828" y="26670"/>
                </a:lnTo>
                <a:close/>
              </a:path>
              <a:path w="6692265" h="631825">
                <a:moveTo>
                  <a:pt x="4773168" y="26670"/>
                </a:moveTo>
                <a:lnTo>
                  <a:pt x="4773168" y="0"/>
                </a:lnTo>
                <a:lnTo>
                  <a:pt x="4746498" y="0"/>
                </a:lnTo>
                <a:lnTo>
                  <a:pt x="4746498" y="26670"/>
                </a:lnTo>
                <a:lnTo>
                  <a:pt x="4773168" y="26670"/>
                </a:lnTo>
                <a:close/>
              </a:path>
              <a:path w="6692265" h="631825">
                <a:moveTo>
                  <a:pt x="4825746" y="26670"/>
                </a:moveTo>
                <a:lnTo>
                  <a:pt x="4825746" y="0"/>
                </a:lnTo>
                <a:lnTo>
                  <a:pt x="4799076" y="0"/>
                </a:lnTo>
                <a:lnTo>
                  <a:pt x="4799076" y="26670"/>
                </a:lnTo>
                <a:lnTo>
                  <a:pt x="4825746" y="26670"/>
                </a:lnTo>
                <a:close/>
              </a:path>
              <a:path w="6692265" h="631825">
                <a:moveTo>
                  <a:pt x="4878324" y="26670"/>
                </a:moveTo>
                <a:lnTo>
                  <a:pt x="4878324" y="0"/>
                </a:lnTo>
                <a:lnTo>
                  <a:pt x="4852416" y="0"/>
                </a:lnTo>
                <a:lnTo>
                  <a:pt x="4852416" y="26670"/>
                </a:lnTo>
                <a:lnTo>
                  <a:pt x="4878324" y="26670"/>
                </a:lnTo>
                <a:close/>
              </a:path>
              <a:path w="6692265" h="631825">
                <a:moveTo>
                  <a:pt x="4931664" y="26670"/>
                </a:moveTo>
                <a:lnTo>
                  <a:pt x="4931664" y="0"/>
                </a:lnTo>
                <a:lnTo>
                  <a:pt x="4904994" y="0"/>
                </a:lnTo>
                <a:lnTo>
                  <a:pt x="4904994" y="26670"/>
                </a:lnTo>
                <a:lnTo>
                  <a:pt x="4931664" y="26670"/>
                </a:lnTo>
                <a:close/>
              </a:path>
              <a:path w="6692265" h="631825">
                <a:moveTo>
                  <a:pt x="4984242" y="26670"/>
                </a:moveTo>
                <a:lnTo>
                  <a:pt x="4984242" y="0"/>
                </a:lnTo>
                <a:lnTo>
                  <a:pt x="4958333" y="0"/>
                </a:lnTo>
                <a:lnTo>
                  <a:pt x="4958333" y="26670"/>
                </a:lnTo>
                <a:lnTo>
                  <a:pt x="4984242" y="26670"/>
                </a:lnTo>
                <a:close/>
              </a:path>
              <a:path w="6692265" h="631825">
                <a:moveTo>
                  <a:pt x="5037582" y="26670"/>
                </a:moveTo>
                <a:lnTo>
                  <a:pt x="5037582" y="0"/>
                </a:lnTo>
                <a:lnTo>
                  <a:pt x="5010911" y="0"/>
                </a:lnTo>
                <a:lnTo>
                  <a:pt x="5010911" y="26670"/>
                </a:lnTo>
                <a:lnTo>
                  <a:pt x="5037582" y="26670"/>
                </a:lnTo>
                <a:close/>
              </a:path>
              <a:path w="6692265" h="631825">
                <a:moveTo>
                  <a:pt x="5090160" y="26670"/>
                </a:moveTo>
                <a:lnTo>
                  <a:pt x="5090160" y="0"/>
                </a:lnTo>
                <a:lnTo>
                  <a:pt x="5063490" y="0"/>
                </a:lnTo>
                <a:lnTo>
                  <a:pt x="5063490" y="26670"/>
                </a:lnTo>
                <a:lnTo>
                  <a:pt x="5090160" y="26670"/>
                </a:lnTo>
                <a:close/>
              </a:path>
              <a:path w="6692265" h="631825">
                <a:moveTo>
                  <a:pt x="5142738" y="26670"/>
                </a:moveTo>
                <a:lnTo>
                  <a:pt x="5142738" y="0"/>
                </a:lnTo>
                <a:lnTo>
                  <a:pt x="5116830" y="0"/>
                </a:lnTo>
                <a:lnTo>
                  <a:pt x="5116830" y="26670"/>
                </a:lnTo>
                <a:lnTo>
                  <a:pt x="5142738" y="26670"/>
                </a:lnTo>
                <a:close/>
              </a:path>
              <a:path w="6692265" h="631825">
                <a:moveTo>
                  <a:pt x="5196078" y="26670"/>
                </a:moveTo>
                <a:lnTo>
                  <a:pt x="5196078" y="0"/>
                </a:lnTo>
                <a:lnTo>
                  <a:pt x="5169408" y="0"/>
                </a:lnTo>
                <a:lnTo>
                  <a:pt x="5169408" y="26670"/>
                </a:lnTo>
                <a:lnTo>
                  <a:pt x="5196078" y="26670"/>
                </a:lnTo>
                <a:close/>
              </a:path>
              <a:path w="6692265" h="631825">
                <a:moveTo>
                  <a:pt x="5248656" y="26670"/>
                </a:moveTo>
                <a:lnTo>
                  <a:pt x="5248656" y="0"/>
                </a:lnTo>
                <a:lnTo>
                  <a:pt x="5221985" y="0"/>
                </a:lnTo>
                <a:lnTo>
                  <a:pt x="5221985" y="26670"/>
                </a:lnTo>
                <a:lnTo>
                  <a:pt x="5248656" y="26670"/>
                </a:lnTo>
                <a:close/>
              </a:path>
              <a:path w="6692265" h="631825">
                <a:moveTo>
                  <a:pt x="5301233" y="26670"/>
                </a:moveTo>
                <a:lnTo>
                  <a:pt x="5301233" y="0"/>
                </a:lnTo>
                <a:lnTo>
                  <a:pt x="5275326" y="0"/>
                </a:lnTo>
                <a:lnTo>
                  <a:pt x="5275326" y="26670"/>
                </a:lnTo>
                <a:lnTo>
                  <a:pt x="5301233" y="26670"/>
                </a:lnTo>
                <a:close/>
              </a:path>
              <a:path w="6692265" h="631825">
                <a:moveTo>
                  <a:pt x="5354574" y="26670"/>
                </a:moveTo>
                <a:lnTo>
                  <a:pt x="5354574" y="0"/>
                </a:lnTo>
                <a:lnTo>
                  <a:pt x="5327904" y="0"/>
                </a:lnTo>
                <a:lnTo>
                  <a:pt x="5327904" y="26670"/>
                </a:lnTo>
                <a:lnTo>
                  <a:pt x="5354574" y="26670"/>
                </a:lnTo>
                <a:close/>
              </a:path>
              <a:path w="6692265" h="631825">
                <a:moveTo>
                  <a:pt x="5407152" y="26670"/>
                </a:moveTo>
                <a:lnTo>
                  <a:pt x="5407152" y="0"/>
                </a:lnTo>
                <a:lnTo>
                  <a:pt x="5380482" y="0"/>
                </a:lnTo>
                <a:lnTo>
                  <a:pt x="5380482" y="26670"/>
                </a:lnTo>
                <a:lnTo>
                  <a:pt x="5407152" y="26670"/>
                </a:lnTo>
                <a:close/>
              </a:path>
              <a:path w="6692265" h="631825">
                <a:moveTo>
                  <a:pt x="5459730" y="26670"/>
                </a:moveTo>
                <a:lnTo>
                  <a:pt x="5459730" y="0"/>
                </a:lnTo>
                <a:lnTo>
                  <a:pt x="5433822" y="0"/>
                </a:lnTo>
                <a:lnTo>
                  <a:pt x="5433822" y="26670"/>
                </a:lnTo>
                <a:lnTo>
                  <a:pt x="5459730" y="26670"/>
                </a:lnTo>
                <a:close/>
              </a:path>
              <a:path w="6692265" h="631825">
                <a:moveTo>
                  <a:pt x="5513070" y="26670"/>
                </a:moveTo>
                <a:lnTo>
                  <a:pt x="5513070" y="0"/>
                </a:lnTo>
                <a:lnTo>
                  <a:pt x="5486400" y="0"/>
                </a:lnTo>
                <a:lnTo>
                  <a:pt x="5486400" y="26670"/>
                </a:lnTo>
                <a:lnTo>
                  <a:pt x="5513070" y="26670"/>
                </a:lnTo>
                <a:close/>
              </a:path>
              <a:path w="6692265" h="631825">
                <a:moveTo>
                  <a:pt x="5565648" y="26670"/>
                </a:moveTo>
                <a:lnTo>
                  <a:pt x="5565648" y="0"/>
                </a:lnTo>
                <a:lnTo>
                  <a:pt x="5538978" y="0"/>
                </a:lnTo>
                <a:lnTo>
                  <a:pt x="5538978" y="26670"/>
                </a:lnTo>
                <a:lnTo>
                  <a:pt x="5565648" y="26670"/>
                </a:lnTo>
                <a:close/>
              </a:path>
              <a:path w="6692265" h="631825">
                <a:moveTo>
                  <a:pt x="5618225" y="26670"/>
                </a:moveTo>
                <a:lnTo>
                  <a:pt x="5618225" y="0"/>
                </a:lnTo>
                <a:lnTo>
                  <a:pt x="5592317" y="0"/>
                </a:lnTo>
                <a:lnTo>
                  <a:pt x="5592317" y="26670"/>
                </a:lnTo>
                <a:lnTo>
                  <a:pt x="5618225" y="26670"/>
                </a:lnTo>
                <a:close/>
              </a:path>
              <a:path w="6692265" h="631825">
                <a:moveTo>
                  <a:pt x="5671566" y="26670"/>
                </a:moveTo>
                <a:lnTo>
                  <a:pt x="5671566" y="0"/>
                </a:lnTo>
                <a:lnTo>
                  <a:pt x="5644896" y="0"/>
                </a:lnTo>
                <a:lnTo>
                  <a:pt x="5644896" y="26670"/>
                </a:lnTo>
                <a:lnTo>
                  <a:pt x="5671566" y="26670"/>
                </a:lnTo>
                <a:close/>
              </a:path>
              <a:path w="6692265" h="631825">
                <a:moveTo>
                  <a:pt x="5724143" y="26670"/>
                </a:moveTo>
                <a:lnTo>
                  <a:pt x="5724143" y="0"/>
                </a:lnTo>
                <a:lnTo>
                  <a:pt x="5698235" y="0"/>
                </a:lnTo>
                <a:lnTo>
                  <a:pt x="5698235" y="26670"/>
                </a:lnTo>
                <a:lnTo>
                  <a:pt x="5724143" y="26670"/>
                </a:lnTo>
                <a:close/>
              </a:path>
              <a:path w="6692265" h="631825">
                <a:moveTo>
                  <a:pt x="5777483" y="26670"/>
                </a:moveTo>
                <a:lnTo>
                  <a:pt x="5777483" y="0"/>
                </a:lnTo>
                <a:lnTo>
                  <a:pt x="5750813" y="0"/>
                </a:lnTo>
                <a:lnTo>
                  <a:pt x="5750813" y="26670"/>
                </a:lnTo>
                <a:lnTo>
                  <a:pt x="5777483" y="26670"/>
                </a:lnTo>
                <a:close/>
              </a:path>
              <a:path w="6692265" h="631825">
                <a:moveTo>
                  <a:pt x="5830061" y="26670"/>
                </a:moveTo>
                <a:lnTo>
                  <a:pt x="5830061" y="0"/>
                </a:lnTo>
                <a:lnTo>
                  <a:pt x="5803391" y="0"/>
                </a:lnTo>
                <a:lnTo>
                  <a:pt x="5803391" y="26670"/>
                </a:lnTo>
                <a:lnTo>
                  <a:pt x="5830061" y="26670"/>
                </a:lnTo>
                <a:close/>
              </a:path>
              <a:path w="6692265" h="631825">
                <a:moveTo>
                  <a:pt x="5882639" y="26670"/>
                </a:moveTo>
                <a:lnTo>
                  <a:pt x="5882639" y="0"/>
                </a:lnTo>
                <a:lnTo>
                  <a:pt x="5856732" y="0"/>
                </a:lnTo>
                <a:lnTo>
                  <a:pt x="5856732" y="26670"/>
                </a:lnTo>
                <a:lnTo>
                  <a:pt x="5882639" y="26670"/>
                </a:lnTo>
                <a:close/>
              </a:path>
              <a:path w="6692265" h="631825">
                <a:moveTo>
                  <a:pt x="5935980" y="26670"/>
                </a:moveTo>
                <a:lnTo>
                  <a:pt x="5935980" y="0"/>
                </a:lnTo>
                <a:lnTo>
                  <a:pt x="5909309" y="0"/>
                </a:lnTo>
                <a:lnTo>
                  <a:pt x="5909309" y="26670"/>
                </a:lnTo>
                <a:lnTo>
                  <a:pt x="5935980" y="26670"/>
                </a:lnTo>
                <a:close/>
              </a:path>
              <a:path w="6692265" h="631825">
                <a:moveTo>
                  <a:pt x="5988558" y="26670"/>
                </a:moveTo>
                <a:lnTo>
                  <a:pt x="5988558" y="0"/>
                </a:lnTo>
                <a:lnTo>
                  <a:pt x="5961887" y="0"/>
                </a:lnTo>
                <a:lnTo>
                  <a:pt x="5961887" y="26670"/>
                </a:lnTo>
                <a:lnTo>
                  <a:pt x="5988558" y="26670"/>
                </a:lnTo>
                <a:close/>
              </a:path>
              <a:path w="6692265" h="631825">
                <a:moveTo>
                  <a:pt x="6041135" y="26670"/>
                </a:moveTo>
                <a:lnTo>
                  <a:pt x="6041135" y="0"/>
                </a:lnTo>
                <a:lnTo>
                  <a:pt x="6015228" y="0"/>
                </a:lnTo>
                <a:lnTo>
                  <a:pt x="6015228" y="26670"/>
                </a:lnTo>
                <a:lnTo>
                  <a:pt x="6041135" y="26670"/>
                </a:lnTo>
                <a:close/>
              </a:path>
              <a:path w="6692265" h="631825">
                <a:moveTo>
                  <a:pt x="6094476" y="26670"/>
                </a:moveTo>
                <a:lnTo>
                  <a:pt x="6094476" y="0"/>
                </a:lnTo>
                <a:lnTo>
                  <a:pt x="6067806" y="0"/>
                </a:lnTo>
                <a:lnTo>
                  <a:pt x="6067806" y="26670"/>
                </a:lnTo>
                <a:lnTo>
                  <a:pt x="6094476" y="26670"/>
                </a:lnTo>
                <a:close/>
              </a:path>
              <a:path w="6692265" h="631825">
                <a:moveTo>
                  <a:pt x="6147054" y="26670"/>
                </a:moveTo>
                <a:lnTo>
                  <a:pt x="6147054" y="0"/>
                </a:lnTo>
                <a:lnTo>
                  <a:pt x="6120383" y="0"/>
                </a:lnTo>
                <a:lnTo>
                  <a:pt x="6120383" y="26670"/>
                </a:lnTo>
                <a:lnTo>
                  <a:pt x="6147054" y="26670"/>
                </a:lnTo>
                <a:close/>
              </a:path>
              <a:path w="6692265" h="631825">
                <a:moveTo>
                  <a:pt x="6199632" y="26670"/>
                </a:moveTo>
                <a:lnTo>
                  <a:pt x="6199632" y="0"/>
                </a:lnTo>
                <a:lnTo>
                  <a:pt x="6173724" y="0"/>
                </a:lnTo>
                <a:lnTo>
                  <a:pt x="6173724" y="26670"/>
                </a:lnTo>
                <a:lnTo>
                  <a:pt x="6199632" y="26670"/>
                </a:lnTo>
                <a:close/>
              </a:path>
              <a:path w="6692265" h="631825">
                <a:moveTo>
                  <a:pt x="6252972" y="26670"/>
                </a:moveTo>
                <a:lnTo>
                  <a:pt x="6252972" y="0"/>
                </a:lnTo>
                <a:lnTo>
                  <a:pt x="6226302" y="0"/>
                </a:lnTo>
                <a:lnTo>
                  <a:pt x="6226302" y="26670"/>
                </a:lnTo>
                <a:lnTo>
                  <a:pt x="6252972" y="26670"/>
                </a:lnTo>
                <a:close/>
              </a:path>
              <a:path w="6692265" h="631825">
                <a:moveTo>
                  <a:pt x="6305550" y="26670"/>
                </a:moveTo>
                <a:lnTo>
                  <a:pt x="6305550" y="0"/>
                </a:lnTo>
                <a:lnTo>
                  <a:pt x="6278880" y="0"/>
                </a:lnTo>
                <a:lnTo>
                  <a:pt x="6278880" y="26670"/>
                </a:lnTo>
                <a:lnTo>
                  <a:pt x="6305550" y="26670"/>
                </a:lnTo>
                <a:close/>
              </a:path>
              <a:path w="6692265" h="631825">
                <a:moveTo>
                  <a:pt x="6358127" y="26670"/>
                </a:moveTo>
                <a:lnTo>
                  <a:pt x="6358127" y="0"/>
                </a:lnTo>
                <a:lnTo>
                  <a:pt x="6332219" y="0"/>
                </a:lnTo>
                <a:lnTo>
                  <a:pt x="6332219" y="26670"/>
                </a:lnTo>
                <a:lnTo>
                  <a:pt x="6358127" y="26670"/>
                </a:lnTo>
                <a:close/>
              </a:path>
              <a:path w="6692265" h="631825">
                <a:moveTo>
                  <a:pt x="6411468" y="26670"/>
                </a:moveTo>
                <a:lnTo>
                  <a:pt x="6411468" y="0"/>
                </a:lnTo>
                <a:lnTo>
                  <a:pt x="6384798" y="0"/>
                </a:lnTo>
                <a:lnTo>
                  <a:pt x="6384798" y="26670"/>
                </a:lnTo>
                <a:lnTo>
                  <a:pt x="6411468" y="26670"/>
                </a:lnTo>
                <a:close/>
              </a:path>
              <a:path w="6692265" h="631825">
                <a:moveTo>
                  <a:pt x="6464045" y="26670"/>
                </a:moveTo>
                <a:lnTo>
                  <a:pt x="6464045" y="0"/>
                </a:lnTo>
                <a:lnTo>
                  <a:pt x="6438137" y="0"/>
                </a:lnTo>
                <a:lnTo>
                  <a:pt x="6438137" y="26670"/>
                </a:lnTo>
                <a:lnTo>
                  <a:pt x="6464045" y="26670"/>
                </a:lnTo>
                <a:close/>
              </a:path>
              <a:path w="6692265" h="631825">
                <a:moveTo>
                  <a:pt x="6517385" y="26670"/>
                </a:moveTo>
                <a:lnTo>
                  <a:pt x="6517385" y="0"/>
                </a:lnTo>
                <a:lnTo>
                  <a:pt x="6490715" y="0"/>
                </a:lnTo>
                <a:lnTo>
                  <a:pt x="6490715" y="26670"/>
                </a:lnTo>
                <a:lnTo>
                  <a:pt x="6517385" y="26670"/>
                </a:lnTo>
                <a:close/>
              </a:path>
              <a:path w="6692265" h="631825">
                <a:moveTo>
                  <a:pt x="6569963" y="26670"/>
                </a:moveTo>
                <a:lnTo>
                  <a:pt x="6569963" y="0"/>
                </a:lnTo>
                <a:lnTo>
                  <a:pt x="6543293" y="0"/>
                </a:lnTo>
                <a:lnTo>
                  <a:pt x="6543293" y="26670"/>
                </a:lnTo>
                <a:lnTo>
                  <a:pt x="6569963" y="26670"/>
                </a:lnTo>
                <a:close/>
              </a:path>
              <a:path w="6692265" h="631825">
                <a:moveTo>
                  <a:pt x="6622541" y="26670"/>
                </a:moveTo>
                <a:lnTo>
                  <a:pt x="6622541" y="0"/>
                </a:lnTo>
                <a:lnTo>
                  <a:pt x="6596633" y="0"/>
                </a:lnTo>
                <a:lnTo>
                  <a:pt x="6596633" y="26670"/>
                </a:lnTo>
                <a:lnTo>
                  <a:pt x="6622541" y="26670"/>
                </a:lnTo>
                <a:close/>
              </a:path>
              <a:path w="6692265" h="631825">
                <a:moveTo>
                  <a:pt x="6675882" y="26670"/>
                </a:moveTo>
                <a:lnTo>
                  <a:pt x="6675882" y="0"/>
                </a:lnTo>
                <a:lnTo>
                  <a:pt x="6649211" y="0"/>
                </a:lnTo>
                <a:lnTo>
                  <a:pt x="6649211" y="26670"/>
                </a:lnTo>
                <a:lnTo>
                  <a:pt x="6675882" y="26670"/>
                </a:lnTo>
                <a:close/>
              </a:path>
              <a:path w="6692265" h="631825">
                <a:moveTo>
                  <a:pt x="6691883" y="63246"/>
                </a:moveTo>
                <a:lnTo>
                  <a:pt x="6691883" y="36576"/>
                </a:lnTo>
                <a:lnTo>
                  <a:pt x="6665213" y="36576"/>
                </a:lnTo>
                <a:lnTo>
                  <a:pt x="6665213" y="63246"/>
                </a:lnTo>
                <a:lnTo>
                  <a:pt x="6691883" y="63246"/>
                </a:lnTo>
                <a:close/>
              </a:path>
              <a:path w="6692265" h="631825">
                <a:moveTo>
                  <a:pt x="6691883" y="115824"/>
                </a:moveTo>
                <a:lnTo>
                  <a:pt x="6691883" y="89154"/>
                </a:lnTo>
                <a:lnTo>
                  <a:pt x="6665213" y="89154"/>
                </a:lnTo>
                <a:lnTo>
                  <a:pt x="6665213" y="115824"/>
                </a:lnTo>
                <a:lnTo>
                  <a:pt x="6691883" y="115824"/>
                </a:lnTo>
                <a:close/>
              </a:path>
              <a:path w="6692265" h="631825">
                <a:moveTo>
                  <a:pt x="6691883" y="168402"/>
                </a:moveTo>
                <a:lnTo>
                  <a:pt x="6691883" y="142494"/>
                </a:lnTo>
                <a:lnTo>
                  <a:pt x="6665213" y="142494"/>
                </a:lnTo>
                <a:lnTo>
                  <a:pt x="6665213" y="168402"/>
                </a:lnTo>
                <a:lnTo>
                  <a:pt x="6691883" y="168402"/>
                </a:lnTo>
                <a:close/>
              </a:path>
              <a:path w="6692265" h="631825">
                <a:moveTo>
                  <a:pt x="6691883" y="221742"/>
                </a:moveTo>
                <a:lnTo>
                  <a:pt x="6691883" y="195072"/>
                </a:lnTo>
                <a:lnTo>
                  <a:pt x="6665213" y="195072"/>
                </a:lnTo>
                <a:lnTo>
                  <a:pt x="6665213" y="221742"/>
                </a:lnTo>
                <a:lnTo>
                  <a:pt x="6691883" y="221742"/>
                </a:lnTo>
                <a:close/>
              </a:path>
              <a:path w="6692265" h="631825">
                <a:moveTo>
                  <a:pt x="6691883" y="274320"/>
                </a:moveTo>
                <a:lnTo>
                  <a:pt x="6691883" y="247650"/>
                </a:lnTo>
                <a:lnTo>
                  <a:pt x="6665213" y="247650"/>
                </a:lnTo>
                <a:lnTo>
                  <a:pt x="6665213" y="274320"/>
                </a:lnTo>
                <a:lnTo>
                  <a:pt x="6691883" y="274320"/>
                </a:lnTo>
                <a:close/>
              </a:path>
              <a:path w="6692265" h="631825">
                <a:moveTo>
                  <a:pt x="6691883" y="326898"/>
                </a:moveTo>
                <a:lnTo>
                  <a:pt x="6691883" y="300990"/>
                </a:lnTo>
                <a:lnTo>
                  <a:pt x="6665213" y="300990"/>
                </a:lnTo>
                <a:lnTo>
                  <a:pt x="6665213" y="326898"/>
                </a:lnTo>
                <a:lnTo>
                  <a:pt x="6691883" y="326898"/>
                </a:lnTo>
                <a:close/>
              </a:path>
              <a:path w="6692265" h="631825">
                <a:moveTo>
                  <a:pt x="6691883" y="380238"/>
                </a:moveTo>
                <a:lnTo>
                  <a:pt x="6691883" y="353568"/>
                </a:lnTo>
                <a:lnTo>
                  <a:pt x="6665213" y="353568"/>
                </a:lnTo>
                <a:lnTo>
                  <a:pt x="6665213" y="380238"/>
                </a:lnTo>
                <a:lnTo>
                  <a:pt x="6691883" y="380238"/>
                </a:lnTo>
                <a:close/>
              </a:path>
              <a:path w="6692265" h="631825">
                <a:moveTo>
                  <a:pt x="6691883" y="432816"/>
                </a:moveTo>
                <a:lnTo>
                  <a:pt x="6691883" y="406908"/>
                </a:lnTo>
                <a:lnTo>
                  <a:pt x="6665213" y="406908"/>
                </a:lnTo>
                <a:lnTo>
                  <a:pt x="6665213" y="432816"/>
                </a:lnTo>
                <a:lnTo>
                  <a:pt x="6691883" y="432816"/>
                </a:lnTo>
                <a:close/>
              </a:path>
              <a:path w="6692265" h="631825">
                <a:moveTo>
                  <a:pt x="6691883" y="486156"/>
                </a:moveTo>
                <a:lnTo>
                  <a:pt x="6691883" y="459486"/>
                </a:lnTo>
                <a:lnTo>
                  <a:pt x="6665213" y="459486"/>
                </a:lnTo>
                <a:lnTo>
                  <a:pt x="6665213" y="486156"/>
                </a:lnTo>
                <a:lnTo>
                  <a:pt x="6691883" y="486156"/>
                </a:lnTo>
                <a:close/>
              </a:path>
              <a:path w="6692265" h="631825">
                <a:moveTo>
                  <a:pt x="6691883" y="538734"/>
                </a:moveTo>
                <a:lnTo>
                  <a:pt x="6691883" y="512064"/>
                </a:lnTo>
                <a:lnTo>
                  <a:pt x="6665213" y="512064"/>
                </a:lnTo>
                <a:lnTo>
                  <a:pt x="6665213" y="538734"/>
                </a:lnTo>
                <a:lnTo>
                  <a:pt x="6691883" y="538734"/>
                </a:lnTo>
                <a:close/>
              </a:path>
              <a:path w="6692265" h="631825">
                <a:moveTo>
                  <a:pt x="6691883" y="591312"/>
                </a:moveTo>
                <a:lnTo>
                  <a:pt x="6691883" y="565404"/>
                </a:lnTo>
                <a:lnTo>
                  <a:pt x="6665213" y="565404"/>
                </a:lnTo>
                <a:lnTo>
                  <a:pt x="6665213" y="591312"/>
                </a:lnTo>
                <a:lnTo>
                  <a:pt x="6691883" y="591312"/>
                </a:lnTo>
                <a:close/>
              </a:path>
              <a:path w="6692265" h="631825">
                <a:moveTo>
                  <a:pt x="6678930" y="605028"/>
                </a:moveTo>
                <a:lnTo>
                  <a:pt x="6652259" y="605028"/>
                </a:lnTo>
                <a:lnTo>
                  <a:pt x="6652259" y="631698"/>
                </a:lnTo>
                <a:lnTo>
                  <a:pt x="6665213" y="631698"/>
                </a:lnTo>
                <a:lnTo>
                  <a:pt x="6665213" y="617982"/>
                </a:lnTo>
                <a:lnTo>
                  <a:pt x="6678930" y="605028"/>
                </a:lnTo>
                <a:close/>
              </a:path>
              <a:path w="6692265" h="631825">
                <a:moveTo>
                  <a:pt x="6691883" y="625602"/>
                </a:moveTo>
                <a:lnTo>
                  <a:pt x="6691883" y="617982"/>
                </a:lnTo>
                <a:lnTo>
                  <a:pt x="6665213" y="617982"/>
                </a:lnTo>
                <a:lnTo>
                  <a:pt x="6665213" y="631698"/>
                </a:lnTo>
                <a:lnTo>
                  <a:pt x="6685787" y="631698"/>
                </a:lnTo>
                <a:lnTo>
                  <a:pt x="6691883" y="625602"/>
                </a:lnTo>
                <a:close/>
              </a:path>
              <a:path w="6692265" h="631825">
                <a:moveTo>
                  <a:pt x="6626352" y="631698"/>
                </a:moveTo>
                <a:lnTo>
                  <a:pt x="6626352" y="605028"/>
                </a:lnTo>
                <a:lnTo>
                  <a:pt x="6599682" y="605028"/>
                </a:lnTo>
                <a:lnTo>
                  <a:pt x="6599682" y="631698"/>
                </a:lnTo>
                <a:lnTo>
                  <a:pt x="6626352" y="631698"/>
                </a:lnTo>
                <a:close/>
              </a:path>
              <a:path w="6692265" h="631825">
                <a:moveTo>
                  <a:pt x="6573011" y="631698"/>
                </a:moveTo>
                <a:lnTo>
                  <a:pt x="6573011" y="605028"/>
                </a:lnTo>
                <a:lnTo>
                  <a:pt x="6547104" y="605028"/>
                </a:lnTo>
                <a:lnTo>
                  <a:pt x="6547104" y="631698"/>
                </a:lnTo>
                <a:lnTo>
                  <a:pt x="6573011" y="631698"/>
                </a:lnTo>
                <a:close/>
              </a:path>
              <a:path w="6692265" h="631825">
                <a:moveTo>
                  <a:pt x="6520433" y="631698"/>
                </a:moveTo>
                <a:lnTo>
                  <a:pt x="6520433" y="605028"/>
                </a:lnTo>
                <a:lnTo>
                  <a:pt x="6493763" y="605028"/>
                </a:lnTo>
                <a:lnTo>
                  <a:pt x="6493763" y="631698"/>
                </a:lnTo>
                <a:lnTo>
                  <a:pt x="6520433" y="631698"/>
                </a:lnTo>
                <a:close/>
              </a:path>
              <a:path w="6692265" h="631825">
                <a:moveTo>
                  <a:pt x="6467856" y="631698"/>
                </a:moveTo>
                <a:lnTo>
                  <a:pt x="6467856" y="605028"/>
                </a:lnTo>
                <a:lnTo>
                  <a:pt x="6441185" y="605028"/>
                </a:lnTo>
                <a:lnTo>
                  <a:pt x="6441185" y="631698"/>
                </a:lnTo>
                <a:lnTo>
                  <a:pt x="6467856" y="631698"/>
                </a:lnTo>
                <a:close/>
              </a:path>
              <a:path w="6692265" h="631825">
                <a:moveTo>
                  <a:pt x="6414515" y="631698"/>
                </a:moveTo>
                <a:lnTo>
                  <a:pt x="6414515" y="605028"/>
                </a:lnTo>
                <a:lnTo>
                  <a:pt x="6388608" y="605028"/>
                </a:lnTo>
                <a:lnTo>
                  <a:pt x="6388608" y="631698"/>
                </a:lnTo>
                <a:lnTo>
                  <a:pt x="6414515" y="631698"/>
                </a:lnTo>
                <a:close/>
              </a:path>
              <a:path w="6692265" h="631825">
                <a:moveTo>
                  <a:pt x="6361937" y="631698"/>
                </a:moveTo>
                <a:lnTo>
                  <a:pt x="6361937" y="605028"/>
                </a:lnTo>
                <a:lnTo>
                  <a:pt x="6335267" y="605028"/>
                </a:lnTo>
                <a:lnTo>
                  <a:pt x="6335267" y="631698"/>
                </a:lnTo>
                <a:lnTo>
                  <a:pt x="6361937" y="631698"/>
                </a:lnTo>
                <a:close/>
              </a:path>
              <a:path w="6692265" h="631825">
                <a:moveTo>
                  <a:pt x="6309359" y="631698"/>
                </a:moveTo>
                <a:lnTo>
                  <a:pt x="6309359" y="605028"/>
                </a:lnTo>
                <a:lnTo>
                  <a:pt x="6282689" y="605028"/>
                </a:lnTo>
                <a:lnTo>
                  <a:pt x="6282689" y="631698"/>
                </a:lnTo>
                <a:lnTo>
                  <a:pt x="6309359" y="631698"/>
                </a:lnTo>
                <a:close/>
              </a:path>
              <a:path w="6692265" h="631825">
                <a:moveTo>
                  <a:pt x="6256019" y="631698"/>
                </a:moveTo>
                <a:lnTo>
                  <a:pt x="6256019" y="605028"/>
                </a:lnTo>
                <a:lnTo>
                  <a:pt x="6229349" y="605028"/>
                </a:lnTo>
                <a:lnTo>
                  <a:pt x="6229349" y="631698"/>
                </a:lnTo>
                <a:lnTo>
                  <a:pt x="6256019" y="631698"/>
                </a:lnTo>
                <a:close/>
              </a:path>
              <a:path w="6692265" h="631825">
                <a:moveTo>
                  <a:pt x="6203441" y="631698"/>
                </a:moveTo>
                <a:lnTo>
                  <a:pt x="6203441" y="605028"/>
                </a:lnTo>
                <a:lnTo>
                  <a:pt x="6176771" y="605028"/>
                </a:lnTo>
                <a:lnTo>
                  <a:pt x="6176771" y="631698"/>
                </a:lnTo>
                <a:lnTo>
                  <a:pt x="6203441" y="631698"/>
                </a:lnTo>
                <a:close/>
              </a:path>
              <a:path w="6692265" h="631825">
                <a:moveTo>
                  <a:pt x="6150102" y="631698"/>
                </a:moveTo>
                <a:lnTo>
                  <a:pt x="6150102" y="605028"/>
                </a:lnTo>
                <a:lnTo>
                  <a:pt x="6124194" y="605028"/>
                </a:lnTo>
                <a:lnTo>
                  <a:pt x="6124194" y="631698"/>
                </a:lnTo>
                <a:lnTo>
                  <a:pt x="6150102" y="631698"/>
                </a:lnTo>
                <a:close/>
              </a:path>
              <a:path w="6692265" h="631825">
                <a:moveTo>
                  <a:pt x="6097524" y="631698"/>
                </a:moveTo>
                <a:lnTo>
                  <a:pt x="6097524" y="605028"/>
                </a:lnTo>
                <a:lnTo>
                  <a:pt x="6070854" y="605028"/>
                </a:lnTo>
                <a:lnTo>
                  <a:pt x="6070854" y="631698"/>
                </a:lnTo>
                <a:lnTo>
                  <a:pt x="6097524" y="631698"/>
                </a:lnTo>
                <a:close/>
              </a:path>
              <a:path w="6692265" h="631825">
                <a:moveTo>
                  <a:pt x="6044946" y="631698"/>
                </a:moveTo>
                <a:lnTo>
                  <a:pt x="6044946" y="605028"/>
                </a:lnTo>
                <a:lnTo>
                  <a:pt x="6018276" y="605028"/>
                </a:lnTo>
                <a:lnTo>
                  <a:pt x="6018276" y="631698"/>
                </a:lnTo>
                <a:lnTo>
                  <a:pt x="6044946" y="631698"/>
                </a:lnTo>
                <a:close/>
              </a:path>
              <a:path w="6692265" h="631825">
                <a:moveTo>
                  <a:pt x="5991606" y="631698"/>
                </a:moveTo>
                <a:lnTo>
                  <a:pt x="5991606" y="605028"/>
                </a:lnTo>
                <a:lnTo>
                  <a:pt x="5965698" y="605028"/>
                </a:lnTo>
                <a:lnTo>
                  <a:pt x="5965698" y="631698"/>
                </a:lnTo>
                <a:lnTo>
                  <a:pt x="5991606" y="631698"/>
                </a:lnTo>
                <a:close/>
              </a:path>
              <a:path w="6692265" h="631825">
                <a:moveTo>
                  <a:pt x="5939028" y="631698"/>
                </a:moveTo>
                <a:lnTo>
                  <a:pt x="5939028" y="605028"/>
                </a:lnTo>
                <a:lnTo>
                  <a:pt x="5912358" y="605028"/>
                </a:lnTo>
                <a:lnTo>
                  <a:pt x="5912358" y="631698"/>
                </a:lnTo>
                <a:lnTo>
                  <a:pt x="5939028" y="631698"/>
                </a:lnTo>
                <a:close/>
              </a:path>
              <a:path w="6692265" h="631825">
                <a:moveTo>
                  <a:pt x="5886450" y="631698"/>
                </a:moveTo>
                <a:lnTo>
                  <a:pt x="5886450" y="605028"/>
                </a:lnTo>
                <a:lnTo>
                  <a:pt x="5859780" y="605028"/>
                </a:lnTo>
                <a:lnTo>
                  <a:pt x="5859780" y="631698"/>
                </a:lnTo>
                <a:lnTo>
                  <a:pt x="5886450" y="631698"/>
                </a:lnTo>
                <a:close/>
              </a:path>
              <a:path w="6692265" h="631825">
                <a:moveTo>
                  <a:pt x="5833109" y="631698"/>
                </a:moveTo>
                <a:lnTo>
                  <a:pt x="5833109" y="605028"/>
                </a:lnTo>
                <a:lnTo>
                  <a:pt x="5807202" y="605028"/>
                </a:lnTo>
                <a:lnTo>
                  <a:pt x="5807202" y="631698"/>
                </a:lnTo>
                <a:lnTo>
                  <a:pt x="5833109" y="631698"/>
                </a:lnTo>
                <a:close/>
              </a:path>
              <a:path w="6692265" h="631825">
                <a:moveTo>
                  <a:pt x="5780532" y="631698"/>
                </a:moveTo>
                <a:lnTo>
                  <a:pt x="5780532" y="605028"/>
                </a:lnTo>
                <a:lnTo>
                  <a:pt x="5753861" y="605028"/>
                </a:lnTo>
                <a:lnTo>
                  <a:pt x="5753861" y="631698"/>
                </a:lnTo>
                <a:lnTo>
                  <a:pt x="5780532" y="631698"/>
                </a:lnTo>
                <a:close/>
              </a:path>
              <a:path w="6692265" h="631825">
                <a:moveTo>
                  <a:pt x="5727954" y="631698"/>
                </a:moveTo>
                <a:lnTo>
                  <a:pt x="5727954" y="605028"/>
                </a:lnTo>
                <a:lnTo>
                  <a:pt x="5701283" y="605028"/>
                </a:lnTo>
                <a:lnTo>
                  <a:pt x="5701283" y="631698"/>
                </a:lnTo>
                <a:lnTo>
                  <a:pt x="5727954" y="631698"/>
                </a:lnTo>
                <a:close/>
              </a:path>
              <a:path w="6692265" h="631825">
                <a:moveTo>
                  <a:pt x="5674613" y="631698"/>
                </a:moveTo>
                <a:lnTo>
                  <a:pt x="5674613" y="605028"/>
                </a:lnTo>
                <a:lnTo>
                  <a:pt x="5648706" y="605028"/>
                </a:lnTo>
                <a:lnTo>
                  <a:pt x="5648706" y="631698"/>
                </a:lnTo>
                <a:lnTo>
                  <a:pt x="5674613" y="631698"/>
                </a:lnTo>
                <a:close/>
              </a:path>
              <a:path w="6692265" h="631825">
                <a:moveTo>
                  <a:pt x="5622035" y="631698"/>
                </a:moveTo>
                <a:lnTo>
                  <a:pt x="5622035" y="605028"/>
                </a:lnTo>
                <a:lnTo>
                  <a:pt x="5595365" y="605028"/>
                </a:lnTo>
                <a:lnTo>
                  <a:pt x="5595365" y="631698"/>
                </a:lnTo>
                <a:lnTo>
                  <a:pt x="5622035" y="631698"/>
                </a:lnTo>
                <a:close/>
              </a:path>
              <a:path w="6692265" h="631825">
                <a:moveTo>
                  <a:pt x="5569458" y="631698"/>
                </a:moveTo>
                <a:lnTo>
                  <a:pt x="5569458" y="605028"/>
                </a:lnTo>
                <a:lnTo>
                  <a:pt x="5542787" y="605028"/>
                </a:lnTo>
                <a:lnTo>
                  <a:pt x="5542787" y="631698"/>
                </a:lnTo>
                <a:lnTo>
                  <a:pt x="5569458" y="631698"/>
                </a:lnTo>
                <a:close/>
              </a:path>
              <a:path w="6692265" h="631825">
                <a:moveTo>
                  <a:pt x="5516118" y="631698"/>
                </a:moveTo>
                <a:lnTo>
                  <a:pt x="5516118" y="605028"/>
                </a:lnTo>
                <a:lnTo>
                  <a:pt x="5489448" y="605028"/>
                </a:lnTo>
                <a:lnTo>
                  <a:pt x="5489448" y="631698"/>
                </a:lnTo>
                <a:lnTo>
                  <a:pt x="5516118" y="631698"/>
                </a:lnTo>
                <a:close/>
              </a:path>
              <a:path w="6692265" h="631825">
                <a:moveTo>
                  <a:pt x="5463540" y="631698"/>
                </a:moveTo>
                <a:lnTo>
                  <a:pt x="5463540" y="605028"/>
                </a:lnTo>
                <a:lnTo>
                  <a:pt x="5436870" y="605028"/>
                </a:lnTo>
                <a:lnTo>
                  <a:pt x="5436870" y="631698"/>
                </a:lnTo>
                <a:lnTo>
                  <a:pt x="5463540" y="631698"/>
                </a:lnTo>
                <a:close/>
              </a:path>
              <a:path w="6692265" h="631825">
                <a:moveTo>
                  <a:pt x="5410200" y="631698"/>
                </a:moveTo>
                <a:lnTo>
                  <a:pt x="5410200" y="605028"/>
                </a:lnTo>
                <a:lnTo>
                  <a:pt x="5384291" y="605028"/>
                </a:lnTo>
                <a:lnTo>
                  <a:pt x="5384291" y="631698"/>
                </a:lnTo>
                <a:lnTo>
                  <a:pt x="5410200" y="631698"/>
                </a:lnTo>
                <a:close/>
              </a:path>
              <a:path w="6692265" h="631825">
                <a:moveTo>
                  <a:pt x="5357622" y="631698"/>
                </a:moveTo>
                <a:lnTo>
                  <a:pt x="5357622" y="605028"/>
                </a:lnTo>
                <a:lnTo>
                  <a:pt x="5330952" y="605028"/>
                </a:lnTo>
                <a:lnTo>
                  <a:pt x="5330952" y="631698"/>
                </a:lnTo>
                <a:lnTo>
                  <a:pt x="5357622" y="631698"/>
                </a:lnTo>
                <a:close/>
              </a:path>
              <a:path w="6692265" h="631825">
                <a:moveTo>
                  <a:pt x="5305044" y="631698"/>
                </a:moveTo>
                <a:lnTo>
                  <a:pt x="5305044" y="605028"/>
                </a:lnTo>
                <a:lnTo>
                  <a:pt x="5278374" y="605028"/>
                </a:lnTo>
                <a:lnTo>
                  <a:pt x="5278374" y="631698"/>
                </a:lnTo>
                <a:lnTo>
                  <a:pt x="5305044" y="631698"/>
                </a:lnTo>
                <a:close/>
              </a:path>
              <a:path w="6692265" h="631825">
                <a:moveTo>
                  <a:pt x="5251704" y="631698"/>
                </a:moveTo>
                <a:lnTo>
                  <a:pt x="5251704" y="605028"/>
                </a:lnTo>
                <a:lnTo>
                  <a:pt x="5225796" y="605028"/>
                </a:lnTo>
                <a:lnTo>
                  <a:pt x="5225796" y="631698"/>
                </a:lnTo>
                <a:lnTo>
                  <a:pt x="5251704" y="631698"/>
                </a:lnTo>
                <a:close/>
              </a:path>
              <a:path w="6692265" h="631825">
                <a:moveTo>
                  <a:pt x="5199126" y="631698"/>
                </a:moveTo>
                <a:lnTo>
                  <a:pt x="5199126" y="605028"/>
                </a:lnTo>
                <a:lnTo>
                  <a:pt x="5172456" y="605028"/>
                </a:lnTo>
                <a:lnTo>
                  <a:pt x="5172456" y="631698"/>
                </a:lnTo>
                <a:lnTo>
                  <a:pt x="5199126" y="631698"/>
                </a:lnTo>
                <a:close/>
              </a:path>
              <a:path w="6692265" h="631825">
                <a:moveTo>
                  <a:pt x="5146548" y="631698"/>
                </a:moveTo>
                <a:lnTo>
                  <a:pt x="5146548" y="605028"/>
                </a:lnTo>
                <a:lnTo>
                  <a:pt x="5119878" y="605028"/>
                </a:lnTo>
                <a:lnTo>
                  <a:pt x="5119878" y="631698"/>
                </a:lnTo>
                <a:lnTo>
                  <a:pt x="5146548" y="631698"/>
                </a:lnTo>
                <a:close/>
              </a:path>
              <a:path w="6692265" h="631825">
                <a:moveTo>
                  <a:pt x="5093208" y="631698"/>
                </a:moveTo>
                <a:lnTo>
                  <a:pt x="5093208" y="605028"/>
                </a:lnTo>
                <a:lnTo>
                  <a:pt x="5067300" y="605028"/>
                </a:lnTo>
                <a:lnTo>
                  <a:pt x="5067300" y="631698"/>
                </a:lnTo>
                <a:lnTo>
                  <a:pt x="5093208" y="631698"/>
                </a:lnTo>
                <a:close/>
              </a:path>
              <a:path w="6692265" h="631825">
                <a:moveTo>
                  <a:pt x="5040630" y="631698"/>
                </a:moveTo>
                <a:lnTo>
                  <a:pt x="5040630" y="605028"/>
                </a:lnTo>
                <a:lnTo>
                  <a:pt x="5013959" y="605028"/>
                </a:lnTo>
                <a:lnTo>
                  <a:pt x="5013959" y="631698"/>
                </a:lnTo>
                <a:lnTo>
                  <a:pt x="5040630" y="631698"/>
                </a:lnTo>
                <a:close/>
              </a:path>
              <a:path w="6692265" h="631825">
                <a:moveTo>
                  <a:pt x="4988052" y="631698"/>
                </a:moveTo>
                <a:lnTo>
                  <a:pt x="4988052" y="605028"/>
                </a:lnTo>
                <a:lnTo>
                  <a:pt x="4961382" y="605028"/>
                </a:lnTo>
                <a:lnTo>
                  <a:pt x="4961382" y="631698"/>
                </a:lnTo>
                <a:lnTo>
                  <a:pt x="4988052" y="631698"/>
                </a:lnTo>
                <a:close/>
              </a:path>
              <a:path w="6692265" h="631825">
                <a:moveTo>
                  <a:pt x="4934711" y="631698"/>
                </a:moveTo>
                <a:lnTo>
                  <a:pt x="4934711" y="605028"/>
                </a:lnTo>
                <a:lnTo>
                  <a:pt x="4908804" y="605028"/>
                </a:lnTo>
                <a:lnTo>
                  <a:pt x="4908804" y="631698"/>
                </a:lnTo>
                <a:lnTo>
                  <a:pt x="4934711" y="631698"/>
                </a:lnTo>
                <a:close/>
              </a:path>
              <a:path w="6692265" h="631825">
                <a:moveTo>
                  <a:pt x="4882133" y="631698"/>
                </a:moveTo>
                <a:lnTo>
                  <a:pt x="4882133" y="605028"/>
                </a:lnTo>
                <a:lnTo>
                  <a:pt x="4855463" y="605028"/>
                </a:lnTo>
                <a:lnTo>
                  <a:pt x="4855463" y="631698"/>
                </a:lnTo>
                <a:lnTo>
                  <a:pt x="4882133" y="631698"/>
                </a:lnTo>
                <a:close/>
              </a:path>
              <a:path w="6692265" h="631825">
                <a:moveTo>
                  <a:pt x="4829556" y="631698"/>
                </a:moveTo>
                <a:lnTo>
                  <a:pt x="4829556" y="605028"/>
                </a:lnTo>
                <a:lnTo>
                  <a:pt x="4802885" y="605028"/>
                </a:lnTo>
                <a:lnTo>
                  <a:pt x="4802885" y="631698"/>
                </a:lnTo>
                <a:lnTo>
                  <a:pt x="4829556" y="631698"/>
                </a:lnTo>
                <a:close/>
              </a:path>
              <a:path w="6692265" h="631825">
                <a:moveTo>
                  <a:pt x="4776216" y="631698"/>
                </a:moveTo>
                <a:lnTo>
                  <a:pt x="4776216" y="605028"/>
                </a:lnTo>
                <a:lnTo>
                  <a:pt x="4749546" y="605028"/>
                </a:lnTo>
                <a:lnTo>
                  <a:pt x="4749546" y="631698"/>
                </a:lnTo>
                <a:lnTo>
                  <a:pt x="4776216" y="631698"/>
                </a:lnTo>
                <a:close/>
              </a:path>
              <a:path w="6692265" h="631825">
                <a:moveTo>
                  <a:pt x="4723637" y="631698"/>
                </a:moveTo>
                <a:lnTo>
                  <a:pt x="4723637" y="605028"/>
                </a:lnTo>
                <a:lnTo>
                  <a:pt x="4696967" y="605028"/>
                </a:lnTo>
                <a:lnTo>
                  <a:pt x="4696967" y="631698"/>
                </a:lnTo>
                <a:lnTo>
                  <a:pt x="4723637" y="631698"/>
                </a:lnTo>
                <a:close/>
              </a:path>
              <a:path w="6692265" h="631825">
                <a:moveTo>
                  <a:pt x="4670298" y="631698"/>
                </a:moveTo>
                <a:lnTo>
                  <a:pt x="4670298" y="605028"/>
                </a:lnTo>
                <a:lnTo>
                  <a:pt x="4644389" y="605028"/>
                </a:lnTo>
                <a:lnTo>
                  <a:pt x="4644389" y="631698"/>
                </a:lnTo>
                <a:lnTo>
                  <a:pt x="4670298" y="631698"/>
                </a:lnTo>
                <a:close/>
              </a:path>
              <a:path w="6692265" h="631825">
                <a:moveTo>
                  <a:pt x="4617720" y="631698"/>
                </a:moveTo>
                <a:lnTo>
                  <a:pt x="4617720" y="605028"/>
                </a:lnTo>
                <a:lnTo>
                  <a:pt x="4591050" y="605028"/>
                </a:lnTo>
                <a:lnTo>
                  <a:pt x="4591050" y="631698"/>
                </a:lnTo>
                <a:lnTo>
                  <a:pt x="4617720" y="631698"/>
                </a:lnTo>
                <a:close/>
              </a:path>
              <a:path w="6692265" h="631825">
                <a:moveTo>
                  <a:pt x="4565142" y="631698"/>
                </a:moveTo>
                <a:lnTo>
                  <a:pt x="4565142" y="605028"/>
                </a:lnTo>
                <a:lnTo>
                  <a:pt x="4538472" y="605028"/>
                </a:lnTo>
                <a:lnTo>
                  <a:pt x="4538472" y="631698"/>
                </a:lnTo>
                <a:lnTo>
                  <a:pt x="4565142" y="631698"/>
                </a:lnTo>
                <a:close/>
              </a:path>
              <a:path w="6692265" h="631825">
                <a:moveTo>
                  <a:pt x="4511802" y="631698"/>
                </a:moveTo>
                <a:lnTo>
                  <a:pt x="4511802" y="605028"/>
                </a:lnTo>
                <a:lnTo>
                  <a:pt x="4485894" y="605028"/>
                </a:lnTo>
                <a:lnTo>
                  <a:pt x="4485894" y="631698"/>
                </a:lnTo>
                <a:lnTo>
                  <a:pt x="4511802" y="631698"/>
                </a:lnTo>
                <a:close/>
              </a:path>
              <a:path w="6692265" h="631825">
                <a:moveTo>
                  <a:pt x="4459224" y="631698"/>
                </a:moveTo>
                <a:lnTo>
                  <a:pt x="4459224" y="605028"/>
                </a:lnTo>
                <a:lnTo>
                  <a:pt x="4432554" y="605028"/>
                </a:lnTo>
                <a:lnTo>
                  <a:pt x="4432554" y="631698"/>
                </a:lnTo>
                <a:lnTo>
                  <a:pt x="4459224" y="631698"/>
                </a:lnTo>
                <a:close/>
              </a:path>
              <a:path w="6692265" h="631825">
                <a:moveTo>
                  <a:pt x="4406646" y="631698"/>
                </a:moveTo>
                <a:lnTo>
                  <a:pt x="4406646" y="605028"/>
                </a:lnTo>
                <a:lnTo>
                  <a:pt x="4379976" y="605028"/>
                </a:lnTo>
                <a:lnTo>
                  <a:pt x="4379976" y="631698"/>
                </a:lnTo>
                <a:lnTo>
                  <a:pt x="4406646" y="631698"/>
                </a:lnTo>
                <a:close/>
              </a:path>
              <a:path w="6692265" h="631825">
                <a:moveTo>
                  <a:pt x="4353306" y="631698"/>
                </a:moveTo>
                <a:lnTo>
                  <a:pt x="4353306" y="605028"/>
                </a:lnTo>
                <a:lnTo>
                  <a:pt x="4327398" y="605028"/>
                </a:lnTo>
                <a:lnTo>
                  <a:pt x="4327398" y="631698"/>
                </a:lnTo>
                <a:lnTo>
                  <a:pt x="4353306" y="631698"/>
                </a:lnTo>
                <a:close/>
              </a:path>
              <a:path w="6692265" h="631825">
                <a:moveTo>
                  <a:pt x="4300728" y="631698"/>
                </a:moveTo>
                <a:lnTo>
                  <a:pt x="4300728" y="605028"/>
                </a:lnTo>
                <a:lnTo>
                  <a:pt x="4274058" y="605028"/>
                </a:lnTo>
                <a:lnTo>
                  <a:pt x="4274058" y="631698"/>
                </a:lnTo>
                <a:lnTo>
                  <a:pt x="4300728" y="631698"/>
                </a:lnTo>
                <a:close/>
              </a:path>
              <a:path w="6692265" h="631825">
                <a:moveTo>
                  <a:pt x="4248150" y="631698"/>
                </a:moveTo>
                <a:lnTo>
                  <a:pt x="4248150" y="605028"/>
                </a:lnTo>
                <a:lnTo>
                  <a:pt x="4221480" y="605028"/>
                </a:lnTo>
                <a:lnTo>
                  <a:pt x="4221480" y="631698"/>
                </a:lnTo>
                <a:lnTo>
                  <a:pt x="4248150" y="631698"/>
                </a:lnTo>
                <a:close/>
              </a:path>
              <a:path w="6692265" h="631825">
                <a:moveTo>
                  <a:pt x="4194809" y="631698"/>
                </a:moveTo>
                <a:lnTo>
                  <a:pt x="4194809" y="605028"/>
                </a:lnTo>
                <a:lnTo>
                  <a:pt x="4168902" y="605028"/>
                </a:lnTo>
                <a:lnTo>
                  <a:pt x="4168902" y="631698"/>
                </a:lnTo>
                <a:lnTo>
                  <a:pt x="4194809" y="631698"/>
                </a:lnTo>
                <a:close/>
              </a:path>
              <a:path w="6692265" h="631825">
                <a:moveTo>
                  <a:pt x="4142231" y="631698"/>
                </a:moveTo>
                <a:lnTo>
                  <a:pt x="4142231" y="605028"/>
                </a:lnTo>
                <a:lnTo>
                  <a:pt x="4115561" y="605028"/>
                </a:lnTo>
                <a:lnTo>
                  <a:pt x="4115561" y="631698"/>
                </a:lnTo>
                <a:lnTo>
                  <a:pt x="4142231" y="631698"/>
                </a:lnTo>
                <a:close/>
              </a:path>
              <a:path w="6692265" h="631825">
                <a:moveTo>
                  <a:pt x="4089654" y="631698"/>
                </a:moveTo>
                <a:lnTo>
                  <a:pt x="4089654" y="605028"/>
                </a:lnTo>
                <a:lnTo>
                  <a:pt x="4062983" y="605028"/>
                </a:lnTo>
                <a:lnTo>
                  <a:pt x="4062983" y="631698"/>
                </a:lnTo>
                <a:lnTo>
                  <a:pt x="4089654" y="631698"/>
                </a:lnTo>
                <a:close/>
              </a:path>
              <a:path w="6692265" h="631825">
                <a:moveTo>
                  <a:pt x="4036313" y="631698"/>
                </a:moveTo>
                <a:lnTo>
                  <a:pt x="4036313" y="605028"/>
                </a:lnTo>
                <a:lnTo>
                  <a:pt x="4009643" y="605028"/>
                </a:lnTo>
                <a:lnTo>
                  <a:pt x="4009643" y="631698"/>
                </a:lnTo>
                <a:lnTo>
                  <a:pt x="4036313" y="631698"/>
                </a:lnTo>
                <a:close/>
              </a:path>
              <a:path w="6692265" h="631825">
                <a:moveTo>
                  <a:pt x="3983735" y="631698"/>
                </a:moveTo>
                <a:lnTo>
                  <a:pt x="3983735" y="605028"/>
                </a:lnTo>
                <a:lnTo>
                  <a:pt x="3957065" y="605028"/>
                </a:lnTo>
                <a:lnTo>
                  <a:pt x="3957065" y="631698"/>
                </a:lnTo>
                <a:lnTo>
                  <a:pt x="3983735" y="631698"/>
                </a:lnTo>
                <a:close/>
              </a:path>
              <a:path w="6692265" h="631825">
                <a:moveTo>
                  <a:pt x="3930396" y="631698"/>
                </a:moveTo>
                <a:lnTo>
                  <a:pt x="3930396" y="605028"/>
                </a:lnTo>
                <a:lnTo>
                  <a:pt x="3904487" y="605028"/>
                </a:lnTo>
                <a:lnTo>
                  <a:pt x="3904487" y="631698"/>
                </a:lnTo>
                <a:lnTo>
                  <a:pt x="3930396" y="631698"/>
                </a:lnTo>
                <a:close/>
              </a:path>
              <a:path w="6692265" h="631825">
                <a:moveTo>
                  <a:pt x="3877818" y="631698"/>
                </a:moveTo>
                <a:lnTo>
                  <a:pt x="3877818" y="605028"/>
                </a:lnTo>
                <a:lnTo>
                  <a:pt x="3851148" y="605028"/>
                </a:lnTo>
                <a:lnTo>
                  <a:pt x="3851148" y="631698"/>
                </a:lnTo>
                <a:lnTo>
                  <a:pt x="3877818" y="631698"/>
                </a:lnTo>
                <a:close/>
              </a:path>
              <a:path w="6692265" h="631825">
                <a:moveTo>
                  <a:pt x="3825240" y="631698"/>
                </a:moveTo>
                <a:lnTo>
                  <a:pt x="3825240" y="605028"/>
                </a:lnTo>
                <a:lnTo>
                  <a:pt x="3798570" y="605028"/>
                </a:lnTo>
                <a:lnTo>
                  <a:pt x="3798570" y="631698"/>
                </a:lnTo>
                <a:lnTo>
                  <a:pt x="3825240" y="631698"/>
                </a:lnTo>
                <a:close/>
              </a:path>
              <a:path w="6692265" h="631825">
                <a:moveTo>
                  <a:pt x="3771900" y="631698"/>
                </a:moveTo>
                <a:lnTo>
                  <a:pt x="3771900" y="605028"/>
                </a:lnTo>
                <a:lnTo>
                  <a:pt x="3745991" y="605028"/>
                </a:lnTo>
                <a:lnTo>
                  <a:pt x="3745991" y="631698"/>
                </a:lnTo>
                <a:lnTo>
                  <a:pt x="3771900" y="631698"/>
                </a:lnTo>
                <a:close/>
              </a:path>
              <a:path w="6692265" h="631825">
                <a:moveTo>
                  <a:pt x="3719322" y="631698"/>
                </a:moveTo>
                <a:lnTo>
                  <a:pt x="3719322" y="605028"/>
                </a:lnTo>
                <a:lnTo>
                  <a:pt x="3692652" y="605028"/>
                </a:lnTo>
                <a:lnTo>
                  <a:pt x="3692652" y="631698"/>
                </a:lnTo>
                <a:lnTo>
                  <a:pt x="3719322" y="631698"/>
                </a:lnTo>
                <a:close/>
              </a:path>
              <a:path w="6692265" h="631825">
                <a:moveTo>
                  <a:pt x="3666744" y="631698"/>
                </a:moveTo>
                <a:lnTo>
                  <a:pt x="3666744" y="605028"/>
                </a:lnTo>
                <a:lnTo>
                  <a:pt x="3640074" y="605028"/>
                </a:lnTo>
                <a:lnTo>
                  <a:pt x="3640074" y="631698"/>
                </a:lnTo>
                <a:lnTo>
                  <a:pt x="3666744" y="631698"/>
                </a:lnTo>
                <a:close/>
              </a:path>
              <a:path w="6692265" h="631825">
                <a:moveTo>
                  <a:pt x="3613404" y="631698"/>
                </a:moveTo>
                <a:lnTo>
                  <a:pt x="3613404" y="605028"/>
                </a:lnTo>
                <a:lnTo>
                  <a:pt x="3587496" y="605028"/>
                </a:lnTo>
                <a:lnTo>
                  <a:pt x="3587496" y="631698"/>
                </a:lnTo>
                <a:lnTo>
                  <a:pt x="3613404" y="631698"/>
                </a:lnTo>
                <a:close/>
              </a:path>
              <a:path w="6692265" h="631825">
                <a:moveTo>
                  <a:pt x="3560826" y="631698"/>
                </a:moveTo>
                <a:lnTo>
                  <a:pt x="3560826" y="605028"/>
                </a:lnTo>
                <a:lnTo>
                  <a:pt x="3534155" y="605028"/>
                </a:lnTo>
                <a:lnTo>
                  <a:pt x="3534155" y="631698"/>
                </a:lnTo>
                <a:lnTo>
                  <a:pt x="3560826" y="631698"/>
                </a:lnTo>
                <a:close/>
              </a:path>
              <a:path w="6692265" h="631825">
                <a:moveTo>
                  <a:pt x="3508248" y="631698"/>
                </a:moveTo>
                <a:lnTo>
                  <a:pt x="3508248" y="605028"/>
                </a:lnTo>
                <a:lnTo>
                  <a:pt x="3481578" y="605028"/>
                </a:lnTo>
                <a:lnTo>
                  <a:pt x="3481578" y="631698"/>
                </a:lnTo>
                <a:lnTo>
                  <a:pt x="3508248" y="631698"/>
                </a:lnTo>
                <a:close/>
              </a:path>
              <a:path w="6692265" h="631825">
                <a:moveTo>
                  <a:pt x="3454907" y="631698"/>
                </a:moveTo>
                <a:lnTo>
                  <a:pt x="3454907" y="605028"/>
                </a:lnTo>
                <a:lnTo>
                  <a:pt x="3429000" y="605028"/>
                </a:lnTo>
                <a:lnTo>
                  <a:pt x="3429000" y="631698"/>
                </a:lnTo>
                <a:lnTo>
                  <a:pt x="3454907" y="631698"/>
                </a:lnTo>
                <a:close/>
              </a:path>
              <a:path w="6692265" h="631825">
                <a:moveTo>
                  <a:pt x="3402329" y="631698"/>
                </a:moveTo>
                <a:lnTo>
                  <a:pt x="3402329" y="605028"/>
                </a:lnTo>
                <a:lnTo>
                  <a:pt x="3375659" y="605028"/>
                </a:lnTo>
                <a:lnTo>
                  <a:pt x="3375659" y="631698"/>
                </a:lnTo>
                <a:lnTo>
                  <a:pt x="3402329" y="631698"/>
                </a:lnTo>
                <a:close/>
              </a:path>
              <a:path w="6692265" h="631825">
                <a:moveTo>
                  <a:pt x="3349752" y="631698"/>
                </a:moveTo>
                <a:lnTo>
                  <a:pt x="3349752" y="605028"/>
                </a:lnTo>
                <a:lnTo>
                  <a:pt x="3323081" y="605028"/>
                </a:lnTo>
                <a:lnTo>
                  <a:pt x="3323081" y="631698"/>
                </a:lnTo>
                <a:lnTo>
                  <a:pt x="3349752" y="631698"/>
                </a:lnTo>
                <a:close/>
              </a:path>
              <a:path w="6692265" h="631825">
                <a:moveTo>
                  <a:pt x="3296411" y="631698"/>
                </a:moveTo>
                <a:lnTo>
                  <a:pt x="3296411" y="605028"/>
                </a:lnTo>
                <a:lnTo>
                  <a:pt x="3269741" y="605028"/>
                </a:lnTo>
                <a:lnTo>
                  <a:pt x="3269741" y="631698"/>
                </a:lnTo>
                <a:lnTo>
                  <a:pt x="3296411" y="631698"/>
                </a:lnTo>
                <a:close/>
              </a:path>
              <a:path w="6692265" h="631825">
                <a:moveTo>
                  <a:pt x="3243834" y="631698"/>
                </a:moveTo>
                <a:lnTo>
                  <a:pt x="3243834" y="605028"/>
                </a:lnTo>
                <a:lnTo>
                  <a:pt x="3217163" y="605028"/>
                </a:lnTo>
                <a:lnTo>
                  <a:pt x="3217163" y="631698"/>
                </a:lnTo>
                <a:lnTo>
                  <a:pt x="3243834" y="631698"/>
                </a:lnTo>
                <a:close/>
              </a:path>
              <a:path w="6692265" h="631825">
                <a:moveTo>
                  <a:pt x="3190494" y="631698"/>
                </a:moveTo>
                <a:lnTo>
                  <a:pt x="3190494" y="605028"/>
                </a:lnTo>
                <a:lnTo>
                  <a:pt x="3164585" y="605028"/>
                </a:lnTo>
                <a:lnTo>
                  <a:pt x="3164585" y="631698"/>
                </a:lnTo>
                <a:lnTo>
                  <a:pt x="3190494" y="631698"/>
                </a:lnTo>
                <a:close/>
              </a:path>
              <a:path w="6692265" h="631825">
                <a:moveTo>
                  <a:pt x="3137916" y="631698"/>
                </a:moveTo>
                <a:lnTo>
                  <a:pt x="3137916" y="605028"/>
                </a:lnTo>
                <a:lnTo>
                  <a:pt x="3111246" y="605028"/>
                </a:lnTo>
                <a:lnTo>
                  <a:pt x="3111246" y="631698"/>
                </a:lnTo>
                <a:lnTo>
                  <a:pt x="3137916" y="631698"/>
                </a:lnTo>
                <a:close/>
              </a:path>
              <a:path w="6692265" h="631825">
                <a:moveTo>
                  <a:pt x="3085337" y="631698"/>
                </a:moveTo>
                <a:lnTo>
                  <a:pt x="3085337" y="605028"/>
                </a:lnTo>
                <a:lnTo>
                  <a:pt x="3058667" y="605028"/>
                </a:lnTo>
                <a:lnTo>
                  <a:pt x="3058667" y="631698"/>
                </a:lnTo>
                <a:lnTo>
                  <a:pt x="3085337" y="631698"/>
                </a:lnTo>
                <a:close/>
              </a:path>
              <a:path w="6692265" h="631825">
                <a:moveTo>
                  <a:pt x="3031997" y="631698"/>
                </a:moveTo>
                <a:lnTo>
                  <a:pt x="3031997" y="605028"/>
                </a:lnTo>
                <a:lnTo>
                  <a:pt x="3006089" y="605028"/>
                </a:lnTo>
                <a:lnTo>
                  <a:pt x="3006089" y="631698"/>
                </a:lnTo>
                <a:lnTo>
                  <a:pt x="3031997" y="631698"/>
                </a:lnTo>
                <a:close/>
              </a:path>
              <a:path w="6692265" h="631825">
                <a:moveTo>
                  <a:pt x="2979420" y="631698"/>
                </a:moveTo>
                <a:lnTo>
                  <a:pt x="2979420" y="605028"/>
                </a:lnTo>
                <a:lnTo>
                  <a:pt x="2952749" y="605028"/>
                </a:lnTo>
                <a:lnTo>
                  <a:pt x="2952749" y="631698"/>
                </a:lnTo>
                <a:lnTo>
                  <a:pt x="2979420" y="631698"/>
                </a:lnTo>
                <a:close/>
              </a:path>
              <a:path w="6692265" h="631825">
                <a:moveTo>
                  <a:pt x="2926842" y="631698"/>
                </a:moveTo>
                <a:lnTo>
                  <a:pt x="2926842" y="605028"/>
                </a:lnTo>
                <a:lnTo>
                  <a:pt x="2900172" y="605028"/>
                </a:lnTo>
                <a:lnTo>
                  <a:pt x="2900172" y="631698"/>
                </a:lnTo>
                <a:lnTo>
                  <a:pt x="2926842" y="631698"/>
                </a:lnTo>
                <a:close/>
              </a:path>
              <a:path w="6692265" h="631825">
                <a:moveTo>
                  <a:pt x="2873502" y="631698"/>
                </a:moveTo>
                <a:lnTo>
                  <a:pt x="2873502" y="605028"/>
                </a:lnTo>
                <a:lnTo>
                  <a:pt x="2847594" y="605028"/>
                </a:lnTo>
                <a:lnTo>
                  <a:pt x="2847594" y="631698"/>
                </a:lnTo>
                <a:lnTo>
                  <a:pt x="2873502" y="631698"/>
                </a:lnTo>
                <a:close/>
              </a:path>
              <a:path w="6692265" h="631825">
                <a:moveTo>
                  <a:pt x="2820923" y="631698"/>
                </a:moveTo>
                <a:lnTo>
                  <a:pt x="2820923" y="605028"/>
                </a:lnTo>
                <a:lnTo>
                  <a:pt x="2794253" y="605028"/>
                </a:lnTo>
                <a:lnTo>
                  <a:pt x="2794253" y="631698"/>
                </a:lnTo>
                <a:lnTo>
                  <a:pt x="2820923" y="631698"/>
                </a:lnTo>
                <a:close/>
              </a:path>
              <a:path w="6692265" h="631825">
                <a:moveTo>
                  <a:pt x="2768346" y="631698"/>
                </a:moveTo>
                <a:lnTo>
                  <a:pt x="2768346" y="605028"/>
                </a:lnTo>
                <a:lnTo>
                  <a:pt x="2741675" y="605028"/>
                </a:lnTo>
                <a:lnTo>
                  <a:pt x="2741675" y="631698"/>
                </a:lnTo>
                <a:lnTo>
                  <a:pt x="2768346" y="631698"/>
                </a:lnTo>
                <a:close/>
              </a:path>
              <a:path w="6692265" h="631825">
                <a:moveTo>
                  <a:pt x="2715006" y="631698"/>
                </a:moveTo>
                <a:lnTo>
                  <a:pt x="2715006" y="605028"/>
                </a:lnTo>
                <a:lnTo>
                  <a:pt x="2689097" y="605028"/>
                </a:lnTo>
                <a:lnTo>
                  <a:pt x="2689097" y="631698"/>
                </a:lnTo>
                <a:lnTo>
                  <a:pt x="2715006" y="631698"/>
                </a:lnTo>
                <a:close/>
              </a:path>
              <a:path w="6692265" h="631825">
                <a:moveTo>
                  <a:pt x="2662428" y="631698"/>
                </a:moveTo>
                <a:lnTo>
                  <a:pt x="2662428" y="605028"/>
                </a:lnTo>
                <a:lnTo>
                  <a:pt x="2635758" y="605028"/>
                </a:lnTo>
                <a:lnTo>
                  <a:pt x="2635758" y="631698"/>
                </a:lnTo>
                <a:lnTo>
                  <a:pt x="2662428" y="631698"/>
                </a:lnTo>
                <a:close/>
              </a:path>
              <a:path w="6692265" h="631825">
                <a:moveTo>
                  <a:pt x="2609849" y="631698"/>
                </a:moveTo>
                <a:lnTo>
                  <a:pt x="2609849" y="605028"/>
                </a:lnTo>
                <a:lnTo>
                  <a:pt x="2583179" y="605028"/>
                </a:lnTo>
                <a:lnTo>
                  <a:pt x="2583179" y="631698"/>
                </a:lnTo>
                <a:lnTo>
                  <a:pt x="2609849" y="631698"/>
                </a:lnTo>
                <a:close/>
              </a:path>
              <a:path w="6692265" h="631825">
                <a:moveTo>
                  <a:pt x="2556510" y="631698"/>
                </a:moveTo>
                <a:lnTo>
                  <a:pt x="2556510" y="605028"/>
                </a:lnTo>
                <a:lnTo>
                  <a:pt x="2529839" y="605028"/>
                </a:lnTo>
                <a:lnTo>
                  <a:pt x="2529839" y="631698"/>
                </a:lnTo>
                <a:lnTo>
                  <a:pt x="2556510" y="631698"/>
                </a:lnTo>
                <a:close/>
              </a:path>
              <a:path w="6692265" h="631825">
                <a:moveTo>
                  <a:pt x="2503932" y="631698"/>
                </a:moveTo>
                <a:lnTo>
                  <a:pt x="2503932" y="605028"/>
                </a:lnTo>
                <a:lnTo>
                  <a:pt x="2477261" y="605028"/>
                </a:lnTo>
                <a:lnTo>
                  <a:pt x="2477261" y="631698"/>
                </a:lnTo>
                <a:lnTo>
                  <a:pt x="2503932" y="631698"/>
                </a:lnTo>
                <a:close/>
              </a:path>
              <a:path w="6692265" h="631825">
                <a:moveTo>
                  <a:pt x="2450592" y="631698"/>
                </a:moveTo>
                <a:lnTo>
                  <a:pt x="2450592" y="605028"/>
                </a:lnTo>
                <a:lnTo>
                  <a:pt x="2424684" y="605028"/>
                </a:lnTo>
                <a:lnTo>
                  <a:pt x="2424684" y="631698"/>
                </a:lnTo>
                <a:lnTo>
                  <a:pt x="2450592" y="631698"/>
                </a:lnTo>
                <a:close/>
              </a:path>
              <a:path w="6692265" h="631825">
                <a:moveTo>
                  <a:pt x="2398013" y="631698"/>
                </a:moveTo>
                <a:lnTo>
                  <a:pt x="2398013" y="605028"/>
                </a:lnTo>
                <a:lnTo>
                  <a:pt x="2371343" y="605028"/>
                </a:lnTo>
                <a:lnTo>
                  <a:pt x="2371343" y="631698"/>
                </a:lnTo>
                <a:lnTo>
                  <a:pt x="2398013" y="631698"/>
                </a:lnTo>
                <a:close/>
              </a:path>
              <a:path w="6692265" h="631825">
                <a:moveTo>
                  <a:pt x="2345435" y="631698"/>
                </a:moveTo>
                <a:lnTo>
                  <a:pt x="2345435" y="605028"/>
                </a:lnTo>
                <a:lnTo>
                  <a:pt x="2318766" y="605028"/>
                </a:lnTo>
                <a:lnTo>
                  <a:pt x="2318766" y="631698"/>
                </a:lnTo>
                <a:lnTo>
                  <a:pt x="2345435" y="631698"/>
                </a:lnTo>
                <a:close/>
              </a:path>
              <a:path w="6692265" h="631825">
                <a:moveTo>
                  <a:pt x="2292096" y="631698"/>
                </a:moveTo>
                <a:lnTo>
                  <a:pt x="2292096" y="605028"/>
                </a:lnTo>
                <a:lnTo>
                  <a:pt x="2266188" y="605028"/>
                </a:lnTo>
                <a:lnTo>
                  <a:pt x="2266188" y="631698"/>
                </a:lnTo>
                <a:lnTo>
                  <a:pt x="2292096" y="631698"/>
                </a:lnTo>
                <a:close/>
              </a:path>
              <a:path w="6692265" h="631825">
                <a:moveTo>
                  <a:pt x="2239518" y="631698"/>
                </a:moveTo>
                <a:lnTo>
                  <a:pt x="2239518" y="605028"/>
                </a:lnTo>
                <a:lnTo>
                  <a:pt x="2212848" y="605028"/>
                </a:lnTo>
                <a:lnTo>
                  <a:pt x="2212848" y="631698"/>
                </a:lnTo>
                <a:lnTo>
                  <a:pt x="2239518" y="631698"/>
                </a:lnTo>
                <a:close/>
              </a:path>
              <a:path w="6692265" h="631825">
                <a:moveTo>
                  <a:pt x="2186940" y="631698"/>
                </a:moveTo>
                <a:lnTo>
                  <a:pt x="2186940" y="605028"/>
                </a:lnTo>
                <a:lnTo>
                  <a:pt x="2160270" y="605028"/>
                </a:lnTo>
                <a:lnTo>
                  <a:pt x="2160270" y="631698"/>
                </a:lnTo>
                <a:lnTo>
                  <a:pt x="2186940" y="631698"/>
                </a:lnTo>
                <a:close/>
              </a:path>
              <a:path w="6692265" h="631825">
                <a:moveTo>
                  <a:pt x="2133600" y="631698"/>
                </a:moveTo>
                <a:lnTo>
                  <a:pt x="2133600" y="605028"/>
                </a:lnTo>
                <a:lnTo>
                  <a:pt x="2107692" y="605028"/>
                </a:lnTo>
                <a:lnTo>
                  <a:pt x="2107692" y="631698"/>
                </a:lnTo>
                <a:lnTo>
                  <a:pt x="2133600" y="631698"/>
                </a:lnTo>
                <a:close/>
              </a:path>
              <a:path w="6692265" h="631825">
                <a:moveTo>
                  <a:pt x="2081022" y="631698"/>
                </a:moveTo>
                <a:lnTo>
                  <a:pt x="2081022" y="605028"/>
                </a:lnTo>
                <a:lnTo>
                  <a:pt x="2054352" y="605028"/>
                </a:lnTo>
                <a:lnTo>
                  <a:pt x="2054352" y="631698"/>
                </a:lnTo>
                <a:lnTo>
                  <a:pt x="2081022" y="631698"/>
                </a:lnTo>
                <a:close/>
              </a:path>
              <a:path w="6692265" h="631825">
                <a:moveTo>
                  <a:pt x="2028444" y="631698"/>
                </a:moveTo>
                <a:lnTo>
                  <a:pt x="2028444" y="605028"/>
                </a:lnTo>
                <a:lnTo>
                  <a:pt x="2001774" y="605028"/>
                </a:lnTo>
                <a:lnTo>
                  <a:pt x="2001774" y="631698"/>
                </a:lnTo>
                <a:lnTo>
                  <a:pt x="2028444" y="631698"/>
                </a:lnTo>
                <a:close/>
              </a:path>
              <a:path w="6692265" h="631825">
                <a:moveTo>
                  <a:pt x="1975104" y="631698"/>
                </a:moveTo>
                <a:lnTo>
                  <a:pt x="1975104" y="605028"/>
                </a:lnTo>
                <a:lnTo>
                  <a:pt x="1949196" y="605028"/>
                </a:lnTo>
                <a:lnTo>
                  <a:pt x="1949196" y="631698"/>
                </a:lnTo>
                <a:lnTo>
                  <a:pt x="1975104" y="631698"/>
                </a:lnTo>
                <a:close/>
              </a:path>
              <a:path w="6692265" h="631825">
                <a:moveTo>
                  <a:pt x="1922526" y="631698"/>
                </a:moveTo>
                <a:lnTo>
                  <a:pt x="1922526" y="605028"/>
                </a:lnTo>
                <a:lnTo>
                  <a:pt x="1895856" y="605028"/>
                </a:lnTo>
                <a:lnTo>
                  <a:pt x="1895856" y="631698"/>
                </a:lnTo>
                <a:lnTo>
                  <a:pt x="1922526" y="631698"/>
                </a:lnTo>
                <a:close/>
              </a:path>
              <a:path w="6692265" h="631825">
                <a:moveTo>
                  <a:pt x="1869948" y="631698"/>
                </a:moveTo>
                <a:lnTo>
                  <a:pt x="1869948" y="605028"/>
                </a:lnTo>
                <a:lnTo>
                  <a:pt x="1843278" y="605028"/>
                </a:lnTo>
                <a:lnTo>
                  <a:pt x="1843278" y="631698"/>
                </a:lnTo>
                <a:lnTo>
                  <a:pt x="1869948" y="631698"/>
                </a:lnTo>
                <a:close/>
              </a:path>
              <a:path w="6692265" h="631825">
                <a:moveTo>
                  <a:pt x="1816608" y="631698"/>
                </a:moveTo>
                <a:lnTo>
                  <a:pt x="1816608" y="605028"/>
                </a:lnTo>
                <a:lnTo>
                  <a:pt x="1789938" y="605028"/>
                </a:lnTo>
                <a:lnTo>
                  <a:pt x="1789938" y="631698"/>
                </a:lnTo>
                <a:lnTo>
                  <a:pt x="1816608" y="631698"/>
                </a:lnTo>
                <a:close/>
              </a:path>
              <a:path w="6692265" h="631825">
                <a:moveTo>
                  <a:pt x="1764030" y="631698"/>
                </a:moveTo>
                <a:lnTo>
                  <a:pt x="1764030" y="605028"/>
                </a:lnTo>
                <a:lnTo>
                  <a:pt x="1737360" y="605028"/>
                </a:lnTo>
                <a:lnTo>
                  <a:pt x="1737360" y="631698"/>
                </a:lnTo>
                <a:lnTo>
                  <a:pt x="1764030" y="631698"/>
                </a:lnTo>
                <a:close/>
              </a:path>
              <a:path w="6692265" h="631825">
                <a:moveTo>
                  <a:pt x="1710690" y="631698"/>
                </a:moveTo>
                <a:lnTo>
                  <a:pt x="1710690" y="605028"/>
                </a:lnTo>
                <a:lnTo>
                  <a:pt x="1684782" y="605028"/>
                </a:lnTo>
                <a:lnTo>
                  <a:pt x="1684782" y="631698"/>
                </a:lnTo>
                <a:lnTo>
                  <a:pt x="1710690" y="631698"/>
                </a:lnTo>
                <a:close/>
              </a:path>
              <a:path w="6692265" h="631825">
                <a:moveTo>
                  <a:pt x="1658112" y="631698"/>
                </a:moveTo>
                <a:lnTo>
                  <a:pt x="1658112" y="605028"/>
                </a:lnTo>
                <a:lnTo>
                  <a:pt x="1631442" y="605028"/>
                </a:lnTo>
                <a:lnTo>
                  <a:pt x="1631442" y="631698"/>
                </a:lnTo>
                <a:lnTo>
                  <a:pt x="1658112" y="631698"/>
                </a:lnTo>
                <a:close/>
              </a:path>
              <a:path w="6692265" h="631825">
                <a:moveTo>
                  <a:pt x="1605534" y="631698"/>
                </a:moveTo>
                <a:lnTo>
                  <a:pt x="1605534" y="605028"/>
                </a:lnTo>
                <a:lnTo>
                  <a:pt x="1578864" y="605028"/>
                </a:lnTo>
                <a:lnTo>
                  <a:pt x="1578864" y="631698"/>
                </a:lnTo>
                <a:lnTo>
                  <a:pt x="1605534" y="631698"/>
                </a:lnTo>
                <a:close/>
              </a:path>
              <a:path w="6692265" h="631825">
                <a:moveTo>
                  <a:pt x="1552194" y="631698"/>
                </a:moveTo>
                <a:lnTo>
                  <a:pt x="1552194" y="605028"/>
                </a:lnTo>
                <a:lnTo>
                  <a:pt x="1526286" y="605028"/>
                </a:lnTo>
                <a:lnTo>
                  <a:pt x="1526286" y="631698"/>
                </a:lnTo>
                <a:lnTo>
                  <a:pt x="1552194" y="631698"/>
                </a:lnTo>
                <a:close/>
              </a:path>
              <a:path w="6692265" h="631825">
                <a:moveTo>
                  <a:pt x="1499616" y="631698"/>
                </a:moveTo>
                <a:lnTo>
                  <a:pt x="1499616" y="605028"/>
                </a:lnTo>
                <a:lnTo>
                  <a:pt x="1472946" y="605028"/>
                </a:lnTo>
                <a:lnTo>
                  <a:pt x="1472946" y="631698"/>
                </a:lnTo>
                <a:lnTo>
                  <a:pt x="1499616" y="631698"/>
                </a:lnTo>
                <a:close/>
              </a:path>
              <a:path w="6692265" h="631825">
                <a:moveTo>
                  <a:pt x="1447038" y="631698"/>
                </a:moveTo>
                <a:lnTo>
                  <a:pt x="1447038" y="605028"/>
                </a:lnTo>
                <a:lnTo>
                  <a:pt x="1420368" y="605028"/>
                </a:lnTo>
                <a:lnTo>
                  <a:pt x="1420368" y="631698"/>
                </a:lnTo>
                <a:lnTo>
                  <a:pt x="1447038" y="631698"/>
                </a:lnTo>
                <a:close/>
              </a:path>
              <a:path w="6692265" h="631825">
                <a:moveTo>
                  <a:pt x="1393698" y="631698"/>
                </a:moveTo>
                <a:lnTo>
                  <a:pt x="1393698" y="605028"/>
                </a:lnTo>
                <a:lnTo>
                  <a:pt x="1367790" y="605028"/>
                </a:lnTo>
                <a:lnTo>
                  <a:pt x="1367790" y="631698"/>
                </a:lnTo>
                <a:lnTo>
                  <a:pt x="1393698" y="631698"/>
                </a:lnTo>
                <a:close/>
              </a:path>
              <a:path w="6692265" h="631825">
                <a:moveTo>
                  <a:pt x="1341120" y="631698"/>
                </a:moveTo>
                <a:lnTo>
                  <a:pt x="1341120" y="605028"/>
                </a:lnTo>
                <a:lnTo>
                  <a:pt x="1314450" y="605028"/>
                </a:lnTo>
                <a:lnTo>
                  <a:pt x="1314450" y="631698"/>
                </a:lnTo>
                <a:lnTo>
                  <a:pt x="1341120" y="631698"/>
                </a:lnTo>
                <a:close/>
              </a:path>
              <a:path w="6692265" h="631825">
                <a:moveTo>
                  <a:pt x="1288542" y="631698"/>
                </a:moveTo>
                <a:lnTo>
                  <a:pt x="1288542" y="605028"/>
                </a:lnTo>
                <a:lnTo>
                  <a:pt x="1261872" y="605028"/>
                </a:lnTo>
                <a:lnTo>
                  <a:pt x="1261872" y="631698"/>
                </a:lnTo>
                <a:lnTo>
                  <a:pt x="1288542" y="631698"/>
                </a:lnTo>
                <a:close/>
              </a:path>
              <a:path w="6692265" h="631825">
                <a:moveTo>
                  <a:pt x="1235202" y="631698"/>
                </a:moveTo>
                <a:lnTo>
                  <a:pt x="1235202" y="605028"/>
                </a:lnTo>
                <a:lnTo>
                  <a:pt x="1209294" y="605028"/>
                </a:lnTo>
                <a:lnTo>
                  <a:pt x="1209294" y="631698"/>
                </a:lnTo>
                <a:lnTo>
                  <a:pt x="1235202" y="631698"/>
                </a:lnTo>
                <a:close/>
              </a:path>
              <a:path w="6692265" h="631825">
                <a:moveTo>
                  <a:pt x="1182624" y="631698"/>
                </a:moveTo>
                <a:lnTo>
                  <a:pt x="1182624" y="605028"/>
                </a:lnTo>
                <a:lnTo>
                  <a:pt x="1155954" y="605028"/>
                </a:lnTo>
                <a:lnTo>
                  <a:pt x="1155954" y="631698"/>
                </a:lnTo>
                <a:lnTo>
                  <a:pt x="1182624" y="631698"/>
                </a:lnTo>
                <a:close/>
              </a:path>
              <a:path w="6692265" h="631825">
                <a:moveTo>
                  <a:pt x="1130046" y="631698"/>
                </a:moveTo>
                <a:lnTo>
                  <a:pt x="1130046" y="605028"/>
                </a:lnTo>
                <a:lnTo>
                  <a:pt x="1103376" y="605028"/>
                </a:lnTo>
                <a:lnTo>
                  <a:pt x="1103376" y="631698"/>
                </a:lnTo>
                <a:lnTo>
                  <a:pt x="1130046" y="631698"/>
                </a:lnTo>
                <a:close/>
              </a:path>
              <a:path w="6692265" h="631825">
                <a:moveTo>
                  <a:pt x="1076706" y="631698"/>
                </a:moveTo>
                <a:lnTo>
                  <a:pt x="1076706" y="605028"/>
                </a:lnTo>
                <a:lnTo>
                  <a:pt x="1050036" y="605028"/>
                </a:lnTo>
                <a:lnTo>
                  <a:pt x="1050036" y="631698"/>
                </a:lnTo>
                <a:lnTo>
                  <a:pt x="1076706" y="631698"/>
                </a:lnTo>
                <a:close/>
              </a:path>
              <a:path w="6692265" h="631825">
                <a:moveTo>
                  <a:pt x="1024128" y="631698"/>
                </a:moveTo>
                <a:lnTo>
                  <a:pt x="1024128" y="605028"/>
                </a:lnTo>
                <a:lnTo>
                  <a:pt x="997458" y="605028"/>
                </a:lnTo>
                <a:lnTo>
                  <a:pt x="997458" y="631698"/>
                </a:lnTo>
                <a:lnTo>
                  <a:pt x="1024128" y="631698"/>
                </a:lnTo>
                <a:close/>
              </a:path>
              <a:path w="6692265" h="631825">
                <a:moveTo>
                  <a:pt x="970788" y="631698"/>
                </a:moveTo>
                <a:lnTo>
                  <a:pt x="970788" y="605028"/>
                </a:lnTo>
                <a:lnTo>
                  <a:pt x="944880" y="605028"/>
                </a:lnTo>
                <a:lnTo>
                  <a:pt x="944880" y="631698"/>
                </a:lnTo>
                <a:lnTo>
                  <a:pt x="970788" y="631698"/>
                </a:lnTo>
                <a:close/>
              </a:path>
              <a:path w="6692265" h="631825">
                <a:moveTo>
                  <a:pt x="918210" y="631698"/>
                </a:moveTo>
                <a:lnTo>
                  <a:pt x="918210" y="605028"/>
                </a:lnTo>
                <a:lnTo>
                  <a:pt x="891540" y="605028"/>
                </a:lnTo>
                <a:lnTo>
                  <a:pt x="891540" y="631698"/>
                </a:lnTo>
                <a:lnTo>
                  <a:pt x="918210" y="631698"/>
                </a:lnTo>
                <a:close/>
              </a:path>
              <a:path w="6692265" h="631825">
                <a:moveTo>
                  <a:pt x="865632" y="631698"/>
                </a:moveTo>
                <a:lnTo>
                  <a:pt x="865632" y="605028"/>
                </a:lnTo>
                <a:lnTo>
                  <a:pt x="838962" y="605028"/>
                </a:lnTo>
                <a:lnTo>
                  <a:pt x="838962" y="631698"/>
                </a:lnTo>
                <a:lnTo>
                  <a:pt x="865632" y="631698"/>
                </a:lnTo>
                <a:close/>
              </a:path>
              <a:path w="6692265" h="631825">
                <a:moveTo>
                  <a:pt x="812292" y="631698"/>
                </a:moveTo>
                <a:lnTo>
                  <a:pt x="812292" y="605028"/>
                </a:lnTo>
                <a:lnTo>
                  <a:pt x="786384" y="605028"/>
                </a:lnTo>
                <a:lnTo>
                  <a:pt x="786384" y="631698"/>
                </a:lnTo>
                <a:lnTo>
                  <a:pt x="812292" y="631698"/>
                </a:lnTo>
                <a:close/>
              </a:path>
              <a:path w="6692265" h="631825">
                <a:moveTo>
                  <a:pt x="759714" y="631698"/>
                </a:moveTo>
                <a:lnTo>
                  <a:pt x="759714" y="605028"/>
                </a:lnTo>
                <a:lnTo>
                  <a:pt x="733044" y="605028"/>
                </a:lnTo>
                <a:lnTo>
                  <a:pt x="733044" y="631698"/>
                </a:lnTo>
                <a:lnTo>
                  <a:pt x="759714" y="631698"/>
                </a:lnTo>
                <a:close/>
              </a:path>
              <a:path w="6692265" h="631825">
                <a:moveTo>
                  <a:pt x="707136" y="631698"/>
                </a:moveTo>
                <a:lnTo>
                  <a:pt x="707136" y="605028"/>
                </a:lnTo>
                <a:lnTo>
                  <a:pt x="680466" y="605028"/>
                </a:lnTo>
                <a:lnTo>
                  <a:pt x="680466" y="631698"/>
                </a:lnTo>
                <a:lnTo>
                  <a:pt x="707136" y="631698"/>
                </a:lnTo>
                <a:close/>
              </a:path>
              <a:path w="6692265" h="631825">
                <a:moveTo>
                  <a:pt x="653796" y="631698"/>
                </a:moveTo>
                <a:lnTo>
                  <a:pt x="653796" y="605028"/>
                </a:lnTo>
                <a:lnTo>
                  <a:pt x="627888" y="605028"/>
                </a:lnTo>
                <a:lnTo>
                  <a:pt x="627888" y="631698"/>
                </a:lnTo>
                <a:lnTo>
                  <a:pt x="653796" y="631698"/>
                </a:lnTo>
                <a:close/>
              </a:path>
              <a:path w="6692265" h="631825">
                <a:moveTo>
                  <a:pt x="601218" y="631698"/>
                </a:moveTo>
                <a:lnTo>
                  <a:pt x="601218" y="605028"/>
                </a:lnTo>
                <a:lnTo>
                  <a:pt x="574548" y="605028"/>
                </a:lnTo>
                <a:lnTo>
                  <a:pt x="574548" y="631698"/>
                </a:lnTo>
                <a:lnTo>
                  <a:pt x="601218" y="631698"/>
                </a:lnTo>
                <a:close/>
              </a:path>
              <a:path w="6692265" h="631825">
                <a:moveTo>
                  <a:pt x="548640" y="631698"/>
                </a:moveTo>
                <a:lnTo>
                  <a:pt x="548640" y="605028"/>
                </a:lnTo>
                <a:lnTo>
                  <a:pt x="521970" y="605028"/>
                </a:lnTo>
                <a:lnTo>
                  <a:pt x="521970" y="631698"/>
                </a:lnTo>
                <a:lnTo>
                  <a:pt x="548640" y="631698"/>
                </a:lnTo>
                <a:close/>
              </a:path>
              <a:path w="6692265" h="631825">
                <a:moveTo>
                  <a:pt x="495300" y="631698"/>
                </a:moveTo>
                <a:lnTo>
                  <a:pt x="495300" y="605028"/>
                </a:lnTo>
                <a:lnTo>
                  <a:pt x="469391" y="605028"/>
                </a:lnTo>
                <a:lnTo>
                  <a:pt x="469391" y="631698"/>
                </a:lnTo>
                <a:lnTo>
                  <a:pt x="495300" y="631698"/>
                </a:lnTo>
                <a:close/>
              </a:path>
              <a:path w="6692265" h="631825">
                <a:moveTo>
                  <a:pt x="442722" y="631698"/>
                </a:moveTo>
                <a:lnTo>
                  <a:pt x="442722" y="605028"/>
                </a:lnTo>
                <a:lnTo>
                  <a:pt x="416052" y="605028"/>
                </a:lnTo>
                <a:lnTo>
                  <a:pt x="416052" y="631698"/>
                </a:lnTo>
                <a:lnTo>
                  <a:pt x="442722" y="631698"/>
                </a:lnTo>
                <a:close/>
              </a:path>
              <a:path w="6692265" h="631825">
                <a:moveTo>
                  <a:pt x="390144" y="631698"/>
                </a:moveTo>
                <a:lnTo>
                  <a:pt x="390144" y="605028"/>
                </a:lnTo>
                <a:lnTo>
                  <a:pt x="363474" y="605028"/>
                </a:lnTo>
                <a:lnTo>
                  <a:pt x="363474" y="631698"/>
                </a:lnTo>
                <a:lnTo>
                  <a:pt x="390144" y="631698"/>
                </a:lnTo>
                <a:close/>
              </a:path>
              <a:path w="6692265" h="631825">
                <a:moveTo>
                  <a:pt x="336804" y="631698"/>
                </a:moveTo>
                <a:lnTo>
                  <a:pt x="336804" y="605028"/>
                </a:lnTo>
                <a:lnTo>
                  <a:pt x="310134" y="605028"/>
                </a:lnTo>
                <a:lnTo>
                  <a:pt x="310134" y="631698"/>
                </a:lnTo>
                <a:lnTo>
                  <a:pt x="336804" y="631698"/>
                </a:lnTo>
                <a:close/>
              </a:path>
              <a:path w="6692265" h="631825">
                <a:moveTo>
                  <a:pt x="284226" y="631698"/>
                </a:moveTo>
                <a:lnTo>
                  <a:pt x="284226" y="605028"/>
                </a:lnTo>
                <a:lnTo>
                  <a:pt x="257556" y="605028"/>
                </a:lnTo>
                <a:lnTo>
                  <a:pt x="257556" y="631698"/>
                </a:lnTo>
                <a:lnTo>
                  <a:pt x="284226" y="631698"/>
                </a:lnTo>
                <a:close/>
              </a:path>
              <a:path w="6692265" h="631825">
                <a:moveTo>
                  <a:pt x="230886" y="631698"/>
                </a:moveTo>
                <a:lnTo>
                  <a:pt x="230886" y="605028"/>
                </a:lnTo>
                <a:lnTo>
                  <a:pt x="204978" y="605028"/>
                </a:lnTo>
                <a:lnTo>
                  <a:pt x="204978" y="631698"/>
                </a:lnTo>
                <a:lnTo>
                  <a:pt x="230886" y="631698"/>
                </a:lnTo>
                <a:close/>
              </a:path>
              <a:path w="6692265" h="631825">
                <a:moveTo>
                  <a:pt x="178308" y="631698"/>
                </a:moveTo>
                <a:lnTo>
                  <a:pt x="178308" y="605028"/>
                </a:lnTo>
                <a:lnTo>
                  <a:pt x="151638" y="605028"/>
                </a:lnTo>
                <a:lnTo>
                  <a:pt x="151638" y="631698"/>
                </a:lnTo>
                <a:lnTo>
                  <a:pt x="178308" y="631698"/>
                </a:lnTo>
                <a:close/>
              </a:path>
              <a:path w="6692265" h="631825">
                <a:moveTo>
                  <a:pt x="125730" y="631698"/>
                </a:moveTo>
                <a:lnTo>
                  <a:pt x="125730" y="605028"/>
                </a:lnTo>
                <a:lnTo>
                  <a:pt x="99060" y="605028"/>
                </a:lnTo>
                <a:lnTo>
                  <a:pt x="99060" y="631698"/>
                </a:lnTo>
                <a:lnTo>
                  <a:pt x="125730" y="631698"/>
                </a:lnTo>
                <a:close/>
              </a:path>
              <a:path w="6692265" h="631825">
                <a:moveTo>
                  <a:pt x="72390" y="631698"/>
                </a:moveTo>
                <a:lnTo>
                  <a:pt x="72390" y="605028"/>
                </a:lnTo>
                <a:lnTo>
                  <a:pt x="46481" y="605028"/>
                </a:lnTo>
                <a:lnTo>
                  <a:pt x="46481" y="631698"/>
                </a:lnTo>
                <a:lnTo>
                  <a:pt x="72390" y="631698"/>
                </a:lnTo>
                <a:close/>
              </a:path>
            </a:pathLst>
          </a:custGeom>
          <a:solidFill>
            <a:srgbClr val="FFFF00"/>
          </a:solidFill>
        </p:spPr>
        <p:txBody>
          <a:bodyPr wrap="square" lIns="0" tIns="0" rIns="0" bIns="0" rtlCol="0"/>
          <a:lstStyle/>
          <a:p>
            <a:endParaRPr sz="1429"/>
          </a:p>
        </p:txBody>
      </p:sp>
      <p:sp>
        <p:nvSpPr>
          <p:cNvPr id="9" name="object 9"/>
          <p:cNvSpPr/>
          <p:nvPr/>
        </p:nvSpPr>
        <p:spPr>
          <a:xfrm>
            <a:off x="2838046" y="3460467"/>
            <a:ext cx="5314446" cy="1490606"/>
          </a:xfrm>
          <a:custGeom>
            <a:avLst/>
            <a:gdLst/>
            <a:ahLst/>
            <a:cxnLst/>
            <a:rect l="l" t="t" r="r" b="b"/>
            <a:pathLst>
              <a:path w="6692265" h="1877060">
                <a:moveTo>
                  <a:pt x="26670" y="1850136"/>
                </a:moveTo>
                <a:lnTo>
                  <a:pt x="26670" y="1837182"/>
                </a:lnTo>
                <a:lnTo>
                  <a:pt x="0" y="1837182"/>
                </a:lnTo>
                <a:lnTo>
                  <a:pt x="0" y="1863852"/>
                </a:lnTo>
                <a:lnTo>
                  <a:pt x="13716" y="1863852"/>
                </a:lnTo>
                <a:lnTo>
                  <a:pt x="13716" y="1850136"/>
                </a:lnTo>
                <a:lnTo>
                  <a:pt x="26670" y="1850136"/>
                </a:lnTo>
                <a:close/>
              </a:path>
              <a:path w="6692265" h="1877060">
                <a:moveTo>
                  <a:pt x="27432" y="1876806"/>
                </a:moveTo>
                <a:lnTo>
                  <a:pt x="27432" y="1850136"/>
                </a:lnTo>
                <a:lnTo>
                  <a:pt x="13716" y="1850136"/>
                </a:lnTo>
                <a:lnTo>
                  <a:pt x="13716" y="1863852"/>
                </a:lnTo>
                <a:lnTo>
                  <a:pt x="26670" y="1863852"/>
                </a:lnTo>
                <a:lnTo>
                  <a:pt x="26670" y="1876806"/>
                </a:lnTo>
                <a:lnTo>
                  <a:pt x="27432" y="1876806"/>
                </a:lnTo>
                <a:close/>
              </a:path>
              <a:path w="6692265" h="1877060">
                <a:moveTo>
                  <a:pt x="26670" y="1876806"/>
                </a:moveTo>
                <a:lnTo>
                  <a:pt x="26670" y="1863852"/>
                </a:lnTo>
                <a:lnTo>
                  <a:pt x="13716" y="1863852"/>
                </a:lnTo>
                <a:lnTo>
                  <a:pt x="13716" y="1876806"/>
                </a:lnTo>
                <a:lnTo>
                  <a:pt x="26670" y="1876806"/>
                </a:lnTo>
                <a:close/>
              </a:path>
              <a:path w="6692265" h="1877060">
                <a:moveTo>
                  <a:pt x="26670" y="1810512"/>
                </a:moveTo>
                <a:lnTo>
                  <a:pt x="26670" y="1784604"/>
                </a:lnTo>
                <a:lnTo>
                  <a:pt x="0" y="1784604"/>
                </a:lnTo>
                <a:lnTo>
                  <a:pt x="0" y="1810512"/>
                </a:lnTo>
                <a:lnTo>
                  <a:pt x="26670" y="1810512"/>
                </a:lnTo>
                <a:close/>
              </a:path>
              <a:path w="6692265" h="1877060">
                <a:moveTo>
                  <a:pt x="26670" y="1757934"/>
                </a:moveTo>
                <a:lnTo>
                  <a:pt x="26670" y="1731264"/>
                </a:lnTo>
                <a:lnTo>
                  <a:pt x="0" y="1731264"/>
                </a:lnTo>
                <a:lnTo>
                  <a:pt x="0" y="1757934"/>
                </a:lnTo>
                <a:lnTo>
                  <a:pt x="26670" y="1757934"/>
                </a:lnTo>
                <a:close/>
              </a:path>
              <a:path w="6692265" h="1877060">
                <a:moveTo>
                  <a:pt x="26670" y="1705356"/>
                </a:moveTo>
                <a:lnTo>
                  <a:pt x="26670" y="1678686"/>
                </a:lnTo>
                <a:lnTo>
                  <a:pt x="0" y="1678686"/>
                </a:lnTo>
                <a:lnTo>
                  <a:pt x="0" y="1705356"/>
                </a:lnTo>
                <a:lnTo>
                  <a:pt x="26670" y="1705356"/>
                </a:lnTo>
                <a:close/>
              </a:path>
              <a:path w="6692265" h="1877060">
                <a:moveTo>
                  <a:pt x="26670" y="1652016"/>
                </a:moveTo>
                <a:lnTo>
                  <a:pt x="26670" y="1626108"/>
                </a:lnTo>
                <a:lnTo>
                  <a:pt x="0" y="1626108"/>
                </a:lnTo>
                <a:lnTo>
                  <a:pt x="0" y="1652016"/>
                </a:lnTo>
                <a:lnTo>
                  <a:pt x="26670" y="1652016"/>
                </a:lnTo>
                <a:close/>
              </a:path>
              <a:path w="6692265" h="1877060">
                <a:moveTo>
                  <a:pt x="26670" y="1599438"/>
                </a:moveTo>
                <a:lnTo>
                  <a:pt x="26670" y="1572768"/>
                </a:lnTo>
                <a:lnTo>
                  <a:pt x="0" y="1572768"/>
                </a:lnTo>
                <a:lnTo>
                  <a:pt x="0" y="1599438"/>
                </a:lnTo>
                <a:lnTo>
                  <a:pt x="26670" y="1599438"/>
                </a:lnTo>
                <a:close/>
              </a:path>
              <a:path w="6692265" h="1877060">
                <a:moveTo>
                  <a:pt x="26670" y="1546860"/>
                </a:moveTo>
                <a:lnTo>
                  <a:pt x="26670" y="1520190"/>
                </a:lnTo>
                <a:lnTo>
                  <a:pt x="0" y="1520190"/>
                </a:lnTo>
                <a:lnTo>
                  <a:pt x="0" y="1546860"/>
                </a:lnTo>
                <a:lnTo>
                  <a:pt x="26670" y="1546860"/>
                </a:lnTo>
                <a:close/>
              </a:path>
              <a:path w="6692265" h="1877060">
                <a:moveTo>
                  <a:pt x="26670" y="1493520"/>
                </a:moveTo>
                <a:lnTo>
                  <a:pt x="26670" y="1466850"/>
                </a:lnTo>
                <a:lnTo>
                  <a:pt x="0" y="1466850"/>
                </a:lnTo>
                <a:lnTo>
                  <a:pt x="0" y="1493520"/>
                </a:lnTo>
                <a:lnTo>
                  <a:pt x="26670" y="1493520"/>
                </a:lnTo>
                <a:close/>
              </a:path>
              <a:path w="6692265" h="1877060">
                <a:moveTo>
                  <a:pt x="26670" y="1440942"/>
                </a:moveTo>
                <a:lnTo>
                  <a:pt x="26670" y="1414272"/>
                </a:lnTo>
                <a:lnTo>
                  <a:pt x="0" y="1414272"/>
                </a:lnTo>
                <a:lnTo>
                  <a:pt x="0" y="1440942"/>
                </a:lnTo>
                <a:lnTo>
                  <a:pt x="26670" y="1440942"/>
                </a:lnTo>
                <a:close/>
              </a:path>
              <a:path w="6692265" h="1877060">
                <a:moveTo>
                  <a:pt x="26670" y="1387602"/>
                </a:moveTo>
                <a:lnTo>
                  <a:pt x="26670" y="1361694"/>
                </a:lnTo>
                <a:lnTo>
                  <a:pt x="0" y="1361694"/>
                </a:lnTo>
                <a:lnTo>
                  <a:pt x="0" y="1387602"/>
                </a:lnTo>
                <a:lnTo>
                  <a:pt x="26670" y="1387602"/>
                </a:lnTo>
                <a:close/>
              </a:path>
              <a:path w="6692265" h="1877060">
                <a:moveTo>
                  <a:pt x="26670" y="1335024"/>
                </a:moveTo>
                <a:lnTo>
                  <a:pt x="26670" y="1308354"/>
                </a:lnTo>
                <a:lnTo>
                  <a:pt x="0" y="1308354"/>
                </a:lnTo>
                <a:lnTo>
                  <a:pt x="0" y="1335024"/>
                </a:lnTo>
                <a:lnTo>
                  <a:pt x="26670" y="1335024"/>
                </a:lnTo>
                <a:close/>
              </a:path>
              <a:path w="6692265" h="1877060">
                <a:moveTo>
                  <a:pt x="26670" y="1282446"/>
                </a:moveTo>
                <a:lnTo>
                  <a:pt x="26670" y="1255776"/>
                </a:lnTo>
                <a:lnTo>
                  <a:pt x="0" y="1255776"/>
                </a:lnTo>
                <a:lnTo>
                  <a:pt x="0" y="1282446"/>
                </a:lnTo>
                <a:lnTo>
                  <a:pt x="26670" y="1282446"/>
                </a:lnTo>
                <a:close/>
              </a:path>
              <a:path w="6692265" h="1877060">
                <a:moveTo>
                  <a:pt x="26670" y="1229106"/>
                </a:moveTo>
                <a:lnTo>
                  <a:pt x="26670" y="1203198"/>
                </a:lnTo>
                <a:lnTo>
                  <a:pt x="0" y="1203198"/>
                </a:lnTo>
                <a:lnTo>
                  <a:pt x="0" y="1229106"/>
                </a:lnTo>
                <a:lnTo>
                  <a:pt x="26670" y="1229106"/>
                </a:lnTo>
                <a:close/>
              </a:path>
              <a:path w="6692265" h="1877060">
                <a:moveTo>
                  <a:pt x="26670" y="1176528"/>
                </a:moveTo>
                <a:lnTo>
                  <a:pt x="26670" y="1149858"/>
                </a:lnTo>
                <a:lnTo>
                  <a:pt x="0" y="1149858"/>
                </a:lnTo>
                <a:lnTo>
                  <a:pt x="0" y="1176528"/>
                </a:lnTo>
                <a:lnTo>
                  <a:pt x="26670" y="1176528"/>
                </a:lnTo>
                <a:close/>
              </a:path>
              <a:path w="6692265" h="1877060">
                <a:moveTo>
                  <a:pt x="26670" y="1123950"/>
                </a:moveTo>
                <a:lnTo>
                  <a:pt x="26670" y="1097280"/>
                </a:lnTo>
                <a:lnTo>
                  <a:pt x="0" y="1097280"/>
                </a:lnTo>
                <a:lnTo>
                  <a:pt x="0" y="1123950"/>
                </a:lnTo>
                <a:lnTo>
                  <a:pt x="26670" y="1123950"/>
                </a:lnTo>
                <a:close/>
              </a:path>
              <a:path w="6692265" h="1877060">
                <a:moveTo>
                  <a:pt x="26670" y="1070610"/>
                </a:moveTo>
                <a:lnTo>
                  <a:pt x="26670" y="1044702"/>
                </a:lnTo>
                <a:lnTo>
                  <a:pt x="0" y="1044702"/>
                </a:lnTo>
                <a:lnTo>
                  <a:pt x="0" y="1070610"/>
                </a:lnTo>
                <a:lnTo>
                  <a:pt x="26670" y="1070610"/>
                </a:lnTo>
                <a:close/>
              </a:path>
              <a:path w="6692265" h="1877060">
                <a:moveTo>
                  <a:pt x="26670" y="1018032"/>
                </a:moveTo>
                <a:lnTo>
                  <a:pt x="26670" y="991362"/>
                </a:lnTo>
                <a:lnTo>
                  <a:pt x="0" y="991362"/>
                </a:lnTo>
                <a:lnTo>
                  <a:pt x="0" y="1018032"/>
                </a:lnTo>
                <a:lnTo>
                  <a:pt x="26670" y="1018032"/>
                </a:lnTo>
                <a:close/>
              </a:path>
              <a:path w="6692265" h="1877060">
                <a:moveTo>
                  <a:pt x="26670" y="965454"/>
                </a:moveTo>
                <a:lnTo>
                  <a:pt x="26670" y="938784"/>
                </a:lnTo>
                <a:lnTo>
                  <a:pt x="0" y="938784"/>
                </a:lnTo>
                <a:lnTo>
                  <a:pt x="0" y="965454"/>
                </a:lnTo>
                <a:lnTo>
                  <a:pt x="26670" y="965454"/>
                </a:lnTo>
                <a:close/>
              </a:path>
              <a:path w="6692265" h="1877060">
                <a:moveTo>
                  <a:pt x="26670" y="912114"/>
                </a:moveTo>
                <a:lnTo>
                  <a:pt x="26670" y="886206"/>
                </a:lnTo>
                <a:lnTo>
                  <a:pt x="0" y="886206"/>
                </a:lnTo>
                <a:lnTo>
                  <a:pt x="0" y="912114"/>
                </a:lnTo>
                <a:lnTo>
                  <a:pt x="26670" y="912114"/>
                </a:lnTo>
                <a:close/>
              </a:path>
              <a:path w="6692265" h="1877060">
                <a:moveTo>
                  <a:pt x="26670" y="859536"/>
                </a:moveTo>
                <a:lnTo>
                  <a:pt x="26670" y="832866"/>
                </a:lnTo>
                <a:lnTo>
                  <a:pt x="0" y="832866"/>
                </a:lnTo>
                <a:lnTo>
                  <a:pt x="0" y="859536"/>
                </a:lnTo>
                <a:lnTo>
                  <a:pt x="26670" y="859536"/>
                </a:lnTo>
                <a:close/>
              </a:path>
              <a:path w="6692265" h="1877060">
                <a:moveTo>
                  <a:pt x="26670" y="806958"/>
                </a:moveTo>
                <a:lnTo>
                  <a:pt x="26670" y="780288"/>
                </a:lnTo>
                <a:lnTo>
                  <a:pt x="0" y="780288"/>
                </a:lnTo>
                <a:lnTo>
                  <a:pt x="0" y="806958"/>
                </a:lnTo>
                <a:lnTo>
                  <a:pt x="26670" y="806958"/>
                </a:lnTo>
                <a:close/>
              </a:path>
              <a:path w="6692265" h="1877060">
                <a:moveTo>
                  <a:pt x="26670" y="753618"/>
                </a:moveTo>
                <a:lnTo>
                  <a:pt x="26670" y="726948"/>
                </a:lnTo>
                <a:lnTo>
                  <a:pt x="0" y="726948"/>
                </a:lnTo>
                <a:lnTo>
                  <a:pt x="0" y="753618"/>
                </a:lnTo>
                <a:lnTo>
                  <a:pt x="26670" y="753618"/>
                </a:lnTo>
                <a:close/>
              </a:path>
              <a:path w="6692265" h="1877060">
                <a:moveTo>
                  <a:pt x="26670" y="701040"/>
                </a:moveTo>
                <a:lnTo>
                  <a:pt x="26670" y="674370"/>
                </a:lnTo>
                <a:lnTo>
                  <a:pt x="0" y="674370"/>
                </a:lnTo>
                <a:lnTo>
                  <a:pt x="0" y="701040"/>
                </a:lnTo>
                <a:lnTo>
                  <a:pt x="26670" y="701040"/>
                </a:lnTo>
                <a:close/>
              </a:path>
              <a:path w="6692265" h="1877060">
                <a:moveTo>
                  <a:pt x="26670" y="647700"/>
                </a:moveTo>
                <a:lnTo>
                  <a:pt x="26670" y="621792"/>
                </a:lnTo>
                <a:lnTo>
                  <a:pt x="0" y="621792"/>
                </a:lnTo>
                <a:lnTo>
                  <a:pt x="0" y="647700"/>
                </a:lnTo>
                <a:lnTo>
                  <a:pt x="26670" y="647700"/>
                </a:lnTo>
                <a:close/>
              </a:path>
              <a:path w="6692265" h="1877060">
                <a:moveTo>
                  <a:pt x="26670" y="595122"/>
                </a:moveTo>
                <a:lnTo>
                  <a:pt x="26670" y="568452"/>
                </a:lnTo>
                <a:lnTo>
                  <a:pt x="0" y="568452"/>
                </a:lnTo>
                <a:lnTo>
                  <a:pt x="0" y="595122"/>
                </a:lnTo>
                <a:lnTo>
                  <a:pt x="26670" y="595122"/>
                </a:lnTo>
                <a:close/>
              </a:path>
              <a:path w="6692265" h="1877060">
                <a:moveTo>
                  <a:pt x="26670" y="542544"/>
                </a:moveTo>
                <a:lnTo>
                  <a:pt x="26670" y="515874"/>
                </a:lnTo>
                <a:lnTo>
                  <a:pt x="0" y="515874"/>
                </a:lnTo>
                <a:lnTo>
                  <a:pt x="0" y="542544"/>
                </a:lnTo>
                <a:lnTo>
                  <a:pt x="26670" y="542544"/>
                </a:lnTo>
                <a:close/>
              </a:path>
              <a:path w="6692265" h="1877060">
                <a:moveTo>
                  <a:pt x="26669" y="489204"/>
                </a:moveTo>
                <a:lnTo>
                  <a:pt x="26669" y="463296"/>
                </a:lnTo>
                <a:lnTo>
                  <a:pt x="0" y="463296"/>
                </a:lnTo>
                <a:lnTo>
                  <a:pt x="0" y="489204"/>
                </a:lnTo>
                <a:lnTo>
                  <a:pt x="26669" y="489204"/>
                </a:lnTo>
                <a:close/>
              </a:path>
              <a:path w="6692265" h="1877060">
                <a:moveTo>
                  <a:pt x="26669" y="436626"/>
                </a:moveTo>
                <a:lnTo>
                  <a:pt x="26669" y="409956"/>
                </a:lnTo>
                <a:lnTo>
                  <a:pt x="0" y="409956"/>
                </a:lnTo>
                <a:lnTo>
                  <a:pt x="0" y="436626"/>
                </a:lnTo>
                <a:lnTo>
                  <a:pt x="26669" y="436626"/>
                </a:lnTo>
                <a:close/>
              </a:path>
              <a:path w="6692265" h="1877060">
                <a:moveTo>
                  <a:pt x="26669" y="384048"/>
                </a:moveTo>
                <a:lnTo>
                  <a:pt x="26669" y="357378"/>
                </a:lnTo>
                <a:lnTo>
                  <a:pt x="0" y="357378"/>
                </a:lnTo>
                <a:lnTo>
                  <a:pt x="0" y="384048"/>
                </a:lnTo>
                <a:lnTo>
                  <a:pt x="26669" y="384048"/>
                </a:lnTo>
                <a:close/>
              </a:path>
              <a:path w="6692265" h="1877060">
                <a:moveTo>
                  <a:pt x="26669" y="330708"/>
                </a:moveTo>
                <a:lnTo>
                  <a:pt x="26669" y="304800"/>
                </a:lnTo>
                <a:lnTo>
                  <a:pt x="0" y="304800"/>
                </a:lnTo>
                <a:lnTo>
                  <a:pt x="0" y="330708"/>
                </a:lnTo>
                <a:lnTo>
                  <a:pt x="26669" y="330708"/>
                </a:lnTo>
                <a:close/>
              </a:path>
              <a:path w="6692265" h="1877060">
                <a:moveTo>
                  <a:pt x="26669" y="278130"/>
                </a:moveTo>
                <a:lnTo>
                  <a:pt x="26669" y="251460"/>
                </a:lnTo>
                <a:lnTo>
                  <a:pt x="0" y="251460"/>
                </a:lnTo>
                <a:lnTo>
                  <a:pt x="0" y="278130"/>
                </a:lnTo>
                <a:lnTo>
                  <a:pt x="26669" y="278130"/>
                </a:lnTo>
                <a:close/>
              </a:path>
              <a:path w="6692265" h="1877060">
                <a:moveTo>
                  <a:pt x="26669" y="225552"/>
                </a:moveTo>
                <a:lnTo>
                  <a:pt x="26669" y="198882"/>
                </a:lnTo>
                <a:lnTo>
                  <a:pt x="0" y="198882"/>
                </a:lnTo>
                <a:lnTo>
                  <a:pt x="0" y="225552"/>
                </a:lnTo>
                <a:lnTo>
                  <a:pt x="26669" y="225552"/>
                </a:lnTo>
                <a:close/>
              </a:path>
              <a:path w="6692265" h="1877060">
                <a:moveTo>
                  <a:pt x="26669" y="172212"/>
                </a:moveTo>
                <a:lnTo>
                  <a:pt x="26669" y="146304"/>
                </a:lnTo>
                <a:lnTo>
                  <a:pt x="0" y="146304"/>
                </a:lnTo>
                <a:lnTo>
                  <a:pt x="0" y="172212"/>
                </a:lnTo>
                <a:lnTo>
                  <a:pt x="26669" y="172212"/>
                </a:lnTo>
                <a:close/>
              </a:path>
              <a:path w="6692265" h="1877060">
                <a:moveTo>
                  <a:pt x="26669" y="119634"/>
                </a:moveTo>
                <a:lnTo>
                  <a:pt x="26669" y="92964"/>
                </a:lnTo>
                <a:lnTo>
                  <a:pt x="0" y="92964"/>
                </a:lnTo>
                <a:lnTo>
                  <a:pt x="0" y="119634"/>
                </a:lnTo>
                <a:lnTo>
                  <a:pt x="26669" y="119634"/>
                </a:lnTo>
                <a:close/>
              </a:path>
              <a:path w="6692265" h="1877060">
                <a:moveTo>
                  <a:pt x="26669" y="67056"/>
                </a:moveTo>
                <a:lnTo>
                  <a:pt x="26669" y="40386"/>
                </a:lnTo>
                <a:lnTo>
                  <a:pt x="0" y="40386"/>
                </a:lnTo>
                <a:lnTo>
                  <a:pt x="0" y="67056"/>
                </a:lnTo>
                <a:lnTo>
                  <a:pt x="26669" y="67056"/>
                </a:lnTo>
                <a:close/>
              </a:path>
              <a:path w="6692265" h="1877060">
                <a:moveTo>
                  <a:pt x="39624" y="26670"/>
                </a:moveTo>
                <a:lnTo>
                  <a:pt x="39624" y="0"/>
                </a:lnTo>
                <a:lnTo>
                  <a:pt x="6096" y="0"/>
                </a:lnTo>
                <a:lnTo>
                  <a:pt x="0" y="6096"/>
                </a:lnTo>
                <a:lnTo>
                  <a:pt x="0" y="13716"/>
                </a:lnTo>
                <a:lnTo>
                  <a:pt x="25950" y="13716"/>
                </a:lnTo>
                <a:lnTo>
                  <a:pt x="26670" y="12954"/>
                </a:lnTo>
                <a:lnTo>
                  <a:pt x="26670" y="26670"/>
                </a:lnTo>
                <a:lnTo>
                  <a:pt x="39624" y="26670"/>
                </a:lnTo>
                <a:close/>
              </a:path>
              <a:path w="6692265" h="1877060">
                <a:moveTo>
                  <a:pt x="26670" y="26670"/>
                </a:moveTo>
                <a:lnTo>
                  <a:pt x="26670" y="13716"/>
                </a:lnTo>
                <a:lnTo>
                  <a:pt x="25950" y="13716"/>
                </a:lnTo>
                <a:lnTo>
                  <a:pt x="13716" y="26670"/>
                </a:lnTo>
                <a:lnTo>
                  <a:pt x="26670" y="26670"/>
                </a:lnTo>
                <a:close/>
              </a:path>
              <a:path w="6692265" h="1877060">
                <a:moveTo>
                  <a:pt x="26670" y="13716"/>
                </a:moveTo>
                <a:lnTo>
                  <a:pt x="26670" y="12954"/>
                </a:lnTo>
                <a:lnTo>
                  <a:pt x="25950" y="13716"/>
                </a:lnTo>
                <a:lnTo>
                  <a:pt x="26670" y="13716"/>
                </a:lnTo>
                <a:close/>
              </a:path>
              <a:path w="6692265" h="1877060">
                <a:moveTo>
                  <a:pt x="92202" y="26670"/>
                </a:moveTo>
                <a:lnTo>
                  <a:pt x="92202" y="0"/>
                </a:lnTo>
                <a:lnTo>
                  <a:pt x="65532" y="0"/>
                </a:lnTo>
                <a:lnTo>
                  <a:pt x="65532" y="26670"/>
                </a:lnTo>
                <a:lnTo>
                  <a:pt x="92202" y="26670"/>
                </a:lnTo>
                <a:close/>
              </a:path>
              <a:path w="6692265" h="1877060">
                <a:moveTo>
                  <a:pt x="144780" y="26670"/>
                </a:moveTo>
                <a:lnTo>
                  <a:pt x="144780" y="0"/>
                </a:lnTo>
                <a:lnTo>
                  <a:pt x="118872" y="0"/>
                </a:lnTo>
                <a:lnTo>
                  <a:pt x="118872" y="26670"/>
                </a:lnTo>
                <a:lnTo>
                  <a:pt x="144780" y="26670"/>
                </a:lnTo>
                <a:close/>
              </a:path>
              <a:path w="6692265" h="1877060">
                <a:moveTo>
                  <a:pt x="198119" y="26670"/>
                </a:moveTo>
                <a:lnTo>
                  <a:pt x="198119" y="0"/>
                </a:lnTo>
                <a:lnTo>
                  <a:pt x="171450" y="0"/>
                </a:lnTo>
                <a:lnTo>
                  <a:pt x="171450" y="26670"/>
                </a:lnTo>
                <a:lnTo>
                  <a:pt x="198119" y="26670"/>
                </a:lnTo>
                <a:close/>
              </a:path>
              <a:path w="6692265" h="1877060">
                <a:moveTo>
                  <a:pt x="250697" y="26670"/>
                </a:moveTo>
                <a:lnTo>
                  <a:pt x="250697" y="0"/>
                </a:lnTo>
                <a:lnTo>
                  <a:pt x="224028" y="0"/>
                </a:lnTo>
                <a:lnTo>
                  <a:pt x="224028" y="26670"/>
                </a:lnTo>
                <a:lnTo>
                  <a:pt x="250697" y="26670"/>
                </a:lnTo>
                <a:close/>
              </a:path>
              <a:path w="6692265" h="1877060">
                <a:moveTo>
                  <a:pt x="303276" y="26670"/>
                </a:moveTo>
                <a:lnTo>
                  <a:pt x="303276" y="0"/>
                </a:lnTo>
                <a:lnTo>
                  <a:pt x="277368" y="0"/>
                </a:lnTo>
                <a:lnTo>
                  <a:pt x="277368" y="26670"/>
                </a:lnTo>
                <a:lnTo>
                  <a:pt x="303276" y="26670"/>
                </a:lnTo>
                <a:close/>
              </a:path>
              <a:path w="6692265" h="1877060">
                <a:moveTo>
                  <a:pt x="356616" y="26670"/>
                </a:moveTo>
                <a:lnTo>
                  <a:pt x="356616" y="0"/>
                </a:lnTo>
                <a:lnTo>
                  <a:pt x="329946" y="0"/>
                </a:lnTo>
                <a:lnTo>
                  <a:pt x="329946" y="26670"/>
                </a:lnTo>
                <a:lnTo>
                  <a:pt x="356616" y="26670"/>
                </a:lnTo>
                <a:close/>
              </a:path>
              <a:path w="6692265" h="1877060">
                <a:moveTo>
                  <a:pt x="409194" y="26670"/>
                </a:moveTo>
                <a:lnTo>
                  <a:pt x="409194" y="0"/>
                </a:lnTo>
                <a:lnTo>
                  <a:pt x="382524" y="0"/>
                </a:lnTo>
                <a:lnTo>
                  <a:pt x="382524" y="26670"/>
                </a:lnTo>
                <a:lnTo>
                  <a:pt x="409194" y="26670"/>
                </a:lnTo>
                <a:close/>
              </a:path>
              <a:path w="6692265" h="1877060">
                <a:moveTo>
                  <a:pt x="461772" y="26670"/>
                </a:moveTo>
                <a:lnTo>
                  <a:pt x="461772" y="0"/>
                </a:lnTo>
                <a:lnTo>
                  <a:pt x="435864" y="0"/>
                </a:lnTo>
                <a:lnTo>
                  <a:pt x="435864" y="26670"/>
                </a:lnTo>
                <a:lnTo>
                  <a:pt x="461772" y="26670"/>
                </a:lnTo>
                <a:close/>
              </a:path>
              <a:path w="6692265" h="1877060">
                <a:moveTo>
                  <a:pt x="515112" y="26670"/>
                </a:moveTo>
                <a:lnTo>
                  <a:pt x="515112" y="0"/>
                </a:lnTo>
                <a:lnTo>
                  <a:pt x="488442" y="0"/>
                </a:lnTo>
                <a:lnTo>
                  <a:pt x="488442" y="26670"/>
                </a:lnTo>
                <a:lnTo>
                  <a:pt x="515112" y="26670"/>
                </a:lnTo>
                <a:close/>
              </a:path>
              <a:path w="6692265" h="1877060">
                <a:moveTo>
                  <a:pt x="567690" y="26670"/>
                </a:moveTo>
                <a:lnTo>
                  <a:pt x="567690" y="0"/>
                </a:lnTo>
                <a:lnTo>
                  <a:pt x="541020" y="0"/>
                </a:lnTo>
                <a:lnTo>
                  <a:pt x="541020" y="26670"/>
                </a:lnTo>
                <a:lnTo>
                  <a:pt x="567690" y="26670"/>
                </a:lnTo>
                <a:close/>
              </a:path>
              <a:path w="6692265" h="1877060">
                <a:moveTo>
                  <a:pt x="620268" y="26670"/>
                </a:moveTo>
                <a:lnTo>
                  <a:pt x="620268" y="0"/>
                </a:lnTo>
                <a:lnTo>
                  <a:pt x="594360" y="0"/>
                </a:lnTo>
                <a:lnTo>
                  <a:pt x="594360" y="26670"/>
                </a:lnTo>
                <a:lnTo>
                  <a:pt x="620268" y="26670"/>
                </a:lnTo>
                <a:close/>
              </a:path>
              <a:path w="6692265" h="1877060">
                <a:moveTo>
                  <a:pt x="673608" y="26670"/>
                </a:moveTo>
                <a:lnTo>
                  <a:pt x="673608" y="0"/>
                </a:lnTo>
                <a:lnTo>
                  <a:pt x="646938" y="0"/>
                </a:lnTo>
                <a:lnTo>
                  <a:pt x="646938" y="26670"/>
                </a:lnTo>
                <a:lnTo>
                  <a:pt x="673608" y="26670"/>
                </a:lnTo>
                <a:close/>
              </a:path>
              <a:path w="6692265" h="1877060">
                <a:moveTo>
                  <a:pt x="726186" y="26670"/>
                </a:moveTo>
                <a:lnTo>
                  <a:pt x="726186" y="0"/>
                </a:lnTo>
                <a:lnTo>
                  <a:pt x="699516" y="0"/>
                </a:lnTo>
                <a:lnTo>
                  <a:pt x="699516" y="26670"/>
                </a:lnTo>
                <a:lnTo>
                  <a:pt x="726186" y="26670"/>
                </a:lnTo>
                <a:close/>
              </a:path>
              <a:path w="6692265" h="1877060">
                <a:moveTo>
                  <a:pt x="779526" y="26670"/>
                </a:moveTo>
                <a:lnTo>
                  <a:pt x="779526" y="0"/>
                </a:lnTo>
                <a:lnTo>
                  <a:pt x="752856" y="0"/>
                </a:lnTo>
                <a:lnTo>
                  <a:pt x="752856" y="26670"/>
                </a:lnTo>
                <a:lnTo>
                  <a:pt x="779526" y="26670"/>
                </a:lnTo>
                <a:close/>
              </a:path>
              <a:path w="6692265" h="1877060">
                <a:moveTo>
                  <a:pt x="832104" y="26670"/>
                </a:moveTo>
                <a:lnTo>
                  <a:pt x="832104" y="0"/>
                </a:lnTo>
                <a:lnTo>
                  <a:pt x="805434" y="0"/>
                </a:lnTo>
                <a:lnTo>
                  <a:pt x="805434" y="26670"/>
                </a:lnTo>
                <a:lnTo>
                  <a:pt x="832104" y="26670"/>
                </a:lnTo>
                <a:close/>
              </a:path>
              <a:path w="6692265" h="1877060">
                <a:moveTo>
                  <a:pt x="884682" y="26670"/>
                </a:moveTo>
                <a:lnTo>
                  <a:pt x="884682" y="0"/>
                </a:lnTo>
                <a:lnTo>
                  <a:pt x="858774" y="0"/>
                </a:lnTo>
                <a:lnTo>
                  <a:pt x="858774" y="26670"/>
                </a:lnTo>
                <a:lnTo>
                  <a:pt x="884682" y="26670"/>
                </a:lnTo>
                <a:close/>
              </a:path>
              <a:path w="6692265" h="1877060">
                <a:moveTo>
                  <a:pt x="938022" y="26670"/>
                </a:moveTo>
                <a:lnTo>
                  <a:pt x="938022" y="0"/>
                </a:lnTo>
                <a:lnTo>
                  <a:pt x="911352" y="0"/>
                </a:lnTo>
                <a:lnTo>
                  <a:pt x="911352" y="26670"/>
                </a:lnTo>
                <a:lnTo>
                  <a:pt x="938022" y="26670"/>
                </a:lnTo>
                <a:close/>
              </a:path>
              <a:path w="6692265" h="1877060">
                <a:moveTo>
                  <a:pt x="990600" y="26670"/>
                </a:moveTo>
                <a:lnTo>
                  <a:pt x="990600" y="0"/>
                </a:lnTo>
                <a:lnTo>
                  <a:pt x="963930" y="0"/>
                </a:lnTo>
                <a:lnTo>
                  <a:pt x="963930" y="26670"/>
                </a:lnTo>
                <a:lnTo>
                  <a:pt x="990600" y="26670"/>
                </a:lnTo>
                <a:close/>
              </a:path>
              <a:path w="6692265" h="1877060">
                <a:moveTo>
                  <a:pt x="1043178" y="26670"/>
                </a:moveTo>
                <a:lnTo>
                  <a:pt x="1043178" y="0"/>
                </a:lnTo>
                <a:lnTo>
                  <a:pt x="1017270" y="0"/>
                </a:lnTo>
                <a:lnTo>
                  <a:pt x="1017270" y="26670"/>
                </a:lnTo>
                <a:lnTo>
                  <a:pt x="1043178" y="26670"/>
                </a:lnTo>
                <a:close/>
              </a:path>
              <a:path w="6692265" h="1877060">
                <a:moveTo>
                  <a:pt x="1096518" y="26670"/>
                </a:moveTo>
                <a:lnTo>
                  <a:pt x="1096518" y="0"/>
                </a:lnTo>
                <a:lnTo>
                  <a:pt x="1069848" y="0"/>
                </a:lnTo>
                <a:lnTo>
                  <a:pt x="1069848" y="26670"/>
                </a:lnTo>
                <a:lnTo>
                  <a:pt x="1096518" y="26670"/>
                </a:lnTo>
                <a:close/>
              </a:path>
              <a:path w="6692265" h="1877060">
                <a:moveTo>
                  <a:pt x="1149096" y="26670"/>
                </a:moveTo>
                <a:lnTo>
                  <a:pt x="1149096" y="0"/>
                </a:lnTo>
                <a:lnTo>
                  <a:pt x="1122426" y="0"/>
                </a:lnTo>
                <a:lnTo>
                  <a:pt x="1122426" y="26670"/>
                </a:lnTo>
                <a:lnTo>
                  <a:pt x="1149096" y="26670"/>
                </a:lnTo>
                <a:close/>
              </a:path>
              <a:path w="6692265" h="1877060">
                <a:moveTo>
                  <a:pt x="1201674" y="26670"/>
                </a:moveTo>
                <a:lnTo>
                  <a:pt x="1201674" y="0"/>
                </a:lnTo>
                <a:lnTo>
                  <a:pt x="1175766" y="0"/>
                </a:lnTo>
                <a:lnTo>
                  <a:pt x="1175766" y="26670"/>
                </a:lnTo>
                <a:lnTo>
                  <a:pt x="1201674" y="26670"/>
                </a:lnTo>
                <a:close/>
              </a:path>
              <a:path w="6692265" h="1877060">
                <a:moveTo>
                  <a:pt x="1255014" y="26670"/>
                </a:moveTo>
                <a:lnTo>
                  <a:pt x="1255014" y="0"/>
                </a:lnTo>
                <a:lnTo>
                  <a:pt x="1228344" y="0"/>
                </a:lnTo>
                <a:lnTo>
                  <a:pt x="1228344" y="26670"/>
                </a:lnTo>
                <a:lnTo>
                  <a:pt x="1255014" y="26670"/>
                </a:lnTo>
                <a:close/>
              </a:path>
              <a:path w="6692265" h="1877060">
                <a:moveTo>
                  <a:pt x="1307592" y="26670"/>
                </a:moveTo>
                <a:lnTo>
                  <a:pt x="1307592" y="0"/>
                </a:lnTo>
                <a:lnTo>
                  <a:pt x="1280922" y="0"/>
                </a:lnTo>
                <a:lnTo>
                  <a:pt x="1280922" y="26670"/>
                </a:lnTo>
                <a:lnTo>
                  <a:pt x="1307592" y="26670"/>
                </a:lnTo>
                <a:close/>
              </a:path>
              <a:path w="6692265" h="1877060">
                <a:moveTo>
                  <a:pt x="1360170" y="26670"/>
                </a:moveTo>
                <a:lnTo>
                  <a:pt x="1360170" y="0"/>
                </a:lnTo>
                <a:lnTo>
                  <a:pt x="1334262" y="0"/>
                </a:lnTo>
                <a:lnTo>
                  <a:pt x="1334262" y="26670"/>
                </a:lnTo>
                <a:lnTo>
                  <a:pt x="1360170" y="26670"/>
                </a:lnTo>
                <a:close/>
              </a:path>
              <a:path w="6692265" h="1877060">
                <a:moveTo>
                  <a:pt x="1413510" y="26670"/>
                </a:moveTo>
                <a:lnTo>
                  <a:pt x="1413510" y="0"/>
                </a:lnTo>
                <a:lnTo>
                  <a:pt x="1386840" y="0"/>
                </a:lnTo>
                <a:lnTo>
                  <a:pt x="1386840" y="26670"/>
                </a:lnTo>
                <a:lnTo>
                  <a:pt x="1413510" y="26670"/>
                </a:lnTo>
                <a:close/>
              </a:path>
              <a:path w="6692265" h="1877060">
                <a:moveTo>
                  <a:pt x="1466088" y="26670"/>
                </a:moveTo>
                <a:lnTo>
                  <a:pt x="1466088" y="0"/>
                </a:lnTo>
                <a:lnTo>
                  <a:pt x="1439418" y="0"/>
                </a:lnTo>
                <a:lnTo>
                  <a:pt x="1439418" y="26670"/>
                </a:lnTo>
                <a:lnTo>
                  <a:pt x="1466088" y="26670"/>
                </a:lnTo>
                <a:close/>
              </a:path>
              <a:path w="6692265" h="1877060">
                <a:moveTo>
                  <a:pt x="1519428" y="26670"/>
                </a:moveTo>
                <a:lnTo>
                  <a:pt x="1519428" y="0"/>
                </a:lnTo>
                <a:lnTo>
                  <a:pt x="1492758" y="0"/>
                </a:lnTo>
                <a:lnTo>
                  <a:pt x="1492758" y="26670"/>
                </a:lnTo>
                <a:lnTo>
                  <a:pt x="1519428" y="26670"/>
                </a:lnTo>
                <a:close/>
              </a:path>
              <a:path w="6692265" h="1877060">
                <a:moveTo>
                  <a:pt x="1572006" y="26670"/>
                </a:moveTo>
                <a:lnTo>
                  <a:pt x="1572006" y="0"/>
                </a:lnTo>
                <a:lnTo>
                  <a:pt x="1545336" y="0"/>
                </a:lnTo>
                <a:lnTo>
                  <a:pt x="1545336" y="26670"/>
                </a:lnTo>
                <a:lnTo>
                  <a:pt x="1572006" y="26670"/>
                </a:lnTo>
                <a:close/>
              </a:path>
              <a:path w="6692265" h="1877060">
                <a:moveTo>
                  <a:pt x="1624584" y="26670"/>
                </a:moveTo>
                <a:lnTo>
                  <a:pt x="1624584" y="0"/>
                </a:lnTo>
                <a:lnTo>
                  <a:pt x="1598676" y="0"/>
                </a:lnTo>
                <a:lnTo>
                  <a:pt x="1598676" y="26670"/>
                </a:lnTo>
                <a:lnTo>
                  <a:pt x="1624584" y="26670"/>
                </a:lnTo>
                <a:close/>
              </a:path>
              <a:path w="6692265" h="1877060">
                <a:moveTo>
                  <a:pt x="1677924" y="26670"/>
                </a:moveTo>
                <a:lnTo>
                  <a:pt x="1677924" y="0"/>
                </a:lnTo>
                <a:lnTo>
                  <a:pt x="1651254" y="0"/>
                </a:lnTo>
                <a:lnTo>
                  <a:pt x="1651254" y="26670"/>
                </a:lnTo>
                <a:lnTo>
                  <a:pt x="1677924" y="26670"/>
                </a:lnTo>
                <a:close/>
              </a:path>
              <a:path w="6692265" h="1877060">
                <a:moveTo>
                  <a:pt x="1730502" y="26670"/>
                </a:moveTo>
                <a:lnTo>
                  <a:pt x="1730502" y="0"/>
                </a:lnTo>
                <a:lnTo>
                  <a:pt x="1703832" y="0"/>
                </a:lnTo>
                <a:lnTo>
                  <a:pt x="1703832" y="26670"/>
                </a:lnTo>
                <a:lnTo>
                  <a:pt x="1730502" y="26670"/>
                </a:lnTo>
                <a:close/>
              </a:path>
              <a:path w="6692265" h="1877060">
                <a:moveTo>
                  <a:pt x="1783080" y="26670"/>
                </a:moveTo>
                <a:lnTo>
                  <a:pt x="1783080" y="0"/>
                </a:lnTo>
                <a:lnTo>
                  <a:pt x="1757172" y="0"/>
                </a:lnTo>
                <a:lnTo>
                  <a:pt x="1757172" y="26670"/>
                </a:lnTo>
                <a:lnTo>
                  <a:pt x="1783080" y="26670"/>
                </a:lnTo>
                <a:close/>
              </a:path>
              <a:path w="6692265" h="1877060">
                <a:moveTo>
                  <a:pt x="1836420" y="26670"/>
                </a:moveTo>
                <a:lnTo>
                  <a:pt x="1836420" y="0"/>
                </a:lnTo>
                <a:lnTo>
                  <a:pt x="1809750" y="0"/>
                </a:lnTo>
                <a:lnTo>
                  <a:pt x="1809750" y="26670"/>
                </a:lnTo>
                <a:lnTo>
                  <a:pt x="1836420" y="26670"/>
                </a:lnTo>
                <a:close/>
              </a:path>
              <a:path w="6692265" h="1877060">
                <a:moveTo>
                  <a:pt x="1888998" y="26670"/>
                </a:moveTo>
                <a:lnTo>
                  <a:pt x="1888998" y="0"/>
                </a:lnTo>
                <a:lnTo>
                  <a:pt x="1862328" y="0"/>
                </a:lnTo>
                <a:lnTo>
                  <a:pt x="1862328" y="26670"/>
                </a:lnTo>
                <a:lnTo>
                  <a:pt x="1888998" y="26670"/>
                </a:lnTo>
                <a:close/>
              </a:path>
              <a:path w="6692265" h="1877060">
                <a:moveTo>
                  <a:pt x="1941576" y="26670"/>
                </a:moveTo>
                <a:lnTo>
                  <a:pt x="1941576" y="0"/>
                </a:lnTo>
                <a:lnTo>
                  <a:pt x="1915668" y="0"/>
                </a:lnTo>
                <a:lnTo>
                  <a:pt x="1915668" y="26670"/>
                </a:lnTo>
                <a:lnTo>
                  <a:pt x="1941576" y="26670"/>
                </a:lnTo>
                <a:close/>
              </a:path>
              <a:path w="6692265" h="1877060">
                <a:moveTo>
                  <a:pt x="1994916" y="26670"/>
                </a:moveTo>
                <a:lnTo>
                  <a:pt x="1994916" y="0"/>
                </a:lnTo>
                <a:lnTo>
                  <a:pt x="1968246" y="0"/>
                </a:lnTo>
                <a:lnTo>
                  <a:pt x="1968246" y="26670"/>
                </a:lnTo>
                <a:lnTo>
                  <a:pt x="1994916" y="26670"/>
                </a:lnTo>
                <a:close/>
              </a:path>
              <a:path w="6692265" h="1877060">
                <a:moveTo>
                  <a:pt x="2047494" y="26670"/>
                </a:moveTo>
                <a:lnTo>
                  <a:pt x="2047494" y="0"/>
                </a:lnTo>
                <a:lnTo>
                  <a:pt x="2020824" y="0"/>
                </a:lnTo>
                <a:lnTo>
                  <a:pt x="2020824" y="26670"/>
                </a:lnTo>
                <a:lnTo>
                  <a:pt x="2047494" y="26670"/>
                </a:lnTo>
                <a:close/>
              </a:path>
              <a:path w="6692265" h="1877060">
                <a:moveTo>
                  <a:pt x="2100072" y="26670"/>
                </a:moveTo>
                <a:lnTo>
                  <a:pt x="2100072" y="0"/>
                </a:lnTo>
                <a:lnTo>
                  <a:pt x="2074164" y="0"/>
                </a:lnTo>
                <a:lnTo>
                  <a:pt x="2074164" y="26670"/>
                </a:lnTo>
                <a:lnTo>
                  <a:pt x="2100072" y="26670"/>
                </a:lnTo>
                <a:close/>
              </a:path>
              <a:path w="6692265" h="1877060">
                <a:moveTo>
                  <a:pt x="2153412" y="26670"/>
                </a:moveTo>
                <a:lnTo>
                  <a:pt x="2153412" y="0"/>
                </a:lnTo>
                <a:lnTo>
                  <a:pt x="2126742" y="0"/>
                </a:lnTo>
                <a:lnTo>
                  <a:pt x="2126742" y="26670"/>
                </a:lnTo>
                <a:lnTo>
                  <a:pt x="2153412" y="26670"/>
                </a:lnTo>
                <a:close/>
              </a:path>
              <a:path w="6692265" h="1877060">
                <a:moveTo>
                  <a:pt x="2205990" y="26670"/>
                </a:moveTo>
                <a:lnTo>
                  <a:pt x="2205990" y="0"/>
                </a:lnTo>
                <a:lnTo>
                  <a:pt x="2179320" y="0"/>
                </a:lnTo>
                <a:lnTo>
                  <a:pt x="2179320" y="26670"/>
                </a:lnTo>
                <a:lnTo>
                  <a:pt x="2205990" y="26670"/>
                </a:lnTo>
                <a:close/>
              </a:path>
              <a:path w="6692265" h="1877060">
                <a:moveTo>
                  <a:pt x="2259330" y="26670"/>
                </a:moveTo>
                <a:lnTo>
                  <a:pt x="2259330" y="0"/>
                </a:lnTo>
                <a:lnTo>
                  <a:pt x="2232660" y="0"/>
                </a:lnTo>
                <a:lnTo>
                  <a:pt x="2232660" y="26670"/>
                </a:lnTo>
                <a:lnTo>
                  <a:pt x="2259330" y="26670"/>
                </a:lnTo>
                <a:close/>
              </a:path>
              <a:path w="6692265" h="1877060">
                <a:moveTo>
                  <a:pt x="2311908" y="26670"/>
                </a:moveTo>
                <a:lnTo>
                  <a:pt x="2311908" y="0"/>
                </a:lnTo>
                <a:lnTo>
                  <a:pt x="2285238" y="0"/>
                </a:lnTo>
                <a:lnTo>
                  <a:pt x="2285238" y="26670"/>
                </a:lnTo>
                <a:lnTo>
                  <a:pt x="2311908" y="26670"/>
                </a:lnTo>
                <a:close/>
              </a:path>
              <a:path w="6692265" h="1877060">
                <a:moveTo>
                  <a:pt x="2364486" y="26670"/>
                </a:moveTo>
                <a:lnTo>
                  <a:pt x="2364486" y="0"/>
                </a:lnTo>
                <a:lnTo>
                  <a:pt x="2338578" y="0"/>
                </a:lnTo>
                <a:lnTo>
                  <a:pt x="2338578" y="26670"/>
                </a:lnTo>
                <a:lnTo>
                  <a:pt x="2364486" y="26670"/>
                </a:lnTo>
                <a:close/>
              </a:path>
              <a:path w="6692265" h="1877060">
                <a:moveTo>
                  <a:pt x="2417826" y="26670"/>
                </a:moveTo>
                <a:lnTo>
                  <a:pt x="2417826" y="0"/>
                </a:lnTo>
                <a:lnTo>
                  <a:pt x="2391156" y="0"/>
                </a:lnTo>
                <a:lnTo>
                  <a:pt x="2391156" y="26670"/>
                </a:lnTo>
                <a:lnTo>
                  <a:pt x="2417826" y="26670"/>
                </a:lnTo>
                <a:close/>
              </a:path>
              <a:path w="6692265" h="1877060">
                <a:moveTo>
                  <a:pt x="2470404" y="26670"/>
                </a:moveTo>
                <a:lnTo>
                  <a:pt x="2470404" y="0"/>
                </a:lnTo>
                <a:lnTo>
                  <a:pt x="2443734" y="0"/>
                </a:lnTo>
                <a:lnTo>
                  <a:pt x="2443734" y="26670"/>
                </a:lnTo>
                <a:lnTo>
                  <a:pt x="2470404" y="26670"/>
                </a:lnTo>
                <a:close/>
              </a:path>
              <a:path w="6692265" h="1877060">
                <a:moveTo>
                  <a:pt x="2522982" y="26670"/>
                </a:moveTo>
                <a:lnTo>
                  <a:pt x="2522982" y="0"/>
                </a:lnTo>
                <a:lnTo>
                  <a:pt x="2497073" y="0"/>
                </a:lnTo>
                <a:lnTo>
                  <a:pt x="2497073" y="26670"/>
                </a:lnTo>
                <a:lnTo>
                  <a:pt x="2522982" y="26670"/>
                </a:lnTo>
                <a:close/>
              </a:path>
              <a:path w="6692265" h="1877060">
                <a:moveTo>
                  <a:pt x="2576322" y="26670"/>
                </a:moveTo>
                <a:lnTo>
                  <a:pt x="2576322" y="0"/>
                </a:lnTo>
                <a:lnTo>
                  <a:pt x="2549652" y="0"/>
                </a:lnTo>
                <a:lnTo>
                  <a:pt x="2549652" y="26670"/>
                </a:lnTo>
                <a:lnTo>
                  <a:pt x="2576322" y="26670"/>
                </a:lnTo>
                <a:close/>
              </a:path>
              <a:path w="6692265" h="1877060">
                <a:moveTo>
                  <a:pt x="2628900" y="26670"/>
                </a:moveTo>
                <a:lnTo>
                  <a:pt x="2628900" y="0"/>
                </a:lnTo>
                <a:lnTo>
                  <a:pt x="2602230" y="0"/>
                </a:lnTo>
                <a:lnTo>
                  <a:pt x="2602230" y="26670"/>
                </a:lnTo>
                <a:lnTo>
                  <a:pt x="2628900" y="26670"/>
                </a:lnTo>
                <a:close/>
              </a:path>
              <a:path w="6692265" h="1877060">
                <a:moveTo>
                  <a:pt x="2681478" y="26670"/>
                </a:moveTo>
                <a:lnTo>
                  <a:pt x="2681478" y="0"/>
                </a:lnTo>
                <a:lnTo>
                  <a:pt x="2655570" y="0"/>
                </a:lnTo>
                <a:lnTo>
                  <a:pt x="2655570" y="26670"/>
                </a:lnTo>
                <a:lnTo>
                  <a:pt x="2681478" y="26670"/>
                </a:lnTo>
                <a:close/>
              </a:path>
              <a:path w="6692265" h="1877060">
                <a:moveTo>
                  <a:pt x="2734818" y="26670"/>
                </a:moveTo>
                <a:lnTo>
                  <a:pt x="2734818" y="0"/>
                </a:lnTo>
                <a:lnTo>
                  <a:pt x="2708147" y="0"/>
                </a:lnTo>
                <a:lnTo>
                  <a:pt x="2708147" y="26670"/>
                </a:lnTo>
                <a:lnTo>
                  <a:pt x="2734818" y="26670"/>
                </a:lnTo>
                <a:close/>
              </a:path>
              <a:path w="6692265" h="1877060">
                <a:moveTo>
                  <a:pt x="2787396" y="26670"/>
                </a:moveTo>
                <a:lnTo>
                  <a:pt x="2787396" y="0"/>
                </a:lnTo>
                <a:lnTo>
                  <a:pt x="2760725" y="0"/>
                </a:lnTo>
                <a:lnTo>
                  <a:pt x="2760725" y="26670"/>
                </a:lnTo>
                <a:lnTo>
                  <a:pt x="2787396" y="26670"/>
                </a:lnTo>
                <a:close/>
              </a:path>
              <a:path w="6692265" h="1877060">
                <a:moveTo>
                  <a:pt x="2839974" y="26670"/>
                </a:moveTo>
                <a:lnTo>
                  <a:pt x="2839974" y="0"/>
                </a:lnTo>
                <a:lnTo>
                  <a:pt x="2814066" y="0"/>
                </a:lnTo>
                <a:lnTo>
                  <a:pt x="2814066" y="26670"/>
                </a:lnTo>
                <a:lnTo>
                  <a:pt x="2839974" y="26670"/>
                </a:lnTo>
                <a:close/>
              </a:path>
              <a:path w="6692265" h="1877060">
                <a:moveTo>
                  <a:pt x="2893314" y="26670"/>
                </a:moveTo>
                <a:lnTo>
                  <a:pt x="2893314" y="0"/>
                </a:lnTo>
                <a:lnTo>
                  <a:pt x="2866644" y="0"/>
                </a:lnTo>
                <a:lnTo>
                  <a:pt x="2866644" y="26670"/>
                </a:lnTo>
                <a:lnTo>
                  <a:pt x="2893314" y="26670"/>
                </a:lnTo>
                <a:close/>
              </a:path>
              <a:path w="6692265" h="1877060">
                <a:moveTo>
                  <a:pt x="2945892" y="26670"/>
                </a:moveTo>
                <a:lnTo>
                  <a:pt x="2945892" y="0"/>
                </a:lnTo>
                <a:lnTo>
                  <a:pt x="2919222" y="0"/>
                </a:lnTo>
                <a:lnTo>
                  <a:pt x="2919222" y="26670"/>
                </a:lnTo>
                <a:lnTo>
                  <a:pt x="2945892" y="26670"/>
                </a:lnTo>
                <a:close/>
              </a:path>
              <a:path w="6692265" h="1877060">
                <a:moveTo>
                  <a:pt x="2999232" y="26670"/>
                </a:moveTo>
                <a:lnTo>
                  <a:pt x="2999232" y="0"/>
                </a:lnTo>
                <a:lnTo>
                  <a:pt x="2972561" y="0"/>
                </a:lnTo>
                <a:lnTo>
                  <a:pt x="2972561" y="26670"/>
                </a:lnTo>
                <a:lnTo>
                  <a:pt x="2999232" y="26670"/>
                </a:lnTo>
                <a:close/>
              </a:path>
              <a:path w="6692265" h="1877060">
                <a:moveTo>
                  <a:pt x="3051810" y="26670"/>
                </a:moveTo>
                <a:lnTo>
                  <a:pt x="3051810" y="0"/>
                </a:lnTo>
                <a:lnTo>
                  <a:pt x="3025140" y="0"/>
                </a:lnTo>
                <a:lnTo>
                  <a:pt x="3025140" y="26670"/>
                </a:lnTo>
                <a:lnTo>
                  <a:pt x="3051810" y="26670"/>
                </a:lnTo>
                <a:close/>
              </a:path>
              <a:path w="6692265" h="1877060">
                <a:moveTo>
                  <a:pt x="3104388" y="26670"/>
                </a:moveTo>
                <a:lnTo>
                  <a:pt x="3104388" y="0"/>
                </a:lnTo>
                <a:lnTo>
                  <a:pt x="3078480" y="0"/>
                </a:lnTo>
                <a:lnTo>
                  <a:pt x="3078480" y="26670"/>
                </a:lnTo>
                <a:lnTo>
                  <a:pt x="3104388" y="26670"/>
                </a:lnTo>
                <a:close/>
              </a:path>
              <a:path w="6692265" h="1877060">
                <a:moveTo>
                  <a:pt x="3157728" y="26670"/>
                </a:moveTo>
                <a:lnTo>
                  <a:pt x="3157728" y="0"/>
                </a:lnTo>
                <a:lnTo>
                  <a:pt x="3131058" y="0"/>
                </a:lnTo>
                <a:lnTo>
                  <a:pt x="3131058" y="26670"/>
                </a:lnTo>
                <a:lnTo>
                  <a:pt x="3157728" y="26670"/>
                </a:lnTo>
                <a:close/>
              </a:path>
              <a:path w="6692265" h="1877060">
                <a:moveTo>
                  <a:pt x="3210306" y="26670"/>
                </a:moveTo>
                <a:lnTo>
                  <a:pt x="3210306" y="0"/>
                </a:lnTo>
                <a:lnTo>
                  <a:pt x="3183635" y="0"/>
                </a:lnTo>
                <a:lnTo>
                  <a:pt x="3183635" y="26670"/>
                </a:lnTo>
                <a:lnTo>
                  <a:pt x="3210306" y="26670"/>
                </a:lnTo>
                <a:close/>
              </a:path>
              <a:path w="6692265" h="1877060">
                <a:moveTo>
                  <a:pt x="3262883" y="26670"/>
                </a:moveTo>
                <a:lnTo>
                  <a:pt x="3262883" y="0"/>
                </a:lnTo>
                <a:lnTo>
                  <a:pt x="3236975" y="0"/>
                </a:lnTo>
                <a:lnTo>
                  <a:pt x="3236975" y="26670"/>
                </a:lnTo>
                <a:lnTo>
                  <a:pt x="3262883" y="26670"/>
                </a:lnTo>
                <a:close/>
              </a:path>
              <a:path w="6692265" h="1877060">
                <a:moveTo>
                  <a:pt x="3316224" y="26670"/>
                </a:moveTo>
                <a:lnTo>
                  <a:pt x="3316224" y="0"/>
                </a:lnTo>
                <a:lnTo>
                  <a:pt x="3289554" y="0"/>
                </a:lnTo>
                <a:lnTo>
                  <a:pt x="3289554" y="26670"/>
                </a:lnTo>
                <a:lnTo>
                  <a:pt x="3316224" y="26670"/>
                </a:lnTo>
                <a:close/>
              </a:path>
              <a:path w="6692265" h="1877060">
                <a:moveTo>
                  <a:pt x="3368802" y="26670"/>
                </a:moveTo>
                <a:lnTo>
                  <a:pt x="3368802" y="0"/>
                </a:lnTo>
                <a:lnTo>
                  <a:pt x="3342131" y="0"/>
                </a:lnTo>
                <a:lnTo>
                  <a:pt x="3342131" y="26670"/>
                </a:lnTo>
                <a:lnTo>
                  <a:pt x="3368802" y="26670"/>
                </a:lnTo>
                <a:close/>
              </a:path>
              <a:path w="6692265" h="1877060">
                <a:moveTo>
                  <a:pt x="3421379" y="26670"/>
                </a:moveTo>
                <a:lnTo>
                  <a:pt x="3421379" y="0"/>
                </a:lnTo>
                <a:lnTo>
                  <a:pt x="3395472" y="0"/>
                </a:lnTo>
                <a:lnTo>
                  <a:pt x="3395472" y="26670"/>
                </a:lnTo>
                <a:lnTo>
                  <a:pt x="3421379" y="26670"/>
                </a:lnTo>
                <a:close/>
              </a:path>
              <a:path w="6692265" h="1877060">
                <a:moveTo>
                  <a:pt x="3474720" y="26670"/>
                </a:moveTo>
                <a:lnTo>
                  <a:pt x="3474720" y="0"/>
                </a:lnTo>
                <a:lnTo>
                  <a:pt x="3448050" y="0"/>
                </a:lnTo>
                <a:lnTo>
                  <a:pt x="3448050" y="26670"/>
                </a:lnTo>
                <a:lnTo>
                  <a:pt x="3474720" y="26670"/>
                </a:lnTo>
                <a:close/>
              </a:path>
              <a:path w="6692265" h="1877060">
                <a:moveTo>
                  <a:pt x="3527298" y="26670"/>
                </a:moveTo>
                <a:lnTo>
                  <a:pt x="3527298" y="0"/>
                </a:lnTo>
                <a:lnTo>
                  <a:pt x="3500628" y="0"/>
                </a:lnTo>
                <a:lnTo>
                  <a:pt x="3500628" y="26670"/>
                </a:lnTo>
                <a:lnTo>
                  <a:pt x="3527298" y="26670"/>
                </a:lnTo>
                <a:close/>
              </a:path>
              <a:path w="6692265" h="1877060">
                <a:moveTo>
                  <a:pt x="3579876" y="26670"/>
                </a:moveTo>
                <a:lnTo>
                  <a:pt x="3579876" y="0"/>
                </a:lnTo>
                <a:lnTo>
                  <a:pt x="3553968" y="0"/>
                </a:lnTo>
                <a:lnTo>
                  <a:pt x="3553968" y="26670"/>
                </a:lnTo>
                <a:lnTo>
                  <a:pt x="3579876" y="26670"/>
                </a:lnTo>
                <a:close/>
              </a:path>
              <a:path w="6692265" h="1877060">
                <a:moveTo>
                  <a:pt x="3633216" y="26670"/>
                </a:moveTo>
                <a:lnTo>
                  <a:pt x="3633216" y="0"/>
                </a:lnTo>
                <a:lnTo>
                  <a:pt x="3606546" y="0"/>
                </a:lnTo>
                <a:lnTo>
                  <a:pt x="3606546" y="26670"/>
                </a:lnTo>
                <a:lnTo>
                  <a:pt x="3633216" y="26670"/>
                </a:lnTo>
                <a:close/>
              </a:path>
              <a:path w="6692265" h="1877060">
                <a:moveTo>
                  <a:pt x="3685794" y="26670"/>
                </a:moveTo>
                <a:lnTo>
                  <a:pt x="3685794" y="0"/>
                </a:lnTo>
                <a:lnTo>
                  <a:pt x="3659124" y="0"/>
                </a:lnTo>
                <a:lnTo>
                  <a:pt x="3659124" y="26670"/>
                </a:lnTo>
                <a:lnTo>
                  <a:pt x="3685794" y="26670"/>
                </a:lnTo>
                <a:close/>
              </a:path>
              <a:path w="6692265" h="1877060">
                <a:moveTo>
                  <a:pt x="3739133" y="26670"/>
                </a:moveTo>
                <a:lnTo>
                  <a:pt x="3739133" y="0"/>
                </a:lnTo>
                <a:lnTo>
                  <a:pt x="3712463" y="0"/>
                </a:lnTo>
                <a:lnTo>
                  <a:pt x="3712463" y="26670"/>
                </a:lnTo>
                <a:lnTo>
                  <a:pt x="3739133" y="26670"/>
                </a:lnTo>
                <a:close/>
              </a:path>
              <a:path w="6692265" h="1877060">
                <a:moveTo>
                  <a:pt x="3791712" y="26670"/>
                </a:moveTo>
                <a:lnTo>
                  <a:pt x="3791712" y="0"/>
                </a:lnTo>
                <a:lnTo>
                  <a:pt x="3765042" y="0"/>
                </a:lnTo>
                <a:lnTo>
                  <a:pt x="3765042" y="26670"/>
                </a:lnTo>
                <a:lnTo>
                  <a:pt x="3791712" y="26670"/>
                </a:lnTo>
                <a:close/>
              </a:path>
              <a:path w="6692265" h="1877060">
                <a:moveTo>
                  <a:pt x="3844290" y="26670"/>
                </a:moveTo>
                <a:lnTo>
                  <a:pt x="3844290" y="0"/>
                </a:lnTo>
                <a:lnTo>
                  <a:pt x="3818381" y="0"/>
                </a:lnTo>
                <a:lnTo>
                  <a:pt x="3818381" y="26670"/>
                </a:lnTo>
                <a:lnTo>
                  <a:pt x="3844290" y="26670"/>
                </a:lnTo>
                <a:close/>
              </a:path>
              <a:path w="6692265" h="1877060">
                <a:moveTo>
                  <a:pt x="3897629" y="26670"/>
                </a:moveTo>
                <a:lnTo>
                  <a:pt x="3897629" y="0"/>
                </a:lnTo>
                <a:lnTo>
                  <a:pt x="3870959" y="0"/>
                </a:lnTo>
                <a:lnTo>
                  <a:pt x="3870959" y="26670"/>
                </a:lnTo>
                <a:lnTo>
                  <a:pt x="3897629" y="26670"/>
                </a:lnTo>
                <a:close/>
              </a:path>
              <a:path w="6692265" h="1877060">
                <a:moveTo>
                  <a:pt x="3950207" y="26670"/>
                </a:moveTo>
                <a:lnTo>
                  <a:pt x="3950207" y="0"/>
                </a:lnTo>
                <a:lnTo>
                  <a:pt x="3923537" y="0"/>
                </a:lnTo>
                <a:lnTo>
                  <a:pt x="3923537" y="26670"/>
                </a:lnTo>
                <a:lnTo>
                  <a:pt x="3950207" y="26670"/>
                </a:lnTo>
                <a:close/>
              </a:path>
              <a:path w="6692265" h="1877060">
                <a:moveTo>
                  <a:pt x="4002786" y="26670"/>
                </a:moveTo>
                <a:lnTo>
                  <a:pt x="4002786" y="0"/>
                </a:lnTo>
                <a:lnTo>
                  <a:pt x="3976878" y="0"/>
                </a:lnTo>
                <a:lnTo>
                  <a:pt x="3976878" y="26670"/>
                </a:lnTo>
                <a:lnTo>
                  <a:pt x="4002786" y="26670"/>
                </a:lnTo>
                <a:close/>
              </a:path>
              <a:path w="6692265" h="1877060">
                <a:moveTo>
                  <a:pt x="4056126" y="26670"/>
                </a:moveTo>
                <a:lnTo>
                  <a:pt x="4056126" y="0"/>
                </a:lnTo>
                <a:lnTo>
                  <a:pt x="4029455" y="0"/>
                </a:lnTo>
                <a:lnTo>
                  <a:pt x="4029455" y="26670"/>
                </a:lnTo>
                <a:lnTo>
                  <a:pt x="4056126" y="26670"/>
                </a:lnTo>
                <a:close/>
              </a:path>
              <a:path w="6692265" h="1877060">
                <a:moveTo>
                  <a:pt x="4108704" y="26670"/>
                </a:moveTo>
                <a:lnTo>
                  <a:pt x="4108704" y="0"/>
                </a:lnTo>
                <a:lnTo>
                  <a:pt x="4082033" y="0"/>
                </a:lnTo>
                <a:lnTo>
                  <a:pt x="4082033" y="26670"/>
                </a:lnTo>
                <a:lnTo>
                  <a:pt x="4108704" y="26670"/>
                </a:lnTo>
                <a:close/>
              </a:path>
              <a:path w="6692265" h="1877060">
                <a:moveTo>
                  <a:pt x="4161281" y="26670"/>
                </a:moveTo>
                <a:lnTo>
                  <a:pt x="4161281" y="0"/>
                </a:lnTo>
                <a:lnTo>
                  <a:pt x="4135374" y="0"/>
                </a:lnTo>
                <a:lnTo>
                  <a:pt x="4135374" y="26670"/>
                </a:lnTo>
                <a:lnTo>
                  <a:pt x="4161281" y="26670"/>
                </a:lnTo>
                <a:close/>
              </a:path>
              <a:path w="6692265" h="1877060">
                <a:moveTo>
                  <a:pt x="4214622" y="26670"/>
                </a:moveTo>
                <a:lnTo>
                  <a:pt x="4214622" y="0"/>
                </a:lnTo>
                <a:lnTo>
                  <a:pt x="4187952" y="0"/>
                </a:lnTo>
                <a:lnTo>
                  <a:pt x="4187952" y="26670"/>
                </a:lnTo>
                <a:lnTo>
                  <a:pt x="4214622" y="26670"/>
                </a:lnTo>
                <a:close/>
              </a:path>
              <a:path w="6692265" h="1877060">
                <a:moveTo>
                  <a:pt x="4267200" y="26670"/>
                </a:moveTo>
                <a:lnTo>
                  <a:pt x="4267200" y="0"/>
                </a:lnTo>
                <a:lnTo>
                  <a:pt x="4240530" y="0"/>
                </a:lnTo>
                <a:lnTo>
                  <a:pt x="4240530" y="26670"/>
                </a:lnTo>
                <a:lnTo>
                  <a:pt x="4267200" y="26670"/>
                </a:lnTo>
                <a:close/>
              </a:path>
              <a:path w="6692265" h="1877060">
                <a:moveTo>
                  <a:pt x="4319778" y="26670"/>
                </a:moveTo>
                <a:lnTo>
                  <a:pt x="4319778" y="0"/>
                </a:lnTo>
                <a:lnTo>
                  <a:pt x="4293870" y="0"/>
                </a:lnTo>
                <a:lnTo>
                  <a:pt x="4293870" y="26670"/>
                </a:lnTo>
                <a:lnTo>
                  <a:pt x="4319778" y="26670"/>
                </a:lnTo>
                <a:close/>
              </a:path>
              <a:path w="6692265" h="1877060">
                <a:moveTo>
                  <a:pt x="4373118" y="26670"/>
                </a:moveTo>
                <a:lnTo>
                  <a:pt x="4373118" y="0"/>
                </a:lnTo>
                <a:lnTo>
                  <a:pt x="4346448" y="0"/>
                </a:lnTo>
                <a:lnTo>
                  <a:pt x="4346448" y="26670"/>
                </a:lnTo>
                <a:lnTo>
                  <a:pt x="4373118" y="26670"/>
                </a:lnTo>
                <a:close/>
              </a:path>
              <a:path w="6692265" h="1877060">
                <a:moveTo>
                  <a:pt x="4425696" y="26670"/>
                </a:moveTo>
                <a:lnTo>
                  <a:pt x="4425696" y="0"/>
                </a:lnTo>
                <a:lnTo>
                  <a:pt x="4399026" y="0"/>
                </a:lnTo>
                <a:lnTo>
                  <a:pt x="4399026" y="26670"/>
                </a:lnTo>
                <a:lnTo>
                  <a:pt x="4425696" y="26670"/>
                </a:lnTo>
                <a:close/>
              </a:path>
              <a:path w="6692265" h="1877060">
                <a:moveTo>
                  <a:pt x="4479036" y="26670"/>
                </a:moveTo>
                <a:lnTo>
                  <a:pt x="4479036" y="0"/>
                </a:lnTo>
                <a:lnTo>
                  <a:pt x="4452366" y="0"/>
                </a:lnTo>
                <a:lnTo>
                  <a:pt x="4452366" y="26670"/>
                </a:lnTo>
                <a:lnTo>
                  <a:pt x="4479036" y="26670"/>
                </a:lnTo>
                <a:close/>
              </a:path>
              <a:path w="6692265" h="1877060">
                <a:moveTo>
                  <a:pt x="4531614" y="26670"/>
                </a:moveTo>
                <a:lnTo>
                  <a:pt x="4531614" y="0"/>
                </a:lnTo>
                <a:lnTo>
                  <a:pt x="4504944" y="0"/>
                </a:lnTo>
                <a:lnTo>
                  <a:pt x="4504944" y="26670"/>
                </a:lnTo>
                <a:lnTo>
                  <a:pt x="4531614" y="26670"/>
                </a:lnTo>
                <a:close/>
              </a:path>
              <a:path w="6692265" h="1877060">
                <a:moveTo>
                  <a:pt x="4584192" y="26670"/>
                </a:moveTo>
                <a:lnTo>
                  <a:pt x="4584192" y="0"/>
                </a:lnTo>
                <a:lnTo>
                  <a:pt x="4558283" y="0"/>
                </a:lnTo>
                <a:lnTo>
                  <a:pt x="4558283" y="26670"/>
                </a:lnTo>
                <a:lnTo>
                  <a:pt x="4584192" y="26670"/>
                </a:lnTo>
                <a:close/>
              </a:path>
              <a:path w="6692265" h="1877060">
                <a:moveTo>
                  <a:pt x="4637532" y="26670"/>
                </a:moveTo>
                <a:lnTo>
                  <a:pt x="4637532" y="0"/>
                </a:lnTo>
                <a:lnTo>
                  <a:pt x="4610861" y="0"/>
                </a:lnTo>
                <a:lnTo>
                  <a:pt x="4610861" y="26670"/>
                </a:lnTo>
                <a:lnTo>
                  <a:pt x="4637532" y="26670"/>
                </a:lnTo>
                <a:close/>
              </a:path>
              <a:path w="6692265" h="1877060">
                <a:moveTo>
                  <a:pt x="4690110" y="26670"/>
                </a:moveTo>
                <a:lnTo>
                  <a:pt x="4690110" y="0"/>
                </a:lnTo>
                <a:lnTo>
                  <a:pt x="4663440" y="0"/>
                </a:lnTo>
                <a:lnTo>
                  <a:pt x="4663440" y="26670"/>
                </a:lnTo>
                <a:lnTo>
                  <a:pt x="4690110" y="26670"/>
                </a:lnTo>
                <a:close/>
              </a:path>
              <a:path w="6692265" h="1877060">
                <a:moveTo>
                  <a:pt x="4742688" y="26670"/>
                </a:moveTo>
                <a:lnTo>
                  <a:pt x="4742688" y="0"/>
                </a:lnTo>
                <a:lnTo>
                  <a:pt x="4716780" y="0"/>
                </a:lnTo>
                <a:lnTo>
                  <a:pt x="4716780" y="26670"/>
                </a:lnTo>
                <a:lnTo>
                  <a:pt x="4742688" y="26670"/>
                </a:lnTo>
                <a:close/>
              </a:path>
              <a:path w="6692265" h="1877060">
                <a:moveTo>
                  <a:pt x="4796028" y="26670"/>
                </a:moveTo>
                <a:lnTo>
                  <a:pt x="4796028" y="0"/>
                </a:lnTo>
                <a:lnTo>
                  <a:pt x="4769358" y="0"/>
                </a:lnTo>
                <a:lnTo>
                  <a:pt x="4769358" y="26670"/>
                </a:lnTo>
                <a:lnTo>
                  <a:pt x="4796028" y="26670"/>
                </a:lnTo>
                <a:close/>
              </a:path>
              <a:path w="6692265" h="1877060">
                <a:moveTo>
                  <a:pt x="4848606" y="26670"/>
                </a:moveTo>
                <a:lnTo>
                  <a:pt x="4848606" y="0"/>
                </a:lnTo>
                <a:lnTo>
                  <a:pt x="4821935" y="0"/>
                </a:lnTo>
                <a:lnTo>
                  <a:pt x="4821935" y="26670"/>
                </a:lnTo>
                <a:lnTo>
                  <a:pt x="4848606" y="26670"/>
                </a:lnTo>
                <a:close/>
              </a:path>
              <a:path w="6692265" h="1877060">
                <a:moveTo>
                  <a:pt x="4901183" y="26670"/>
                </a:moveTo>
                <a:lnTo>
                  <a:pt x="4901183" y="0"/>
                </a:lnTo>
                <a:lnTo>
                  <a:pt x="4875276" y="0"/>
                </a:lnTo>
                <a:lnTo>
                  <a:pt x="4875276" y="26670"/>
                </a:lnTo>
                <a:lnTo>
                  <a:pt x="4901183" y="26670"/>
                </a:lnTo>
                <a:close/>
              </a:path>
              <a:path w="6692265" h="1877060">
                <a:moveTo>
                  <a:pt x="4954524" y="26670"/>
                </a:moveTo>
                <a:lnTo>
                  <a:pt x="4954524" y="0"/>
                </a:lnTo>
                <a:lnTo>
                  <a:pt x="4927854" y="0"/>
                </a:lnTo>
                <a:lnTo>
                  <a:pt x="4927854" y="26670"/>
                </a:lnTo>
                <a:lnTo>
                  <a:pt x="4954524" y="26670"/>
                </a:lnTo>
                <a:close/>
              </a:path>
              <a:path w="6692265" h="1877060">
                <a:moveTo>
                  <a:pt x="5007102" y="26670"/>
                </a:moveTo>
                <a:lnTo>
                  <a:pt x="5007102" y="0"/>
                </a:lnTo>
                <a:lnTo>
                  <a:pt x="4980432" y="0"/>
                </a:lnTo>
                <a:lnTo>
                  <a:pt x="4980432" y="26670"/>
                </a:lnTo>
                <a:lnTo>
                  <a:pt x="5007102" y="26670"/>
                </a:lnTo>
                <a:close/>
              </a:path>
              <a:path w="6692265" h="1877060">
                <a:moveTo>
                  <a:pt x="5059680" y="26670"/>
                </a:moveTo>
                <a:lnTo>
                  <a:pt x="5059680" y="0"/>
                </a:lnTo>
                <a:lnTo>
                  <a:pt x="5033772" y="0"/>
                </a:lnTo>
                <a:lnTo>
                  <a:pt x="5033772" y="26670"/>
                </a:lnTo>
                <a:lnTo>
                  <a:pt x="5059680" y="26670"/>
                </a:lnTo>
                <a:close/>
              </a:path>
              <a:path w="6692265" h="1877060">
                <a:moveTo>
                  <a:pt x="5113020" y="26670"/>
                </a:moveTo>
                <a:lnTo>
                  <a:pt x="5113020" y="0"/>
                </a:lnTo>
                <a:lnTo>
                  <a:pt x="5086350" y="0"/>
                </a:lnTo>
                <a:lnTo>
                  <a:pt x="5086350" y="26670"/>
                </a:lnTo>
                <a:lnTo>
                  <a:pt x="5113020" y="26670"/>
                </a:lnTo>
                <a:close/>
              </a:path>
              <a:path w="6692265" h="1877060">
                <a:moveTo>
                  <a:pt x="5165598" y="26670"/>
                </a:moveTo>
                <a:lnTo>
                  <a:pt x="5165598" y="0"/>
                </a:lnTo>
                <a:lnTo>
                  <a:pt x="5138928" y="0"/>
                </a:lnTo>
                <a:lnTo>
                  <a:pt x="5138928" y="26670"/>
                </a:lnTo>
                <a:lnTo>
                  <a:pt x="5165598" y="26670"/>
                </a:lnTo>
                <a:close/>
              </a:path>
              <a:path w="6692265" h="1877060">
                <a:moveTo>
                  <a:pt x="5218938" y="26670"/>
                </a:moveTo>
                <a:lnTo>
                  <a:pt x="5218938" y="0"/>
                </a:lnTo>
                <a:lnTo>
                  <a:pt x="5192268" y="0"/>
                </a:lnTo>
                <a:lnTo>
                  <a:pt x="5192268" y="26670"/>
                </a:lnTo>
                <a:lnTo>
                  <a:pt x="5218938" y="26670"/>
                </a:lnTo>
                <a:close/>
              </a:path>
              <a:path w="6692265" h="1877060">
                <a:moveTo>
                  <a:pt x="5271516" y="26670"/>
                </a:moveTo>
                <a:lnTo>
                  <a:pt x="5271516" y="0"/>
                </a:lnTo>
                <a:lnTo>
                  <a:pt x="5244846" y="0"/>
                </a:lnTo>
                <a:lnTo>
                  <a:pt x="5244846" y="26670"/>
                </a:lnTo>
                <a:lnTo>
                  <a:pt x="5271516" y="26670"/>
                </a:lnTo>
                <a:close/>
              </a:path>
              <a:path w="6692265" h="1877060">
                <a:moveTo>
                  <a:pt x="5324094" y="26670"/>
                </a:moveTo>
                <a:lnTo>
                  <a:pt x="5324094" y="0"/>
                </a:lnTo>
                <a:lnTo>
                  <a:pt x="5298185" y="0"/>
                </a:lnTo>
                <a:lnTo>
                  <a:pt x="5298185" y="26670"/>
                </a:lnTo>
                <a:lnTo>
                  <a:pt x="5324094" y="26670"/>
                </a:lnTo>
                <a:close/>
              </a:path>
              <a:path w="6692265" h="1877060">
                <a:moveTo>
                  <a:pt x="5377433" y="26670"/>
                </a:moveTo>
                <a:lnTo>
                  <a:pt x="5377433" y="0"/>
                </a:lnTo>
                <a:lnTo>
                  <a:pt x="5350763" y="0"/>
                </a:lnTo>
                <a:lnTo>
                  <a:pt x="5350763" y="26670"/>
                </a:lnTo>
                <a:lnTo>
                  <a:pt x="5377433" y="26670"/>
                </a:lnTo>
                <a:close/>
              </a:path>
              <a:path w="6692265" h="1877060">
                <a:moveTo>
                  <a:pt x="5430012" y="26670"/>
                </a:moveTo>
                <a:lnTo>
                  <a:pt x="5430012" y="0"/>
                </a:lnTo>
                <a:lnTo>
                  <a:pt x="5403342" y="0"/>
                </a:lnTo>
                <a:lnTo>
                  <a:pt x="5403342" y="26670"/>
                </a:lnTo>
                <a:lnTo>
                  <a:pt x="5430012" y="26670"/>
                </a:lnTo>
                <a:close/>
              </a:path>
              <a:path w="6692265" h="1877060">
                <a:moveTo>
                  <a:pt x="5482590" y="26670"/>
                </a:moveTo>
                <a:lnTo>
                  <a:pt x="5482590" y="0"/>
                </a:lnTo>
                <a:lnTo>
                  <a:pt x="5456682" y="0"/>
                </a:lnTo>
                <a:lnTo>
                  <a:pt x="5456682" y="26670"/>
                </a:lnTo>
                <a:lnTo>
                  <a:pt x="5482590" y="26670"/>
                </a:lnTo>
                <a:close/>
              </a:path>
              <a:path w="6692265" h="1877060">
                <a:moveTo>
                  <a:pt x="5535930" y="26670"/>
                </a:moveTo>
                <a:lnTo>
                  <a:pt x="5535930" y="0"/>
                </a:lnTo>
                <a:lnTo>
                  <a:pt x="5509259" y="0"/>
                </a:lnTo>
                <a:lnTo>
                  <a:pt x="5509259" y="26670"/>
                </a:lnTo>
                <a:lnTo>
                  <a:pt x="5535930" y="26670"/>
                </a:lnTo>
                <a:close/>
              </a:path>
              <a:path w="6692265" h="1877060">
                <a:moveTo>
                  <a:pt x="5588508" y="26670"/>
                </a:moveTo>
                <a:lnTo>
                  <a:pt x="5588508" y="0"/>
                </a:lnTo>
                <a:lnTo>
                  <a:pt x="5561837" y="0"/>
                </a:lnTo>
                <a:lnTo>
                  <a:pt x="5561837" y="26670"/>
                </a:lnTo>
                <a:lnTo>
                  <a:pt x="5588508" y="26670"/>
                </a:lnTo>
                <a:close/>
              </a:path>
              <a:path w="6692265" h="1877060">
                <a:moveTo>
                  <a:pt x="5641085" y="26670"/>
                </a:moveTo>
                <a:lnTo>
                  <a:pt x="5641085" y="0"/>
                </a:lnTo>
                <a:lnTo>
                  <a:pt x="5615178" y="0"/>
                </a:lnTo>
                <a:lnTo>
                  <a:pt x="5615178" y="26670"/>
                </a:lnTo>
                <a:lnTo>
                  <a:pt x="5641085" y="26670"/>
                </a:lnTo>
                <a:close/>
              </a:path>
              <a:path w="6692265" h="1877060">
                <a:moveTo>
                  <a:pt x="5694426" y="26670"/>
                </a:moveTo>
                <a:lnTo>
                  <a:pt x="5694426" y="0"/>
                </a:lnTo>
                <a:lnTo>
                  <a:pt x="5667756" y="0"/>
                </a:lnTo>
                <a:lnTo>
                  <a:pt x="5667756" y="26670"/>
                </a:lnTo>
                <a:lnTo>
                  <a:pt x="5694426" y="26670"/>
                </a:lnTo>
                <a:close/>
              </a:path>
              <a:path w="6692265" h="1877060">
                <a:moveTo>
                  <a:pt x="5747004" y="26670"/>
                </a:moveTo>
                <a:lnTo>
                  <a:pt x="5747004" y="0"/>
                </a:lnTo>
                <a:lnTo>
                  <a:pt x="5720333" y="0"/>
                </a:lnTo>
                <a:lnTo>
                  <a:pt x="5720333" y="26670"/>
                </a:lnTo>
                <a:lnTo>
                  <a:pt x="5747004" y="26670"/>
                </a:lnTo>
                <a:close/>
              </a:path>
              <a:path w="6692265" h="1877060">
                <a:moveTo>
                  <a:pt x="5799582" y="26670"/>
                </a:moveTo>
                <a:lnTo>
                  <a:pt x="5799582" y="0"/>
                </a:lnTo>
                <a:lnTo>
                  <a:pt x="5773674" y="0"/>
                </a:lnTo>
                <a:lnTo>
                  <a:pt x="5773674" y="26670"/>
                </a:lnTo>
                <a:lnTo>
                  <a:pt x="5799582" y="26670"/>
                </a:lnTo>
                <a:close/>
              </a:path>
              <a:path w="6692265" h="1877060">
                <a:moveTo>
                  <a:pt x="5852922" y="26670"/>
                </a:moveTo>
                <a:lnTo>
                  <a:pt x="5852922" y="0"/>
                </a:lnTo>
                <a:lnTo>
                  <a:pt x="5826252" y="0"/>
                </a:lnTo>
                <a:lnTo>
                  <a:pt x="5826252" y="26670"/>
                </a:lnTo>
                <a:lnTo>
                  <a:pt x="5852922" y="26670"/>
                </a:lnTo>
                <a:close/>
              </a:path>
              <a:path w="6692265" h="1877060">
                <a:moveTo>
                  <a:pt x="5905500" y="26670"/>
                </a:moveTo>
                <a:lnTo>
                  <a:pt x="5905500" y="0"/>
                </a:lnTo>
                <a:lnTo>
                  <a:pt x="5878830" y="0"/>
                </a:lnTo>
                <a:lnTo>
                  <a:pt x="5878830" y="26670"/>
                </a:lnTo>
                <a:lnTo>
                  <a:pt x="5905500" y="26670"/>
                </a:lnTo>
                <a:close/>
              </a:path>
              <a:path w="6692265" h="1877060">
                <a:moveTo>
                  <a:pt x="5958839" y="26670"/>
                </a:moveTo>
                <a:lnTo>
                  <a:pt x="5958839" y="0"/>
                </a:lnTo>
                <a:lnTo>
                  <a:pt x="5932169" y="0"/>
                </a:lnTo>
                <a:lnTo>
                  <a:pt x="5932169" y="26670"/>
                </a:lnTo>
                <a:lnTo>
                  <a:pt x="5958839" y="26670"/>
                </a:lnTo>
                <a:close/>
              </a:path>
              <a:path w="6692265" h="1877060">
                <a:moveTo>
                  <a:pt x="6011418" y="26670"/>
                </a:moveTo>
                <a:lnTo>
                  <a:pt x="6011418" y="0"/>
                </a:lnTo>
                <a:lnTo>
                  <a:pt x="5984748" y="0"/>
                </a:lnTo>
                <a:lnTo>
                  <a:pt x="5984748" y="26670"/>
                </a:lnTo>
                <a:lnTo>
                  <a:pt x="6011418" y="26670"/>
                </a:lnTo>
                <a:close/>
              </a:path>
              <a:path w="6692265" h="1877060">
                <a:moveTo>
                  <a:pt x="6063995" y="26670"/>
                </a:moveTo>
                <a:lnTo>
                  <a:pt x="6063995" y="0"/>
                </a:lnTo>
                <a:lnTo>
                  <a:pt x="6038087" y="0"/>
                </a:lnTo>
                <a:lnTo>
                  <a:pt x="6038087" y="26670"/>
                </a:lnTo>
                <a:lnTo>
                  <a:pt x="6063995" y="26670"/>
                </a:lnTo>
                <a:close/>
              </a:path>
              <a:path w="6692265" h="1877060">
                <a:moveTo>
                  <a:pt x="6117335" y="26670"/>
                </a:moveTo>
                <a:lnTo>
                  <a:pt x="6117335" y="0"/>
                </a:lnTo>
                <a:lnTo>
                  <a:pt x="6090665" y="0"/>
                </a:lnTo>
                <a:lnTo>
                  <a:pt x="6090665" y="26670"/>
                </a:lnTo>
                <a:lnTo>
                  <a:pt x="6117335" y="26670"/>
                </a:lnTo>
                <a:close/>
              </a:path>
              <a:path w="6692265" h="1877060">
                <a:moveTo>
                  <a:pt x="6169913" y="26670"/>
                </a:moveTo>
                <a:lnTo>
                  <a:pt x="6169913" y="0"/>
                </a:lnTo>
                <a:lnTo>
                  <a:pt x="6143243" y="0"/>
                </a:lnTo>
                <a:lnTo>
                  <a:pt x="6143243" y="26670"/>
                </a:lnTo>
                <a:lnTo>
                  <a:pt x="6169913" y="26670"/>
                </a:lnTo>
                <a:close/>
              </a:path>
              <a:path w="6692265" h="1877060">
                <a:moveTo>
                  <a:pt x="6222491" y="26670"/>
                </a:moveTo>
                <a:lnTo>
                  <a:pt x="6222491" y="0"/>
                </a:lnTo>
                <a:lnTo>
                  <a:pt x="6196583" y="0"/>
                </a:lnTo>
                <a:lnTo>
                  <a:pt x="6196583" y="26670"/>
                </a:lnTo>
                <a:lnTo>
                  <a:pt x="6222491" y="26670"/>
                </a:lnTo>
                <a:close/>
              </a:path>
              <a:path w="6692265" h="1877060">
                <a:moveTo>
                  <a:pt x="6275832" y="26670"/>
                </a:moveTo>
                <a:lnTo>
                  <a:pt x="6275832" y="0"/>
                </a:lnTo>
                <a:lnTo>
                  <a:pt x="6249161" y="0"/>
                </a:lnTo>
                <a:lnTo>
                  <a:pt x="6249161" y="26670"/>
                </a:lnTo>
                <a:lnTo>
                  <a:pt x="6275832" y="26670"/>
                </a:lnTo>
                <a:close/>
              </a:path>
              <a:path w="6692265" h="1877060">
                <a:moveTo>
                  <a:pt x="6328409" y="26670"/>
                </a:moveTo>
                <a:lnTo>
                  <a:pt x="6328409" y="0"/>
                </a:lnTo>
                <a:lnTo>
                  <a:pt x="6301739" y="0"/>
                </a:lnTo>
                <a:lnTo>
                  <a:pt x="6301739" y="26670"/>
                </a:lnTo>
                <a:lnTo>
                  <a:pt x="6328409" y="26670"/>
                </a:lnTo>
                <a:close/>
              </a:path>
              <a:path w="6692265" h="1877060">
                <a:moveTo>
                  <a:pt x="6380987" y="26670"/>
                </a:moveTo>
                <a:lnTo>
                  <a:pt x="6380987" y="0"/>
                </a:lnTo>
                <a:lnTo>
                  <a:pt x="6355080" y="0"/>
                </a:lnTo>
                <a:lnTo>
                  <a:pt x="6355080" y="26670"/>
                </a:lnTo>
                <a:lnTo>
                  <a:pt x="6380987" y="26670"/>
                </a:lnTo>
                <a:close/>
              </a:path>
              <a:path w="6692265" h="1877060">
                <a:moveTo>
                  <a:pt x="6434328" y="26670"/>
                </a:moveTo>
                <a:lnTo>
                  <a:pt x="6434328" y="0"/>
                </a:lnTo>
                <a:lnTo>
                  <a:pt x="6407658" y="0"/>
                </a:lnTo>
                <a:lnTo>
                  <a:pt x="6407658" y="26670"/>
                </a:lnTo>
                <a:lnTo>
                  <a:pt x="6434328" y="26670"/>
                </a:lnTo>
                <a:close/>
              </a:path>
              <a:path w="6692265" h="1877060">
                <a:moveTo>
                  <a:pt x="6486906" y="26670"/>
                </a:moveTo>
                <a:lnTo>
                  <a:pt x="6486906" y="0"/>
                </a:lnTo>
                <a:lnTo>
                  <a:pt x="6460235" y="0"/>
                </a:lnTo>
                <a:lnTo>
                  <a:pt x="6460235" y="26670"/>
                </a:lnTo>
                <a:lnTo>
                  <a:pt x="6486906" y="26670"/>
                </a:lnTo>
                <a:close/>
              </a:path>
              <a:path w="6692265" h="1877060">
                <a:moveTo>
                  <a:pt x="6539483" y="26670"/>
                </a:moveTo>
                <a:lnTo>
                  <a:pt x="6539483" y="0"/>
                </a:lnTo>
                <a:lnTo>
                  <a:pt x="6513576" y="0"/>
                </a:lnTo>
                <a:lnTo>
                  <a:pt x="6513576" y="26670"/>
                </a:lnTo>
                <a:lnTo>
                  <a:pt x="6539483" y="26670"/>
                </a:lnTo>
                <a:close/>
              </a:path>
              <a:path w="6692265" h="1877060">
                <a:moveTo>
                  <a:pt x="6592824" y="26670"/>
                </a:moveTo>
                <a:lnTo>
                  <a:pt x="6592824" y="0"/>
                </a:lnTo>
                <a:lnTo>
                  <a:pt x="6566154" y="0"/>
                </a:lnTo>
                <a:lnTo>
                  <a:pt x="6566154" y="26670"/>
                </a:lnTo>
                <a:lnTo>
                  <a:pt x="6592824" y="26670"/>
                </a:lnTo>
                <a:close/>
              </a:path>
              <a:path w="6692265" h="1877060">
                <a:moveTo>
                  <a:pt x="6645402" y="26670"/>
                </a:moveTo>
                <a:lnTo>
                  <a:pt x="6645402" y="0"/>
                </a:lnTo>
                <a:lnTo>
                  <a:pt x="6618732" y="0"/>
                </a:lnTo>
                <a:lnTo>
                  <a:pt x="6618732" y="26670"/>
                </a:lnTo>
                <a:lnTo>
                  <a:pt x="6645402" y="26670"/>
                </a:lnTo>
                <a:close/>
              </a:path>
              <a:path w="6692265" h="1877060">
                <a:moveTo>
                  <a:pt x="6678930" y="26670"/>
                </a:moveTo>
                <a:lnTo>
                  <a:pt x="6665213" y="12953"/>
                </a:lnTo>
                <a:lnTo>
                  <a:pt x="6665213" y="32765"/>
                </a:lnTo>
                <a:lnTo>
                  <a:pt x="6672072" y="32765"/>
                </a:lnTo>
                <a:lnTo>
                  <a:pt x="6672072" y="26670"/>
                </a:lnTo>
                <a:lnTo>
                  <a:pt x="6678930" y="26670"/>
                </a:lnTo>
                <a:close/>
              </a:path>
              <a:path w="6692265" h="1877060">
                <a:moveTo>
                  <a:pt x="6691883" y="32765"/>
                </a:moveTo>
                <a:lnTo>
                  <a:pt x="6691883" y="6096"/>
                </a:lnTo>
                <a:lnTo>
                  <a:pt x="6685787" y="0"/>
                </a:lnTo>
                <a:lnTo>
                  <a:pt x="6672072" y="0"/>
                </a:lnTo>
                <a:lnTo>
                  <a:pt x="6672072" y="19812"/>
                </a:lnTo>
                <a:lnTo>
                  <a:pt x="6678930" y="26670"/>
                </a:lnTo>
                <a:lnTo>
                  <a:pt x="6678930" y="32765"/>
                </a:lnTo>
                <a:lnTo>
                  <a:pt x="6691883" y="32765"/>
                </a:lnTo>
                <a:close/>
              </a:path>
              <a:path w="6692265" h="1877060">
                <a:moveTo>
                  <a:pt x="6678930" y="32765"/>
                </a:moveTo>
                <a:lnTo>
                  <a:pt x="6678930" y="26670"/>
                </a:lnTo>
                <a:lnTo>
                  <a:pt x="6672072" y="26670"/>
                </a:lnTo>
                <a:lnTo>
                  <a:pt x="6672072" y="32765"/>
                </a:lnTo>
                <a:lnTo>
                  <a:pt x="6678930" y="32765"/>
                </a:lnTo>
                <a:close/>
              </a:path>
              <a:path w="6692265" h="1877060">
                <a:moveTo>
                  <a:pt x="6691883" y="85344"/>
                </a:moveTo>
                <a:lnTo>
                  <a:pt x="6691883" y="59436"/>
                </a:lnTo>
                <a:lnTo>
                  <a:pt x="6665213" y="59436"/>
                </a:lnTo>
                <a:lnTo>
                  <a:pt x="6665213" y="85344"/>
                </a:lnTo>
                <a:lnTo>
                  <a:pt x="6691883" y="85344"/>
                </a:lnTo>
                <a:close/>
              </a:path>
              <a:path w="6692265" h="1877060">
                <a:moveTo>
                  <a:pt x="6691883" y="138684"/>
                </a:moveTo>
                <a:lnTo>
                  <a:pt x="6691883" y="112013"/>
                </a:lnTo>
                <a:lnTo>
                  <a:pt x="6665213" y="112013"/>
                </a:lnTo>
                <a:lnTo>
                  <a:pt x="6665213" y="138684"/>
                </a:lnTo>
                <a:lnTo>
                  <a:pt x="6691883" y="138684"/>
                </a:lnTo>
                <a:close/>
              </a:path>
              <a:path w="6692265" h="1877060">
                <a:moveTo>
                  <a:pt x="6691883" y="191262"/>
                </a:moveTo>
                <a:lnTo>
                  <a:pt x="6691883" y="164591"/>
                </a:lnTo>
                <a:lnTo>
                  <a:pt x="6665213" y="164591"/>
                </a:lnTo>
                <a:lnTo>
                  <a:pt x="6665213" y="191262"/>
                </a:lnTo>
                <a:lnTo>
                  <a:pt x="6691883" y="191262"/>
                </a:lnTo>
                <a:close/>
              </a:path>
              <a:path w="6692265" h="1877060">
                <a:moveTo>
                  <a:pt x="6691883" y="243839"/>
                </a:moveTo>
                <a:lnTo>
                  <a:pt x="6691883" y="217931"/>
                </a:lnTo>
                <a:lnTo>
                  <a:pt x="6665213" y="217931"/>
                </a:lnTo>
                <a:lnTo>
                  <a:pt x="6665213" y="243839"/>
                </a:lnTo>
                <a:lnTo>
                  <a:pt x="6691883" y="243839"/>
                </a:lnTo>
                <a:close/>
              </a:path>
              <a:path w="6692265" h="1877060">
                <a:moveTo>
                  <a:pt x="6691883" y="297180"/>
                </a:moveTo>
                <a:lnTo>
                  <a:pt x="6691883" y="270510"/>
                </a:lnTo>
                <a:lnTo>
                  <a:pt x="6665213" y="270510"/>
                </a:lnTo>
                <a:lnTo>
                  <a:pt x="6665213" y="297180"/>
                </a:lnTo>
                <a:lnTo>
                  <a:pt x="6691883" y="297180"/>
                </a:lnTo>
                <a:close/>
              </a:path>
              <a:path w="6692265" h="1877060">
                <a:moveTo>
                  <a:pt x="6691883" y="349758"/>
                </a:moveTo>
                <a:lnTo>
                  <a:pt x="6691883" y="323088"/>
                </a:lnTo>
                <a:lnTo>
                  <a:pt x="6665213" y="323088"/>
                </a:lnTo>
                <a:lnTo>
                  <a:pt x="6665213" y="349758"/>
                </a:lnTo>
                <a:lnTo>
                  <a:pt x="6691883" y="349758"/>
                </a:lnTo>
                <a:close/>
              </a:path>
              <a:path w="6692265" h="1877060">
                <a:moveTo>
                  <a:pt x="6691883" y="402336"/>
                </a:moveTo>
                <a:lnTo>
                  <a:pt x="6691883" y="376427"/>
                </a:lnTo>
                <a:lnTo>
                  <a:pt x="6665213" y="376427"/>
                </a:lnTo>
                <a:lnTo>
                  <a:pt x="6665213" y="402336"/>
                </a:lnTo>
                <a:lnTo>
                  <a:pt x="6691883" y="402336"/>
                </a:lnTo>
                <a:close/>
              </a:path>
              <a:path w="6692265" h="1877060">
                <a:moveTo>
                  <a:pt x="6691883" y="455675"/>
                </a:moveTo>
                <a:lnTo>
                  <a:pt x="6691883" y="429005"/>
                </a:lnTo>
                <a:lnTo>
                  <a:pt x="6665213" y="429005"/>
                </a:lnTo>
                <a:lnTo>
                  <a:pt x="6665213" y="455675"/>
                </a:lnTo>
                <a:lnTo>
                  <a:pt x="6691883" y="455675"/>
                </a:lnTo>
                <a:close/>
              </a:path>
              <a:path w="6692265" h="1877060">
                <a:moveTo>
                  <a:pt x="6691883" y="508254"/>
                </a:moveTo>
                <a:lnTo>
                  <a:pt x="6691883" y="482346"/>
                </a:lnTo>
                <a:lnTo>
                  <a:pt x="6665213" y="482346"/>
                </a:lnTo>
                <a:lnTo>
                  <a:pt x="6665213" y="508254"/>
                </a:lnTo>
                <a:lnTo>
                  <a:pt x="6691883" y="508254"/>
                </a:lnTo>
                <a:close/>
              </a:path>
              <a:path w="6692265" h="1877060">
                <a:moveTo>
                  <a:pt x="6691883" y="561594"/>
                </a:moveTo>
                <a:lnTo>
                  <a:pt x="6691883" y="534924"/>
                </a:lnTo>
                <a:lnTo>
                  <a:pt x="6665213" y="534924"/>
                </a:lnTo>
                <a:lnTo>
                  <a:pt x="6665213" y="561594"/>
                </a:lnTo>
                <a:lnTo>
                  <a:pt x="6691883" y="561594"/>
                </a:lnTo>
                <a:close/>
              </a:path>
              <a:path w="6692265" h="1877060">
                <a:moveTo>
                  <a:pt x="6691883" y="614172"/>
                </a:moveTo>
                <a:lnTo>
                  <a:pt x="6691883" y="587501"/>
                </a:lnTo>
                <a:lnTo>
                  <a:pt x="6665213" y="587501"/>
                </a:lnTo>
                <a:lnTo>
                  <a:pt x="6665213" y="614172"/>
                </a:lnTo>
                <a:lnTo>
                  <a:pt x="6691883" y="614172"/>
                </a:lnTo>
                <a:close/>
              </a:path>
              <a:path w="6692265" h="1877060">
                <a:moveTo>
                  <a:pt x="6691883" y="666750"/>
                </a:moveTo>
                <a:lnTo>
                  <a:pt x="6691883" y="640841"/>
                </a:lnTo>
                <a:lnTo>
                  <a:pt x="6665213" y="640841"/>
                </a:lnTo>
                <a:lnTo>
                  <a:pt x="6665213" y="666750"/>
                </a:lnTo>
                <a:lnTo>
                  <a:pt x="6691883" y="666750"/>
                </a:lnTo>
                <a:close/>
              </a:path>
              <a:path w="6692265" h="1877060">
                <a:moveTo>
                  <a:pt x="6691883" y="720090"/>
                </a:moveTo>
                <a:lnTo>
                  <a:pt x="6691883" y="693420"/>
                </a:lnTo>
                <a:lnTo>
                  <a:pt x="6665213" y="693420"/>
                </a:lnTo>
                <a:lnTo>
                  <a:pt x="6665213" y="720090"/>
                </a:lnTo>
                <a:lnTo>
                  <a:pt x="6691883" y="720090"/>
                </a:lnTo>
                <a:close/>
              </a:path>
              <a:path w="6692265" h="1877060">
                <a:moveTo>
                  <a:pt x="6691883" y="772668"/>
                </a:moveTo>
                <a:lnTo>
                  <a:pt x="6691883" y="745998"/>
                </a:lnTo>
                <a:lnTo>
                  <a:pt x="6665213" y="745998"/>
                </a:lnTo>
                <a:lnTo>
                  <a:pt x="6665213" y="772668"/>
                </a:lnTo>
                <a:lnTo>
                  <a:pt x="6691883" y="772668"/>
                </a:lnTo>
                <a:close/>
              </a:path>
              <a:path w="6692265" h="1877060">
                <a:moveTo>
                  <a:pt x="6691883" y="825246"/>
                </a:moveTo>
                <a:lnTo>
                  <a:pt x="6691883" y="799338"/>
                </a:lnTo>
                <a:lnTo>
                  <a:pt x="6665213" y="799338"/>
                </a:lnTo>
                <a:lnTo>
                  <a:pt x="6665213" y="825246"/>
                </a:lnTo>
                <a:lnTo>
                  <a:pt x="6691883" y="825246"/>
                </a:lnTo>
                <a:close/>
              </a:path>
              <a:path w="6692265" h="1877060">
                <a:moveTo>
                  <a:pt x="6691883" y="878586"/>
                </a:moveTo>
                <a:lnTo>
                  <a:pt x="6691883" y="851915"/>
                </a:lnTo>
                <a:lnTo>
                  <a:pt x="6665213" y="851915"/>
                </a:lnTo>
                <a:lnTo>
                  <a:pt x="6665213" y="878586"/>
                </a:lnTo>
                <a:lnTo>
                  <a:pt x="6691883" y="878586"/>
                </a:lnTo>
                <a:close/>
              </a:path>
              <a:path w="6692265" h="1877060">
                <a:moveTo>
                  <a:pt x="6691883" y="931163"/>
                </a:moveTo>
                <a:lnTo>
                  <a:pt x="6691883" y="904493"/>
                </a:lnTo>
                <a:lnTo>
                  <a:pt x="6665213" y="904493"/>
                </a:lnTo>
                <a:lnTo>
                  <a:pt x="6665213" y="931163"/>
                </a:lnTo>
                <a:lnTo>
                  <a:pt x="6691883" y="931163"/>
                </a:lnTo>
                <a:close/>
              </a:path>
              <a:path w="6692265" h="1877060">
                <a:moveTo>
                  <a:pt x="6691883" y="983742"/>
                </a:moveTo>
                <a:lnTo>
                  <a:pt x="6691883" y="957834"/>
                </a:lnTo>
                <a:lnTo>
                  <a:pt x="6665213" y="957834"/>
                </a:lnTo>
                <a:lnTo>
                  <a:pt x="6665213" y="983742"/>
                </a:lnTo>
                <a:lnTo>
                  <a:pt x="6691883" y="983742"/>
                </a:lnTo>
                <a:close/>
              </a:path>
              <a:path w="6692265" h="1877060">
                <a:moveTo>
                  <a:pt x="6691883" y="1037082"/>
                </a:moveTo>
                <a:lnTo>
                  <a:pt x="6691883" y="1010412"/>
                </a:lnTo>
                <a:lnTo>
                  <a:pt x="6665213" y="1010412"/>
                </a:lnTo>
                <a:lnTo>
                  <a:pt x="6665213" y="1037082"/>
                </a:lnTo>
                <a:lnTo>
                  <a:pt x="6691883" y="1037082"/>
                </a:lnTo>
                <a:close/>
              </a:path>
              <a:path w="6692265" h="1877060">
                <a:moveTo>
                  <a:pt x="6691883" y="1089660"/>
                </a:moveTo>
                <a:lnTo>
                  <a:pt x="6691883" y="1062989"/>
                </a:lnTo>
                <a:lnTo>
                  <a:pt x="6665213" y="1062989"/>
                </a:lnTo>
                <a:lnTo>
                  <a:pt x="6665213" y="1089660"/>
                </a:lnTo>
                <a:lnTo>
                  <a:pt x="6691883" y="1089660"/>
                </a:lnTo>
                <a:close/>
              </a:path>
              <a:path w="6692265" h="1877060">
                <a:moveTo>
                  <a:pt x="6691883" y="1142238"/>
                </a:moveTo>
                <a:lnTo>
                  <a:pt x="6691883" y="1116329"/>
                </a:lnTo>
                <a:lnTo>
                  <a:pt x="6665213" y="1116329"/>
                </a:lnTo>
                <a:lnTo>
                  <a:pt x="6665213" y="1142238"/>
                </a:lnTo>
                <a:lnTo>
                  <a:pt x="6691883" y="1142238"/>
                </a:lnTo>
                <a:close/>
              </a:path>
              <a:path w="6692265" h="1877060">
                <a:moveTo>
                  <a:pt x="6691883" y="1195578"/>
                </a:moveTo>
                <a:lnTo>
                  <a:pt x="6691883" y="1168908"/>
                </a:lnTo>
                <a:lnTo>
                  <a:pt x="6665213" y="1168908"/>
                </a:lnTo>
                <a:lnTo>
                  <a:pt x="6665213" y="1195578"/>
                </a:lnTo>
                <a:lnTo>
                  <a:pt x="6691883" y="1195578"/>
                </a:lnTo>
                <a:close/>
              </a:path>
              <a:path w="6692265" h="1877060">
                <a:moveTo>
                  <a:pt x="6691883" y="1248156"/>
                </a:moveTo>
                <a:lnTo>
                  <a:pt x="6691883" y="1222248"/>
                </a:lnTo>
                <a:lnTo>
                  <a:pt x="6665213" y="1222248"/>
                </a:lnTo>
                <a:lnTo>
                  <a:pt x="6665213" y="1248156"/>
                </a:lnTo>
                <a:lnTo>
                  <a:pt x="6691883" y="1248156"/>
                </a:lnTo>
                <a:close/>
              </a:path>
              <a:path w="6692265" h="1877060">
                <a:moveTo>
                  <a:pt x="6691883" y="1301496"/>
                </a:moveTo>
                <a:lnTo>
                  <a:pt x="6691883" y="1274826"/>
                </a:lnTo>
                <a:lnTo>
                  <a:pt x="6665213" y="1274826"/>
                </a:lnTo>
                <a:lnTo>
                  <a:pt x="6665213" y="1301496"/>
                </a:lnTo>
                <a:lnTo>
                  <a:pt x="6691883" y="1301496"/>
                </a:lnTo>
                <a:close/>
              </a:path>
              <a:path w="6692265" h="1877060">
                <a:moveTo>
                  <a:pt x="6691883" y="1354074"/>
                </a:moveTo>
                <a:lnTo>
                  <a:pt x="6691883" y="1327403"/>
                </a:lnTo>
                <a:lnTo>
                  <a:pt x="6665213" y="1327403"/>
                </a:lnTo>
                <a:lnTo>
                  <a:pt x="6665213" y="1354074"/>
                </a:lnTo>
                <a:lnTo>
                  <a:pt x="6691883" y="1354074"/>
                </a:lnTo>
                <a:close/>
              </a:path>
              <a:path w="6692265" h="1877060">
                <a:moveTo>
                  <a:pt x="6691883" y="1406652"/>
                </a:moveTo>
                <a:lnTo>
                  <a:pt x="6691883" y="1380743"/>
                </a:lnTo>
                <a:lnTo>
                  <a:pt x="6665213" y="1380743"/>
                </a:lnTo>
                <a:lnTo>
                  <a:pt x="6665213" y="1406652"/>
                </a:lnTo>
                <a:lnTo>
                  <a:pt x="6691883" y="1406652"/>
                </a:lnTo>
                <a:close/>
              </a:path>
              <a:path w="6692265" h="1877060">
                <a:moveTo>
                  <a:pt x="6691883" y="1459992"/>
                </a:moveTo>
                <a:lnTo>
                  <a:pt x="6691883" y="1433322"/>
                </a:lnTo>
                <a:lnTo>
                  <a:pt x="6665213" y="1433322"/>
                </a:lnTo>
                <a:lnTo>
                  <a:pt x="6665213" y="1459992"/>
                </a:lnTo>
                <a:lnTo>
                  <a:pt x="6691883" y="1459992"/>
                </a:lnTo>
                <a:close/>
              </a:path>
              <a:path w="6692265" h="1877060">
                <a:moveTo>
                  <a:pt x="6691883" y="1512570"/>
                </a:moveTo>
                <a:lnTo>
                  <a:pt x="6691883" y="1485900"/>
                </a:lnTo>
                <a:lnTo>
                  <a:pt x="6665213" y="1485900"/>
                </a:lnTo>
                <a:lnTo>
                  <a:pt x="6665213" y="1512570"/>
                </a:lnTo>
                <a:lnTo>
                  <a:pt x="6691883" y="1512570"/>
                </a:lnTo>
                <a:close/>
              </a:path>
              <a:path w="6692265" h="1877060">
                <a:moveTo>
                  <a:pt x="6691883" y="1565148"/>
                </a:moveTo>
                <a:lnTo>
                  <a:pt x="6691883" y="1539239"/>
                </a:lnTo>
                <a:lnTo>
                  <a:pt x="6665213" y="1539239"/>
                </a:lnTo>
                <a:lnTo>
                  <a:pt x="6665213" y="1565148"/>
                </a:lnTo>
                <a:lnTo>
                  <a:pt x="6691883" y="1565148"/>
                </a:lnTo>
                <a:close/>
              </a:path>
              <a:path w="6692265" h="1877060">
                <a:moveTo>
                  <a:pt x="6691883" y="1618488"/>
                </a:moveTo>
                <a:lnTo>
                  <a:pt x="6691883" y="1591817"/>
                </a:lnTo>
                <a:lnTo>
                  <a:pt x="6665213" y="1591817"/>
                </a:lnTo>
                <a:lnTo>
                  <a:pt x="6665213" y="1618488"/>
                </a:lnTo>
                <a:lnTo>
                  <a:pt x="6691883" y="1618488"/>
                </a:lnTo>
                <a:close/>
              </a:path>
              <a:path w="6692265" h="1877060">
                <a:moveTo>
                  <a:pt x="6691883" y="1671066"/>
                </a:moveTo>
                <a:lnTo>
                  <a:pt x="6691883" y="1644396"/>
                </a:lnTo>
                <a:lnTo>
                  <a:pt x="6665213" y="1644396"/>
                </a:lnTo>
                <a:lnTo>
                  <a:pt x="6665213" y="1671066"/>
                </a:lnTo>
                <a:lnTo>
                  <a:pt x="6691883" y="1671066"/>
                </a:lnTo>
                <a:close/>
              </a:path>
              <a:path w="6692265" h="1877060">
                <a:moveTo>
                  <a:pt x="6691883" y="1723644"/>
                </a:moveTo>
                <a:lnTo>
                  <a:pt x="6691883" y="1697736"/>
                </a:lnTo>
                <a:lnTo>
                  <a:pt x="6665213" y="1697736"/>
                </a:lnTo>
                <a:lnTo>
                  <a:pt x="6665213" y="1723644"/>
                </a:lnTo>
                <a:lnTo>
                  <a:pt x="6691883" y="1723644"/>
                </a:lnTo>
                <a:close/>
              </a:path>
              <a:path w="6692265" h="1877060">
                <a:moveTo>
                  <a:pt x="6691883" y="1776984"/>
                </a:moveTo>
                <a:lnTo>
                  <a:pt x="6691883" y="1750314"/>
                </a:lnTo>
                <a:lnTo>
                  <a:pt x="6665213" y="1750314"/>
                </a:lnTo>
                <a:lnTo>
                  <a:pt x="6665213" y="1776984"/>
                </a:lnTo>
                <a:lnTo>
                  <a:pt x="6691883" y="1776984"/>
                </a:lnTo>
                <a:close/>
              </a:path>
              <a:path w="6692265" h="1877060">
                <a:moveTo>
                  <a:pt x="6691883" y="1829562"/>
                </a:moveTo>
                <a:lnTo>
                  <a:pt x="6691883" y="1802891"/>
                </a:lnTo>
                <a:lnTo>
                  <a:pt x="6665213" y="1802891"/>
                </a:lnTo>
                <a:lnTo>
                  <a:pt x="6665213" y="1829562"/>
                </a:lnTo>
                <a:lnTo>
                  <a:pt x="6691883" y="1829562"/>
                </a:lnTo>
                <a:close/>
              </a:path>
              <a:path w="6692265" h="1877060">
                <a:moveTo>
                  <a:pt x="6678930" y="1850136"/>
                </a:moveTo>
                <a:lnTo>
                  <a:pt x="6659880" y="1850136"/>
                </a:lnTo>
                <a:lnTo>
                  <a:pt x="6659880" y="1876805"/>
                </a:lnTo>
                <a:lnTo>
                  <a:pt x="6665213" y="1876805"/>
                </a:lnTo>
                <a:lnTo>
                  <a:pt x="6665213" y="1856231"/>
                </a:lnTo>
                <a:lnTo>
                  <a:pt x="6672833" y="1856231"/>
                </a:lnTo>
                <a:lnTo>
                  <a:pt x="6678930" y="1850136"/>
                </a:lnTo>
                <a:close/>
              </a:path>
              <a:path w="6692265" h="1877060">
                <a:moveTo>
                  <a:pt x="6672833" y="1856231"/>
                </a:moveTo>
                <a:lnTo>
                  <a:pt x="6665213" y="1856231"/>
                </a:lnTo>
                <a:lnTo>
                  <a:pt x="6665213" y="1863852"/>
                </a:lnTo>
                <a:lnTo>
                  <a:pt x="6672833" y="1856231"/>
                </a:lnTo>
                <a:close/>
              </a:path>
              <a:path w="6692265" h="1877060">
                <a:moveTo>
                  <a:pt x="6691883" y="1870710"/>
                </a:moveTo>
                <a:lnTo>
                  <a:pt x="6691883" y="1856231"/>
                </a:lnTo>
                <a:lnTo>
                  <a:pt x="6672833" y="1856231"/>
                </a:lnTo>
                <a:lnTo>
                  <a:pt x="6665213" y="1863852"/>
                </a:lnTo>
                <a:lnTo>
                  <a:pt x="6665213" y="1876805"/>
                </a:lnTo>
                <a:lnTo>
                  <a:pt x="6685787" y="1876805"/>
                </a:lnTo>
                <a:lnTo>
                  <a:pt x="6691883" y="1870710"/>
                </a:lnTo>
                <a:close/>
              </a:path>
              <a:path w="6692265" h="1877060">
                <a:moveTo>
                  <a:pt x="6633209" y="1876806"/>
                </a:moveTo>
                <a:lnTo>
                  <a:pt x="6633209" y="1850136"/>
                </a:lnTo>
                <a:lnTo>
                  <a:pt x="6607302" y="1850136"/>
                </a:lnTo>
                <a:lnTo>
                  <a:pt x="6607302" y="1876806"/>
                </a:lnTo>
                <a:lnTo>
                  <a:pt x="6633209" y="1876806"/>
                </a:lnTo>
                <a:close/>
              </a:path>
              <a:path w="6692265" h="1877060">
                <a:moveTo>
                  <a:pt x="6580632" y="1876806"/>
                </a:moveTo>
                <a:lnTo>
                  <a:pt x="6580632" y="1850136"/>
                </a:lnTo>
                <a:lnTo>
                  <a:pt x="6553961" y="1850136"/>
                </a:lnTo>
                <a:lnTo>
                  <a:pt x="6553961" y="1876806"/>
                </a:lnTo>
                <a:lnTo>
                  <a:pt x="6580632" y="1876806"/>
                </a:lnTo>
                <a:close/>
              </a:path>
              <a:path w="6692265" h="1877060">
                <a:moveTo>
                  <a:pt x="6528054" y="1876806"/>
                </a:moveTo>
                <a:lnTo>
                  <a:pt x="6528054" y="1850136"/>
                </a:lnTo>
                <a:lnTo>
                  <a:pt x="6501383" y="1850136"/>
                </a:lnTo>
                <a:lnTo>
                  <a:pt x="6501383" y="1876806"/>
                </a:lnTo>
                <a:lnTo>
                  <a:pt x="6528054" y="1876806"/>
                </a:lnTo>
                <a:close/>
              </a:path>
              <a:path w="6692265" h="1877060">
                <a:moveTo>
                  <a:pt x="6474713" y="1876806"/>
                </a:moveTo>
                <a:lnTo>
                  <a:pt x="6474713" y="1850136"/>
                </a:lnTo>
                <a:lnTo>
                  <a:pt x="6448043" y="1850136"/>
                </a:lnTo>
                <a:lnTo>
                  <a:pt x="6448043" y="1876806"/>
                </a:lnTo>
                <a:lnTo>
                  <a:pt x="6474713" y="1876806"/>
                </a:lnTo>
                <a:close/>
              </a:path>
              <a:path w="6692265" h="1877060">
                <a:moveTo>
                  <a:pt x="6422135" y="1876806"/>
                </a:moveTo>
                <a:lnTo>
                  <a:pt x="6422135" y="1850136"/>
                </a:lnTo>
                <a:lnTo>
                  <a:pt x="6395465" y="1850136"/>
                </a:lnTo>
                <a:lnTo>
                  <a:pt x="6395465" y="1876806"/>
                </a:lnTo>
                <a:lnTo>
                  <a:pt x="6422135" y="1876806"/>
                </a:lnTo>
                <a:close/>
              </a:path>
              <a:path w="6692265" h="1877060">
                <a:moveTo>
                  <a:pt x="6368796" y="1876806"/>
                </a:moveTo>
                <a:lnTo>
                  <a:pt x="6368796" y="1850136"/>
                </a:lnTo>
                <a:lnTo>
                  <a:pt x="6342888" y="1850136"/>
                </a:lnTo>
                <a:lnTo>
                  <a:pt x="6342888" y="1876806"/>
                </a:lnTo>
                <a:lnTo>
                  <a:pt x="6368796" y="1876806"/>
                </a:lnTo>
                <a:close/>
              </a:path>
              <a:path w="6692265" h="1877060">
                <a:moveTo>
                  <a:pt x="6316217" y="1876806"/>
                </a:moveTo>
                <a:lnTo>
                  <a:pt x="6316217" y="1850136"/>
                </a:lnTo>
                <a:lnTo>
                  <a:pt x="6289547" y="1850136"/>
                </a:lnTo>
                <a:lnTo>
                  <a:pt x="6289547" y="1876806"/>
                </a:lnTo>
                <a:lnTo>
                  <a:pt x="6316217" y="1876806"/>
                </a:lnTo>
                <a:close/>
              </a:path>
              <a:path w="6692265" h="1877060">
                <a:moveTo>
                  <a:pt x="6263639" y="1876806"/>
                </a:moveTo>
                <a:lnTo>
                  <a:pt x="6263639" y="1850136"/>
                </a:lnTo>
                <a:lnTo>
                  <a:pt x="6236969" y="1850136"/>
                </a:lnTo>
                <a:lnTo>
                  <a:pt x="6236969" y="1876806"/>
                </a:lnTo>
                <a:lnTo>
                  <a:pt x="6263639" y="1876806"/>
                </a:lnTo>
                <a:close/>
              </a:path>
              <a:path w="6692265" h="1877060">
                <a:moveTo>
                  <a:pt x="6210300" y="1876806"/>
                </a:moveTo>
                <a:lnTo>
                  <a:pt x="6210300" y="1850136"/>
                </a:lnTo>
                <a:lnTo>
                  <a:pt x="6184392" y="1850136"/>
                </a:lnTo>
                <a:lnTo>
                  <a:pt x="6184392" y="1876806"/>
                </a:lnTo>
                <a:lnTo>
                  <a:pt x="6210300" y="1876806"/>
                </a:lnTo>
                <a:close/>
              </a:path>
              <a:path w="6692265" h="1877060">
                <a:moveTo>
                  <a:pt x="6157722" y="1876806"/>
                </a:moveTo>
                <a:lnTo>
                  <a:pt x="6157722" y="1850136"/>
                </a:lnTo>
                <a:lnTo>
                  <a:pt x="6131052" y="1850136"/>
                </a:lnTo>
                <a:lnTo>
                  <a:pt x="6131052" y="1876806"/>
                </a:lnTo>
                <a:lnTo>
                  <a:pt x="6157722" y="1876806"/>
                </a:lnTo>
                <a:close/>
              </a:path>
              <a:path w="6692265" h="1877060">
                <a:moveTo>
                  <a:pt x="6105143" y="1876806"/>
                </a:moveTo>
                <a:lnTo>
                  <a:pt x="6105143" y="1850136"/>
                </a:lnTo>
                <a:lnTo>
                  <a:pt x="6078473" y="1850136"/>
                </a:lnTo>
                <a:lnTo>
                  <a:pt x="6078473" y="1876806"/>
                </a:lnTo>
                <a:lnTo>
                  <a:pt x="6105143" y="1876806"/>
                </a:lnTo>
                <a:close/>
              </a:path>
              <a:path w="6692265" h="1877060">
                <a:moveTo>
                  <a:pt x="6051804" y="1876806"/>
                </a:moveTo>
                <a:lnTo>
                  <a:pt x="6051804" y="1850136"/>
                </a:lnTo>
                <a:lnTo>
                  <a:pt x="6025896" y="1850136"/>
                </a:lnTo>
                <a:lnTo>
                  <a:pt x="6025896" y="1876806"/>
                </a:lnTo>
                <a:lnTo>
                  <a:pt x="6051804" y="1876806"/>
                </a:lnTo>
                <a:close/>
              </a:path>
              <a:path w="6692265" h="1877060">
                <a:moveTo>
                  <a:pt x="5999226" y="1876806"/>
                </a:moveTo>
                <a:lnTo>
                  <a:pt x="5999226" y="1850136"/>
                </a:lnTo>
                <a:lnTo>
                  <a:pt x="5972556" y="1850136"/>
                </a:lnTo>
                <a:lnTo>
                  <a:pt x="5972556" y="1876806"/>
                </a:lnTo>
                <a:lnTo>
                  <a:pt x="5999226" y="1876806"/>
                </a:lnTo>
                <a:close/>
              </a:path>
              <a:path w="6692265" h="1877060">
                <a:moveTo>
                  <a:pt x="5946648" y="1876806"/>
                </a:moveTo>
                <a:lnTo>
                  <a:pt x="5946648" y="1850136"/>
                </a:lnTo>
                <a:lnTo>
                  <a:pt x="5919978" y="1850136"/>
                </a:lnTo>
                <a:lnTo>
                  <a:pt x="5919978" y="1876806"/>
                </a:lnTo>
                <a:lnTo>
                  <a:pt x="5946648" y="1876806"/>
                </a:lnTo>
                <a:close/>
              </a:path>
              <a:path w="6692265" h="1877060">
                <a:moveTo>
                  <a:pt x="5893308" y="1876806"/>
                </a:moveTo>
                <a:lnTo>
                  <a:pt x="5893308" y="1850136"/>
                </a:lnTo>
                <a:lnTo>
                  <a:pt x="5867400" y="1850136"/>
                </a:lnTo>
                <a:lnTo>
                  <a:pt x="5867400" y="1876806"/>
                </a:lnTo>
                <a:lnTo>
                  <a:pt x="5893308" y="1876806"/>
                </a:lnTo>
                <a:close/>
              </a:path>
              <a:path w="6692265" h="1877060">
                <a:moveTo>
                  <a:pt x="5840730" y="1876806"/>
                </a:moveTo>
                <a:lnTo>
                  <a:pt x="5840730" y="1850136"/>
                </a:lnTo>
                <a:lnTo>
                  <a:pt x="5814059" y="1850136"/>
                </a:lnTo>
                <a:lnTo>
                  <a:pt x="5814059" y="1876806"/>
                </a:lnTo>
                <a:lnTo>
                  <a:pt x="5840730" y="1876806"/>
                </a:lnTo>
                <a:close/>
              </a:path>
              <a:path w="6692265" h="1877060">
                <a:moveTo>
                  <a:pt x="5788152" y="1876806"/>
                </a:moveTo>
                <a:lnTo>
                  <a:pt x="5788152" y="1850136"/>
                </a:lnTo>
                <a:lnTo>
                  <a:pt x="5761482" y="1850136"/>
                </a:lnTo>
                <a:lnTo>
                  <a:pt x="5761482" y="1876806"/>
                </a:lnTo>
                <a:lnTo>
                  <a:pt x="5788152" y="1876806"/>
                </a:lnTo>
                <a:close/>
              </a:path>
              <a:path w="6692265" h="1877060">
                <a:moveTo>
                  <a:pt x="5734811" y="1876806"/>
                </a:moveTo>
                <a:lnTo>
                  <a:pt x="5734811" y="1850136"/>
                </a:lnTo>
                <a:lnTo>
                  <a:pt x="5708141" y="1850136"/>
                </a:lnTo>
                <a:lnTo>
                  <a:pt x="5708141" y="1876806"/>
                </a:lnTo>
                <a:lnTo>
                  <a:pt x="5734811" y="1876806"/>
                </a:lnTo>
                <a:close/>
              </a:path>
              <a:path w="6692265" h="1877060">
                <a:moveTo>
                  <a:pt x="5682233" y="1876806"/>
                </a:moveTo>
                <a:lnTo>
                  <a:pt x="5682233" y="1850136"/>
                </a:lnTo>
                <a:lnTo>
                  <a:pt x="5655563" y="1850136"/>
                </a:lnTo>
                <a:lnTo>
                  <a:pt x="5655563" y="1876806"/>
                </a:lnTo>
                <a:lnTo>
                  <a:pt x="5682233" y="1876806"/>
                </a:lnTo>
                <a:close/>
              </a:path>
              <a:path w="6692265" h="1877060">
                <a:moveTo>
                  <a:pt x="5628893" y="1876806"/>
                </a:moveTo>
                <a:lnTo>
                  <a:pt x="5628893" y="1850136"/>
                </a:lnTo>
                <a:lnTo>
                  <a:pt x="5602985" y="1850136"/>
                </a:lnTo>
                <a:lnTo>
                  <a:pt x="5602985" y="1876806"/>
                </a:lnTo>
                <a:lnTo>
                  <a:pt x="5628893" y="1876806"/>
                </a:lnTo>
                <a:close/>
              </a:path>
              <a:path w="6692265" h="1877060">
                <a:moveTo>
                  <a:pt x="5576315" y="1876806"/>
                </a:moveTo>
                <a:lnTo>
                  <a:pt x="5576315" y="1850136"/>
                </a:lnTo>
                <a:lnTo>
                  <a:pt x="5549645" y="1850136"/>
                </a:lnTo>
                <a:lnTo>
                  <a:pt x="5549645" y="1876806"/>
                </a:lnTo>
                <a:lnTo>
                  <a:pt x="5576315" y="1876806"/>
                </a:lnTo>
                <a:close/>
              </a:path>
              <a:path w="6692265" h="1877060">
                <a:moveTo>
                  <a:pt x="5523737" y="1876806"/>
                </a:moveTo>
                <a:lnTo>
                  <a:pt x="5523737" y="1850136"/>
                </a:lnTo>
                <a:lnTo>
                  <a:pt x="5497067" y="1850136"/>
                </a:lnTo>
                <a:lnTo>
                  <a:pt x="5497067" y="1876806"/>
                </a:lnTo>
                <a:lnTo>
                  <a:pt x="5523737" y="1876806"/>
                </a:lnTo>
                <a:close/>
              </a:path>
              <a:path w="6692265" h="1877060">
                <a:moveTo>
                  <a:pt x="5470398" y="1876806"/>
                </a:moveTo>
                <a:lnTo>
                  <a:pt x="5470398" y="1850136"/>
                </a:lnTo>
                <a:lnTo>
                  <a:pt x="5444489" y="1850136"/>
                </a:lnTo>
                <a:lnTo>
                  <a:pt x="5444489" y="1876806"/>
                </a:lnTo>
                <a:lnTo>
                  <a:pt x="5470398" y="1876806"/>
                </a:lnTo>
                <a:close/>
              </a:path>
              <a:path w="6692265" h="1877060">
                <a:moveTo>
                  <a:pt x="5417820" y="1876806"/>
                </a:moveTo>
                <a:lnTo>
                  <a:pt x="5417820" y="1850136"/>
                </a:lnTo>
                <a:lnTo>
                  <a:pt x="5391150" y="1850136"/>
                </a:lnTo>
                <a:lnTo>
                  <a:pt x="5391150" y="1876806"/>
                </a:lnTo>
                <a:lnTo>
                  <a:pt x="5417820" y="1876806"/>
                </a:lnTo>
                <a:close/>
              </a:path>
              <a:path w="6692265" h="1877060">
                <a:moveTo>
                  <a:pt x="5365242" y="1876806"/>
                </a:moveTo>
                <a:lnTo>
                  <a:pt x="5365242" y="1850136"/>
                </a:lnTo>
                <a:lnTo>
                  <a:pt x="5338572" y="1850136"/>
                </a:lnTo>
                <a:lnTo>
                  <a:pt x="5338572" y="1876806"/>
                </a:lnTo>
                <a:lnTo>
                  <a:pt x="5365242" y="1876806"/>
                </a:lnTo>
                <a:close/>
              </a:path>
              <a:path w="6692265" h="1877060">
                <a:moveTo>
                  <a:pt x="5311902" y="1876806"/>
                </a:moveTo>
                <a:lnTo>
                  <a:pt x="5311902" y="1850136"/>
                </a:lnTo>
                <a:lnTo>
                  <a:pt x="5285994" y="1850136"/>
                </a:lnTo>
                <a:lnTo>
                  <a:pt x="5285994" y="1876806"/>
                </a:lnTo>
                <a:lnTo>
                  <a:pt x="5311902" y="1876806"/>
                </a:lnTo>
                <a:close/>
              </a:path>
              <a:path w="6692265" h="1877060">
                <a:moveTo>
                  <a:pt x="5259324" y="1876806"/>
                </a:moveTo>
                <a:lnTo>
                  <a:pt x="5259324" y="1850136"/>
                </a:lnTo>
                <a:lnTo>
                  <a:pt x="5232654" y="1850136"/>
                </a:lnTo>
                <a:lnTo>
                  <a:pt x="5232654" y="1876806"/>
                </a:lnTo>
                <a:lnTo>
                  <a:pt x="5259324" y="1876806"/>
                </a:lnTo>
                <a:close/>
              </a:path>
              <a:path w="6692265" h="1877060">
                <a:moveTo>
                  <a:pt x="5206746" y="1876806"/>
                </a:moveTo>
                <a:lnTo>
                  <a:pt x="5206746" y="1850136"/>
                </a:lnTo>
                <a:lnTo>
                  <a:pt x="5180076" y="1850136"/>
                </a:lnTo>
                <a:lnTo>
                  <a:pt x="5180076" y="1876806"/>
                </a:lnTo>
                <a:lnTo>
                  <a:pt x="5206746" y="1876806"/>
                </a:lnTo>
                <a:close/>
              </a:path>
              <a:path w="6692265" h="1877060">
                <a:moveTo>
                  <a:pt x="5153406" y="1876806"/>
                </a:moveTo>
                <a:lnTo>
                  <a:pt x="5153406" y="1850136"/>
                </a:lnTo>
                <a:lnTo>
                  <a:pt x="5127498" y="1850136"/>
                </a:lnTo>
                <a:lnTo>
                  <a:pt x="5127498" y="1876806"/>
                </a:lnTo>
                <a:lnTo>
                  <a:pt x="5153406" y="1876806"/>
                </a:lnTo>
                <a:close/>
              </a:path>
              <a:path w="6692265" h="1877060">
                <a:moveTo>
                  <a:pt x="5100828" y="1876806"/>
                </a:moveTo>
                <a:lnTo>
                  <a:pt x="5100828" y="1850136"/>
                </a:lnTo>
                <a:lnTo>
                  <a:pt x="5074158" y="1850136"/>
                </a:lnTo>
                <a:lnTo>
                  <a:pt x="5074158" y="1876806"/>
                </a:lnTo>
                <a:lnTo>
                  <a:pt x="5100828" y="1876806"/>
                </a:lnTo>
                <a:close/>
              </a:path>
              <a:path w="6692265" h="1877060">
                <a:moveTo>
                  <a:pt x="5048250" y="1876806"/>
                </a:moveTo>
                <a:lnTo>
                  <a:pt x="5048250" y="1850136"/>
                </a:lnTo>
                <a:lnTo>
                  <a:pt x="5021580" y="1850136"/>
                </a:lnTo>
                <a:lnTo>
                  <a:pt x="5021580" y="1876806"/>
                </a:lnTo>
                <a:lnTo>
                  <a:pt x="5048250" y="1876806"/>
                </a:lnTo>
                <a:close/>
              </a:path>
              <a:path w="6692265" h="1877060">
                <a:moveTo>
                  <a:pt x="4994909" y="1876806"/>
                </a:moveTo>
                <a:lnTo>
                  <a:pt x="4994909" y="1850136"/>
                </a:lnTo>
                <a:lnTo>
                  <a:pt x="4968239" y="1850136"/>
                </a:lnTo>
                <a:lnTo>
                  <a:pt x="4968239" y="1876806"/>
                </a:lnTo>
                <a:lnTo>
                  <a:pt x="4994909" y="1876806"/>
                </a:lnTo>
                <a:close/>
              </a:path>
              <a:path w="6692265" h="1877060">
                <a:moveTo>
                  <a:pt x="4942332" y="1876806"/>
                </a:moveTo>
                <a:lnTo>
                  <a:pt x="4942332" y="1850136"/>
                </a:lnTo>
                <a:lnTo>
                  <a:pt x="4915661" y="1850136"/>
                </a:lnTo>
                <a:lnTo>
                  <a:pt x="4915661" y="1876806"/>
                </a:lnTo>
                <a:lnTo>
                  <a:pt x="4942332" y="1876806"/>
                </a:lnTo>
                <a:close/>
              </a:path>
              <a:path w="6692265" h="1877060">
                <a:moveTo>
                  <a:pt x="4888992" y="1876806"/>
                </a:moveTo>
                <a:lnTo>
                  <a:pt x="4888992" y="1850136"/>
                </a:lnTo>
                <a:lnTo>
                  <a:pt x="4863083" y="1850136"/>
                </a:lnTo>
                <a:lnTo>
                  <a:pt x="4863083" y="1876806"/>
                </a:lnTo>
                <a:lnTo>
                  <a:pt x="4888992" y="1876806"/>
                </a:lnTo>
                <a:close/>
              </a:path>
              <a:path w="6692265" h="1877060">
                <a:moveTo>
                  <a:pt x="4836413" y="1876806"/>
                </a:moveTo>
                <a:lnTo>
                  <a:pt x="4836413" y="1850136"/>
                </a:lnTo>
                <a:lnTo>
                  <a:pt x="4809743" y="1850136"/>
                </a:lnTo>
                <a:lnTo>
                  <a:pt x="4809743" y="1876806"/>
                </a:lnTo>
                <a:lnTo>
                  <a:pt x="4836413" y="1876806"/>
                </a:lnTo>
                <a:close/>
              </a:path>
              <a:path w="6692265" h="1877060">
                <a:moveTo>
                  <a:pt x="4783835" y="1876806"/>
                </a:moveTo>
                <a:lnTo>
                  <a:pt x="4783835" y="1850136"/>
                </a:lnTo>
                <a:lnTo>
                  <a:pt x="4757165" y="1850136"/>
                </a:lnTo>
                <a:lnTo>
                  <a:pt x="4757165" y="1876806"/>
                </a:lnTo>
                <a:lnTo>
                  <a:pt x="4783835" y="1876806"/>
                </a:lnTo>
                <a:close/>
              </a:path>
              <a:path w="6692265" h="1877060">
                <a:moveTo>
                  <a:pt x="4730496" y="1876806"/>
                </a:moveTo>
                <a:lnTo>
                  <a:pt x="4730496" y="1850136"/>
                </a:lnTo>
                <a:lnTo>
                  <a:pt x="4704587" y="1850136"/>
                </a:lnTo>
                <a:lnTo>
                  <a:pt x="4704587" y="1876806"/>
                </a:lnTo>
                <a:lnTo>
                  <a:pt x="4730496" y="1876806"/>
                </a:lnTo>
                <a:close/>
              </a:path>
              <a:path w="6692265" h="1877060">
                <a:moveTo>
                  <a:pt x="4677918" y="1876806"/>
                </a:moveTo>
                <a:lnTo>
                  <a:pt x="4677918" y="1850136"/>
                </a:lnTo>
                <a:lnTo>
                  <a:pt x="4651248" y="1850136"/>
                </a:lnTo>
                <a:lnTo>
                  <a:pt x="4651248" y="1876806"/>
                </a:lnTo>
                <a:lnTo>
                  <a:pt x="4677918" y="1876806"/>
                </a:lnTo>
                <a:close/>
              </a:path>
              <a:path w="6692265" h="1877060">
                <a:moveTo>
                  <a:pt x="4625340" y="1876806"/>
                </a:moveTo>
                <a:lnTo>
                  <a:pt x="4625340" y="1850136"/>
                </a:lnTo>
                <a:lnTo>
                  <a:pt x="4598670" y="1850136"/>
                </a:lnTo>
                <a:lnTo>
                  <a:pt x="4598670" y="1876806"/>
                </a:lnTo>
                <a:lnTo>
                  <a:pt x="4625340" y="1876806"/>
                </a:lnTo>
                <a:close/>
              </a:path>
              <a:path w="6692265" h="1877060">
                <a:moveTo>
                  <a:pt x="4572000" y="1876806"/>
                </a:moveTo>
                <a:lnTo>
                  <a:pt x="4572000" y="1850136"/>
                </a:lnTo>
                <a:lnTo>
                  <a:pt x="4546091" y="1850136"/>
                </a:lnTo>
                <a:lnTo>
                  <a:pt x="4546091" y="1876806"/>
                </a:lnTo>
                <a:lnTo>
                  <a:pt x="4572000" y="1876806"/>
                </a:lnTo>
                <a:close/>
              </a:path>
              <a:path w="6692265" h="1877060">
                <a:moveTo>
                  <a:pt x="4519422" y="1876806"/>
                </a:moveTo>
                <a:lnTo>
                  <a:pt x="4519422" y="1850136"/>
                </a:lnTo>
                <a:lnTo>
                  <a:pt x="4492752" y="1850136"/>
                </a:lnTo>
                <a:lnTo>
                  <a:pt x="4492752" y="1876806"/>
                </a:lnTo>
                <a:lnTo>
                  <a:pt x="4519422" y="1876806"/>
                </a:lnTo>
                <a:close/>
              </a:path>
              <a:path w="6692265" h="1877060">
                <a:moveTo>
                  <a:pt x="4466844" y="1876806"/>
                </a:moveTo>
                <a:lnTo>
                  <a:pt x="4466844" y="1850136"/>
                </a:lnTo>
                <a:lnTo>
                  <a:pt x="4440174" y="1850136"/>
                </a:lnTo>
                <a:lnTo>
                  <a:pt x="4440174" y="1876806"/>
                </a:lnTo>
                <a:lnTo>
                  <a:pt x="4466844" y="1876806"/>
                </a:lnTo>
                <a:close/>
              </a:path>
              <a:path w="6692265" h="1877060">
                <a:moveTo>
                  <a:pt x="4413504" y="1876806"/>
                </a:moveTo>
                <a:lnTo>
                  <a:pt x="4413504" y="1850136"/>
                </a:lnTo>
                <a:lnTo>
                  <a:pt x="4387596" y="1850136"/>
                </a:lnTo>
                <a:lnTo>
                  <a:pt x="4387596" y="1876806"/>
                </a:lnTo>
                <a:lnTo>
                  <a:pt x="4413504" y="1876806"/>
                </a:lnTo>
                <a:close/>
              </a:path>
              <a:path w="6692265" h="1877060">
                <a:moveTo>
                  <a:pt x="4360926" y="1876806"/>
                </a:moveTo>
                <a:lnTo>
                  <a:pt x="4360926" y="1850136"/>
                </a:lnTo>
                <a:lnTo>
                  <a:pt x="4334256" y="1850136"/>
                </a:lnTo>
                <a:lnTo>
                  <a:pt x="4334256" y="1876806"/>
                </a:lnTo>
                <a:lnTo>
                  <a:pt x="4360926" y="1876806"/>
                </a:lnTo>
                <a:close/>
              </a:path>
              <a:path w="6692265" h="1877060">
                <a:moveTo>
                  <a:pt x="4308348" y="1876806"/>
                </a:moveTo>
                <a:lnTo>
                  <a:pt x="4308348" y="1850136"/>
                </a:lnTo>
                <a:lnTo>
                  <a:pt x="4281678" y="1850136"/>
                </a:lnTo>
                <a:lnTo>
                  <a:pt x="4281678" y="1876806"/>
                </a:lnTo>
                <a:lnTo>
                  <a:pt x="4308348" y="1876806"/>
                </a:lnTo>
                <a:close/>
              </a:path>
              <a:path w="6692265" h="1877060">
                <a:moveTo>
                  <a:pt x="4255008" y="1876806"/>
                </a:moveTo>
                <a:lnTo>
                  <a:pt x="4255008" y="1850136"/>
                </a:lnTo>
                <a:lnTo>
                  <a:pt x="4228337" y="1850136"/>
                </a:lnTo>
                <a:lnTo>
                  <a:pt x="4228337" y="1876806"/>
                </a:lnTo>
                <a:lnTo>
                  <a:pt x="4255008" y="1876806"/>
                </a:lnTo>
                <a:close/>
              </a:path>
              <a:path w="6692265" h="1877060">
                <a:moveTo>
                  <a:pt x="4202430" y="1876806"/>
                </a:moveTo>
                <a:lnTo>
                  <a:pt x="4202430" y="1850136"/>
                </a:lnTo>
                <a:lnTo>
                  <a:pt x="4175759" y="1850136"/>
                </a:lnTo>
                <a:lnTo>
                  <a:pt x="4175759" y="1876806"/>
                </a:lnTo>
                <a:lnTo>
                  <a:pt x="4202430" y="1876806"/>
                </a:lnTo>
                <a:close/>
              </a:path>
              <a:path w="6692265" h="1877060">
                <a:moveTo>
                  <a:pt x="4149090" y="1876806"/>
                </a:moveTo>
                <a:lnTo>
                  <a:pt x="4149090" y="1850136"/>
                </a:lnTo>
                <a:lnTo>
                  <a:pt x="4123181" y="1850136"/>
                </a:lnTo>
                <a:lnTo>
                  <a:pt x="4123181" y="1876806"/>
                </a:lnTo>
                <a:lnTo>
                  <a:pt x="4149090" y="1876806"/>
                </a:lnTo>
                <a:close/>
              </a:path>
              <a:path w="6692265" h="1877060">
                <a:moveTo>
                  <a:pt x="4096511" y="1876806"/>
                </a:moveTo>
                <a:lnTo>
                  <a:pt x="4096511" y="1850136"/>
                </a:lnTo>
                <a:lnTo>
                  <a:pt x="4069841" y="1850136"/>
                </a:lnTo>
                <a:lnTo>
                  <a:pt x="4069841" y="1876806"/>
                </a:lnTo>
                <a:lnTo>
                  <a:pt x="4096511" y="1876806"/>
                </a:lnTo>
                <a:close/>
              </a:path>
              <a:path w="6692265" h="1877060">
                <a:moveTo>
                  <a:pt x="4043933" y="1876806"/>
                </a:moveTo>
                <a:lnTo>
                  <a:pt x="4043933" y="1850136"/>
                </a:lnTo>
                <a:lnTo>
                  <a:pt x="4017263" y="1850136"/>
                </a:lnTo>
                <a:lnTo>
                  <a:pt x="4017263" y="1876806"/>
                </a:lnTo>
                <a:lnTo>
                  <a:pt x="4043933" y="1876806"/>
                </a:lnTo>
                <a:close/>
              </a:path>
              <a:path w="6692265" h="1877060">
                <a:moveTo>
                  <a:pt x="3990594" y="1876806"/>
                </a:moveTo>
                <a:lnTo>
                  <a:pt x="3990594" y="1850136"/>
                </a:lnTo>
                <a:lnTo>
                  <a:pt x="3964685" y="1850136"/>
                </a:lnTo>
                <a:lnTo>
                  <a:pt x="3964685" y="1876806"/>
                </a:lnTo>
                <a:lnTo>
                  <a:pt x="3990594" y="1876806"/>
                </a:lnTo>
                <a:close/>
              </a:path>
              <a:path w="6692265" h="1877060">
                <a:moveTo>
                  <a:pt x="3938016" y="1876806"/>
                </a:moveTo>
                <a:lnTo>
                  <a:pt x="3938016" y="1850136"/>
                </a:lnTo>
                <a:lnTo>
                  <a:pt x="3911346" y="1850136"/>
                </a:lnTo>
                <a:lnTo>
                  <a:pt x="3911346" y="1876806"/>
                </a:lnTo>
                <a:lnTo>
                  <a:pt x="3938016" y="1876806"/>
                </a:lnTo>
                <a:close/>
              </a:path>
              <a:path w="6692265" h="1877060">
                <a:moveTo>
                  <a:pt x="3885437" y="1876806"/>
                </a:moveTo>
                <a:lnTo>
                  <a:pt x="3885437" y="1850136"/>
                </a:lnTo>
                <a:lnTo>
                  <a:pt x="3858767" y="1850136"/>
                </a:lnTo>
                <a:lnTo>
                  <a:pt x="3858767" y="1876806"/>
                </a:lnTo>
                <a:lnTo>
                  <a:pt x="3885437" y="1876806"/>
                </a:lnTo>
                <a:close/>
              </a:path>
              <a:path w="6692265" h="1877060">
                <a:moveTo>
                  <a:pt x="3832098" y="1876806"/>
                </a:moveTo>
                <a:lnTo>
                  <a:pt x="3832098" y="1850136"/>
                </a:lnTo>
                <a:lnTo>
                  <a:pt x="3806189" y="1850136"/>
                </a:lnTo>
                <a:lnTo>
                  <a:pt x="3806189" y="1876806"/>
                </a:lnTo>
                <a:lnTo>
                  <a:pt x="3832098" y="1876806"/>
                </a:lnTo>
                <a:close/>
              </a:path>
              <a:path w="6692265" h="1877060">
                <a:moveTo>
                  <a:pt x="3779520" y="1876806"/>
                </a:moveTo>
                <a:lnTo>
                  <a:pt x="3779520" y="1850136"/>
                </a:lnTo>
                <a:lnTo>
                  <a:pt x="3752850" y="1850136"/>
                </a:lnTo>
                <a:lnTo>
                  <a:pt x="3752850" y="1876806"/>
                </a:lnTo>
                <a:lnTo>
                  <a:pt x="3779520" y="1876806"/>
                </a:lnTo>
                <a:close/>
              </a:path>
              <a:path w="6692265" h="1877060">
                <a:moveTo>
                  <a:pt x="3726942" y="1876806"/>
                </a:moveTo>
                <a:lnTo>
                  <a:pt x="3726942" y="1850136"/>
                </a:lnTo>
                <a:lnTo>
                  <a:pt x="3700272" y="1850136"/>
                </a:lnTo>
                <a:lnTo>
                  <a:pt x="3700272" y="1876806"/>
                </a:lnTo>
                <a:lnTo>
                  <a:pt x="3726942" y="1876806"/>
                </a:lnTo>
                <a:close/>
              </a:path>
              <a:path w="6692265" h="1877060">
                <a:moveTo>
                  <a:pt x="3673602" y="1876806"/>
                </a:moveTo>
                <a:lnTo>
                  <a:pt x="3673602" y="1850136"/>
                </a:lnTo>
                <a:lnTo>
                  <a:pt x="3647694" y="1850136"/>
                </a:lnTo>
                <a:lnTo>
                  <a:pt x="3647694" y="1876806"/>
                </a:lnTo>
                <a:lnTo>
                  <a:pt x="3673602" y="1876806"/>
                </a:lnTo>
                <a:close/>
              </a:path>
              <a:path w="6692265" h="1877060">
                <a:moveTo>
                  <a:pt x="3621024" y="1876806"/>
                </a:moveTo>
                <a:lnTo>
                  <a:pt x="3621024" y="1850136"/>
                </a:lnTo>
                <a:lnTo>
                  <a:pt x="3594354" y="1850136"/>
                </a:lnTo>
                <a:lnTo>
                  <a:pt x="3594354" y="1876806"/>
                </a:lnTo>
                <a:lnTo>
                  <a:pt x="3621024" y="1876806"/>
                </a:lnTo>
                <a:close/>
              </a:path>
              <a:path w="6692265" h="1877060">
                <a:moveTo>
                  <a:pt x="3568446" y="1876806"/>
                </a:moveTo>
                <a:lnTo>
                  <a:pt x="3568446" y="1850136"/>
                </a:lnTo>
                <a:lnTo>
                  <a:pt x="3541776" y="1850136"/>
                </a:lnTo>
                <a:lnTo>
                  <a:pt x="3541776" y="1876806"/>
                </a:lnTo>
                <a:lnTo>
                  <a:pt x="3568446" y="1876806"/>
                </a:lnTo>
                <a:close/>
              </a:path>
              <a:path w="6692265" h="1877060">
                <a:moveTo>
                  <a:pt x="3515105" y="1876806"/>
                </a:moveTo>
                <a:lnTo>
                  <a:pt x="3515105" y="1850136"/>
                </a:lnTo>
                <a:lnTo>
                  <a:pt x="3488435" y="1850136"/>
                </a:lnTo>
                <a:lnTo>
                  <a:pt x="3488435" y="1876806"/>
                </a:lnTo>
                <a:lnTo>
                  <a:pt x="3515105" y="1876806"/>
                </a:lnTo>
                <a:close/>
              </a:path>
              <a:path w="6692265" h="1877060">
                <a:moveTo>
                  <a:pt x="3462528" y="1876806"/>
                </a:moveTo>
                <a:lnTo>
                  <a:pt x="3462528" y="1850136"/>
                </a:lnTo>
                <a:lnTo>
                  <a:pt x="3435857" y="1850136"/>
                </a:lnTo>
                <a:lnTo>
                  <a:pt x="3435857" y="1876806"/>
                </a:lnTo>
                <a:lnTo>
                  <a:pt x="3462528" y="1876806"/>
                </a:lnTo>
                <a:close/>
              </a:path>
              <a:path w="6692265" h="1877060">
                <a:moveTo>
                  <a:pt x="3409187" y="1876806"/>
                </a:moveTo>
                <a:lnTo>
                  <a:pt x="3409187" y="1850136"/>
                </a:lnTo>
                <a:lnTo>
                  <a:pt x="3383279" y="1850136"/>
                </a:lnTo>
                <a:lnTo>
                  <a:pt x="3383279" y="1876806"/>
                </a:lnTo>
                <a:lnTo>
                  <a:pt x="3409187" y="1876806"/>
                </a:lnTo>
                <a:close/>
              </a:path>
              <a:path w="6692265" h="1877060">
                <a:moveTo>
                  <a:pt x="3356609" y="1876806"/>
                </a:moveTo>
                <a:lnTo>
                  <a:pt x="3356609" y="1850136"/>
                </a:lnTo>
                <a:lnTo>
                  <a:pt x="3329939" y="1850136"/>
                </a:lnTo>
                <a:lnTo>
                  <a:pt x="3329939" y="1876806"/>
                </a:lnTo>
                <a:lnTo>
                  <a:pt x="3356609" y="1876806"/>
                </a:lnTo>
                <a:close/>
              </a:path>
              <a:path w="6692265" h="1877060">
                <a:moveTo>
                  <a:pt x="3304031" y="1876806"/>
                </a:moveTo>
                <a:lnTo>
                  <a:pt x="3304031" y="1850136"/>
                </a:lnTo>
                <a:lnTo>
                  <a:pt x="3277361" y="1850136"/>
                </a:lnTo>
                <a:lnTo>
                  <a:pt x="3277361" y="1876806"/>
                </a:lnTo>
                <a:lnTo>
                  <a:pt x="3304031" y="1876806"/>
                </a:lnTo>
                <a:close/>
              </a:path>
              <a:path w="6692265" h="1877060">
                <a:moveTo>
                  <a:pt x="3250692" y="1876806"/>
                </a:moveTo>
                <a:lnTo>
                  <a:pt x="3250692" y="1850136"/>
                </a:lnTo>
                <a:lnTo>
                  <a:pt x="3224784" y="1850136"/>
                </a:lnTo>
                <a:lnTo>
                  <a:pt x="3224784" y="1876806"/>
                </a:lnTo>
                <a:lnTo>
                  <a:pt x="3250692" y="1876806"/>
                </a:lnTo>
                <a:close/>
              </a:path>
              <a:path w="6692265" h="1877060">
                <a:moveTo>
                  <a:pt x="3198113" y="1876806"/>
                </a:moveTo>
                <a:lnTo>
                  <a:pt x="3198113" y="1850136"/>
                </a:lnTo>
                <a:lnTo>
                  <a:pt x="3171443" y="1850136"/>
                </a:lnTo>
                <a:lnTo>
                  <a:pt x="3171443" y="1876806"/>
                </a:lnTo>
                <a:lnTo>
                  <a:pt x="3198113" y="1876806"/>
                </a:lnTo>
                <a:close/>
              </a:path>
              <a:path w="6692265" h="1877060">
                <a:moveTo>
                  <a:pt x="3145535" y="1876806"/>
                </a:moveTo>
                <a:lnTo>
                  <a:pt x="3145535" y="1850136"/>
                </a:lnTo>
                <a:lnTo>
                  <a:pt x="3118865" y="1850136"/>
                </a:lnTo>
                <a:lnTo>
                  <a:pt x="3118865" y="1876806"/>
                </a:lnTo>
                <a:lnTo>
                  <a:pt x="3145535" y="1876806"/>
                </a:lnTo>
                <a:close/>
              </a:path>
              <a:path w="6692265" h="1877060">
                <a:moveTo>
                  <a:pt x="3092196" y="1876806"/>
                </a:moveTo>
                <a:lnTo>
                  <a:pt x="3092196" y="1850136"/>
                </a:lnTo>
                <a:lnTo>
                  <a:pt x="3066287" y="1850136"/>
                </a:lnTo>
                <a:lnTo>
                  <a:pt x="3066287" y="1876806"/>
                </a:lnTo>
                <a:lnTo>
                  <a:pt x="3092196" y="1876806"/>
                </a:lnTo>
                <a:close/>
              </a:path>
              <a:path w="6692265" h="1877060">
                <a:moveTo>
                  <a:pt x="3039618" y="1876806"/>
                </a:moveTo>
                <a:lnTo>
                  <a:pt x="3039618" y="1850136"/>
                </a:lnTo>
                <a:lnTo>
                  <a:pt x="3012947" y="1850136"/>
                </a:lnTo>
                <a:lnTo>
                  <a:pt x="3012947" y="1876806"/>
                </a:lnTo>
                <a:lnTo>
                  <a:pt x="3039618" y="1876806"/>
                </a:lnTo>
                <a:close/>
              </a:path>
              <a:path w="6692265" h="1877060">
                <a:moveTo>
                  <a:pt x="2987040" y="1876806"/>
                </a:moveTo>
                <a:lnTo>
                  <a:pt x="2987040" y="1850136"/>
                </a:lnTo>
                <a:lnTo>
                  <a:pt x="2960370" y="1850136"/>
                </a:lnTo>
                <a:lnTo>
                  <a:pt x="2960370" y="1876806"/>
                </a:lnTo>
                <a:lnTo>
                  <a:pt x="2987040" y="1876806"/>
                </a:lnTo>
                <a:close/>
              </a:path>
              <a:path w="6692265" h="1877060">
                <a:moveTo>
                  <a:pt x="2933699" y="1876806"/>
                </a:moveTo>
                <a:lnTo>
                  <a:pt x="2933699" y="1850136"/>
                </a:lnTo>
                <a:lnTo>
                  <a:pt x="2907791" y="1850136"/>
                </a:lnTo>
                <a:lnTo>
                  <a:pt x="2907791" y="1876806"/>
                </a:lnTo>
                <a:lnTo>
                  <a:pt x="2933699" y="1876806"/>
                </a:lnTo>
                <a:close/>
              </a:path>
              <a:path w="6692265" h="1877060">
                <a:moveTo>
                  <a:pt x="2881122" y="1876806"/>
                </a:moveTo>
                <a:lnTo>
                  <a:pt x="2881122" y="1850136"/>
                </a:lnTo>
                <a:lnTo>
                  <a:pt x="2854451" y="1850136"/>
                </a:lnTo>
                <a:lnTo>
                  <a:pt x="2854451" y="1876806"/>
                </a:lnTo>
                <a:lnTo>
                  <a:pt x="2881122" y="1876806"/>
                </a:lnTo>
                <a:close/>
              </a:path>
              <a:path w="6692265" h="1877060">
                <a:moveTo>
                  <a:pt x="2828544" y="1876806"/>
                </a:moveTo>
                <a:lnTo>
                  <a:pt x="2828544" y="1850136"/>
                </a:lnTo>
                <a:lnTo>
                  <a:pt x="2801873" y="1850136"/>
                </a:lnTo>
                <a:lnTo>
                  <a:pt x="2801873" y="1876806"/>
                </a:lnTo>
                <a:lnTo>
                  <a:pt x="2828544" y="1876806"/>
                </a:lnTo>
                <a:close/>
              </a:path>
              <a:path w="6692265" h="1877060">
                <a:moveTo>
                  <a:pt x="2775204" y="1876806"/>
                </a:moveTo>
                <a:lnTo>
                  <a:pt x="2775204" y="1850136"/>
                </a:lnTo>
                <a:lnTo>
                  <a:pt x="2749296" y="1850136"/>
                </a:lnTo>
                <a:lnTo>
                  <a:pt x="2749296" y="1876806"/>
                </a:lnTo>
                <a:lnTo>
                  <a:pt x="2775204" y="1876806"/>
                </a:lnTo>
                <a:close/>
              </a:path>
              <a:path w="6692265" h="1877060">
                <a:moveTo>
                  <a:pt x="2722625" y="1876806"/>
                </a:moveTo>
                <a:lnTo>
                  <a:pt x="2722625" y="1850136"/>
                </a:lnTo>
                <a:lnTo>
                  <a:pt x="2695955" y="1850136"/>
                </a:lnTo>
                <a:lnTo>
                  <a:pt x="2695955" y="1876806"/>
                </a:lnTo>
                <a:lnTo>
                  <a:pt x="2722625" y="1876806"/>
                </a:lnTo>
                <a:close/>
              </a:path>
              <a:path w="6692265" h="1877060">
                <a:moveTo>
                  <a:pt x="2669285" y="1876806"/>
                </a:moveTo>
                <a:lnTo>
                  <a:pt x="2669285" y="1850136"/>
                </a:lnTo>
                <a:lnTo>
                  <a:pt x="2643377" y="1850136"/>
                </a:lnTo>
                <a:lnTo>
                  <a:pt x="2643377" y="1876806"/>
                </a:lnTo>
                <a:lnTo>
                  <a:pt x="2669285" y="1876806"/>
                </a:lnTo>
                <a:close/>
              </a:path>
              <a:path w="6692265" h="1877060">
                <a:moveTo>
                  <a:pt x="2616708" y="1876806"/>
                </a:moveTo>
                <a:lnTo>
                  <a:pt x="2616708" y="1850136"/>
                </a:lnTo>
                <a:lnTo>
                  <a:pt x="2590037" y="1850136"/>
                </a:lnTo>
                <a:lnTo>
                  <a:pt x="2590037" y="1876806"/>
                </a:lnTo>
                <a:lnTo>
                  <a:pt x="2616708" y="1876806"/>
                </a:lnTo>
                <a:close/>
              </a:path>
              <a:path w="6692265" h="1877060">
                <a:moveTo>
                  <a:pt x="2564130" y="1876806"/>
                </a:moveTo>
                <a:lnTo>
                  <a:pt x="2564130" y="1850136"/>
                </a:lnTo>
                <a:lnTo>
                  <a:pt x="2537460" y="1850136"/>
                </a:lnTo>
                <a:lnTo>
                  <a:pt x="2537460" y="1876806"/>
                </a:lnTo>
                <a:lnTo>
                  <a:pt x="2564130" y="1876806"/>
                </a:lnTo>
                <a:close/>
              </a:path>
              <a:path w="6692265" h="1877060">
                <a:moveTo>
                  <a:pt x="2510790" y="1876806"/>
                </a:moveTo>
                <a:lnTo>
                  <a:pt x="2510790" y="1850136"/>
                </a:lnTo>
                <a:lnTo>
                  <a:pt x="2484882" y="1850136"/>
                </a:lnTo>
                <a:lnTo>
                  <a:pt x="2484882" y="1876806"/>
                </a:lnTo>
                <a:lnTo>
                  <a:pt x="2510790" y="1876806"/>
                </a:lnTo>
                <a:close/>
              </a:path>
              <a:path w="6692265" h="1877060">
                <a:moveTo>
                  <a:pt x="2458211" y="1876806"/>
                </a:moveTo>
                <a:lnTo>
                  <a:pt x="2458211" y="1850136"/>
                </a:lnTo>
                <a:lnTo>
                  <a:pt x="2431541" y="1850136"/>
                </a:lnTo>
                <a:lnTo>
                  <a:pt x="2431541" y="1876806"/>
                </a:lnTo>
                <a:lnTo>
                  <a:pt x="2458211" y="1876806"/>
                </a:lnTo>
                <a:close/>
              </a:path>
              <a:path w="6692265" h="1877060">
                <a:moveTo>
                  <a:pt x="2405634" y="1876806"/>
                </a:moveTo>
                <a:lnTo>
                  <a:pt x="2405634" y="1850136"/>
                </a:lnTo>
                <a:lnTo>
                  <a:pt x="2378963" y="1850136"/>
                </a:lnTo>
                <a:lnTo>
                  <a:pt x="2378963" y="1876806"/>
                </a:lnTo>
                <a:lnTo>
                  <a:pt x="2405634" y="1876806"/>
                </a:lnTo>
                <a:close/>
              </a:path>
              <a:path w="6692265" h="1877060">
                <a:moveTo>
                  <a:pt x="2352294" y="1876806"/>
                </a:moveTo>
                <a:lnTo>
                  <a:pt x="2352294" y="1850136"/>
                </a:lnTo>
                <a:lnTo>
                  <a:pt x="2326385" y="1850136"/>
                </a:lnTo>
                <a:lnTo>
                  <a:pt x="2326385" y="1876806"/>
                </a:lnTo>
                <a:lnTo>
                  <a:pt x="2352294" y="1876806"/>
                </a:lnTo>
                <a:close/>
              </a:path>
              <a:path w="6692265" h="1877060">
                <a:moveTo>
                  <a:pt x="2299716" y="1876806"/>
                </a:moveTo>
                <a:lnTo>
                  <a:pt x="2299716" y="1850136"/>
                </a:lnTo>
                <a:lnTo>
                  <a:pt x="2273046" y="1850136"/>
                </a:lnTo>
                <a:lnTo>
                  <a:pt x="2273046" y="1876806"/>
                </a:lnTo>
                <a:lnTo>
                  <a:pt x="2299716" y="1876806"/>
                </a:lnTo>
                <a:close/>
              </a:path>
              <a:path w="6692265" h="1877060">
                <a:moveTo>
                  <a:pt x="2247138" y="1876806"/>
                </a:moveTo>
                <a:lnTo>
                  <a:pt x="2247138" y="1850136"/>
                </a:lnTo>
                <a:lnTo>
                  <a:pt x="2220468" y="1850136"/>
                </a:lnTo>
                <a:lnTo>
                  <a:pt x="2220468" y="1876806"/>
                </a:lnTo>
                <a:lnTo>
                  <a:pt x="2247138" y="1876806"/>
                </a:lnTo>
                <a:close/>
              </a:path>
              <a:path w="6692265" h="1877060">
                <a:moveTo>
                  <a:pt x="2193798" y="1876806"/>
                </a:moveTo>
                <a:lnTo>
                  <a:pt x="2193798" y="1850136"/>
                </a:lnTo>
                <a:lnTo>
                  <a:pt x="2167890" y="1850136"/>
                </a:lnTo>
                <a:lnTo>
                  <a:pt x="2167890" y="1876806"/>
                </a:lnTo>
                <a:lnTo>
                  <a:pt x="2193798" y="1876806"/>
                </a:lnTo>
                <a:close/>
              </a:path>
              <a:path w="6692265" h="1877060">
                <a:moveTo>
                  <a:pt x="2141220" y="1876806"/>
                </a:moveTo>
                <a:lnTo>
                  <a:pt x="2141220" y="1850136"/>
                </a:lnTo>
                <a:lnTo>
                  <a:pt x="2114550" y="1850136"/>
                </a:lnTo>
                <a:lnTo>
                  <a:pt x="2114550" y="1876806"/>
                </a:lnTo>
                <a:lnTo>
                  <a:pt x="2141220" y="1876806"/>
                </a:lnTo>
                <a:close/>
              </a:path>
              <a:path w="6692265" h="1877060">
                <a:moveTo>
                  <a:pt x="2088642" y="1876806"/>
                </a:moveTo>
                <a:lnTo>
                  <a:pt x="2088642" y="1850136"/>
                </a:lnTo>
                <a:lnTo>
                  <a:pt x="2061972" y="1850136"/>
                </a:lnTo>
                <a:lnTo>
                  <a:pt x="2061972" y="1876806"/>
                </a:lnTo>
                <a:lnTo>
                  <a:pt x="2088642" y="1876806"/>
                </a:lnTo>
                <a:close/>
              </a:path>
              <a:path w="6692265" h="1877060">
                <a:moveTo>
                  <a:pt x="2035302" y="1876806"/>
                </a:moveTo>
                <a:lnTo>
                  <a:pt x="2035302" y="1850136"/>
                </a:lnTo>
                <a:lnTo>
                  <a:pt x="2009394" y="1850136"/>
                </a:lnTo>
                <a:lnTo>
                  <a:pt x="2009394" y="1876806"/>
                </a:lnTo>
                <a:lnTo>
                  <a:pt x="2035302" y="1876806"/>
                </a:lnTo>
                <a:close/>
              </a:path>
              <a:path w="6692265" h="1877060">
                <a:moveTo>
                  <a:pt x="1982724" y="1876806"/>
                </a:moveTo>
                <a:lnTo>
                  <a:pt x="1982724" y="1850136"/>
                </a:lnTo>
                <a:lnTo>
                  <a:pt x="1956054" y="1850136"/>
                </a:lnTo>
                <a:lnTo>
                  <a:pt x="1956054" y="1876806"/>
                </a:lnTo>
                <a:lnTo>
                  <a:pt x="1982724" y="1876806"/>
                </a:lnTo>
                <a:close/>
              </a:path>
              <a:path w="6692265" h="1877060">
                <a:moveTo>
                  <a:pt x="1929384" y="1876806"/>
                </a:moveTo>
                <a:lnTo>
                  <a:pt x="1929384" y="1850136"/>
                </a:lnTo>
                <a:lnTo>
                  <a:pt x="1903476" y="1850136"/>
                </a:lnTo>
                <a:lnTo>
                  <a:pt x="1903476" y="1876806"/>
                </a:lnTo>
                <a:lnTo>
                  <a:pt x="1929384" y="1876806"/>
                </a:lnTo>
                <a:close/>
              </a:path>
              <a:path w="6692265" h="1877060">
                <a:moveTo>
                  <a:pt x="1876806" y="1876806"/>
                </a:moveTo>
                <a:lnTo>
                  <a:pt x="1876806" y="1850136"/>
                </a:lnTo>
                <a:lnTo>
                  <a:pt x="1850136" y="1850136"/>
                </a:lnTo>
                <a:lnTo>
                  <a:pt x="1850136" y="1876806"/>
                </a:lnTo>
                <a:lnTo>
                  <a:pt x="1876806" y="1876806"/>
                </a:lnTo>
                <a:close/>
              </a:path>
              <a:path w="6692265" h="1877060">
                <a:moveTo>
                  <a:pt x="1824228" y="1876806"/>
                </a:moveTo>
                <a:lnTo>
                  <a:pt x="1824228" y="1850136"/>
                </a:lnTo>
                <a:lnTo>
                  <a:pt x="1797558" y="1850136"/>
                </a:lnTo>
                <a:lnTo>
                  <a:pt x="1797558" y="1876806"/>
                </a:lnTo>
                <a:lnTo>
                  <a:pt x="1824228" y="1876806"/>
                </a:lnTo>
                <a:close/>
              </a:path>
              <a:path w="6692265" h="1877060">
                <a:moveTo>
                  <a:pt x="1770888" y="1876806"/>
                </a:moveTo>
                <a:lnTo>
                  <a:pt x="1770888" y="1850136"/>
                </a:lnTo>
                <a:lnTo>
                  <a:pt x="1744980" y="1850136"/>
                </a:lnTo>
                <a:lnTo>
                  <a:pt x="1744980" y="1876806"/>
                </a:lnTo>
                <a:lnTo>
                  <a:pt x="1770888" y="1876806"/>
                </a:lnTo>
                <a:close/>
              </a:path>
              <a:path w="6692265" h="1877060">
                <a:moveTo>
                  <a:pt x="1718310" y="1876806"/>
                </a:moveTo>
                <a:lnTo>
                  <a:pt x="1718310" y="1850136"/>
                </a:lnTo>
                <a:lnTo>
                  <a:pt x="1691640" y="1850136"/>
                </a:lnTo>
                <a:lnTo>
                  <a:pt x="1691640" y="1876806"/>
                </a:lnTo>
                <a:lnTo>
                  <a:pt x="1718310" y="1876806"/>
                </a:lnTo>
                <a:close/>
              </a:path>
              <a:path w="6692265" h="1877060">
                <a:moveTo>
                  <a:pt x="1665732" y="1876806"/>
                </a:moveTo>
                <a:lnTo>
                  <a:pt x="1665732" y="1850136"/>
                </a:lnTo>
                <a:lnTo>
                  <a:pt x="1639062" y="1850136"/>
                </a:lnTo>
                <a:lnTo>
                  <a:pt x="1639062" y="1876806"/>
                </a:lnTo>
                <a:lnTo>
                  <a:pt x="1665732" y="1876806"/>
                </a:lnTo>
                <a:close/>
              </a:path>
              <a:path w="6692265" h="1877060">
                <a:moveTo>
                  <a:pt x="1612392" y="1876806"/>
                </a:moveTo>
                <a:lnTo>
                  <a:pt x="1612392" y="1850136"/>
                </a:lnTo>
                <a:lnTo>
                  <a:pt x="1586484" y="1850136"/>
                </a:lnTo>
                <a:lnTo>
                  <a:pt x="1586484" y="1876806"/>
                </a:lnTo>
                <a:lnTo>
                  <a:pt x="1612392" y="1876806"/>
                </a:lnTo>
                <a:close/>
              </a:path>
              <a:path w="6692265" h="1877060">
                <a:moveTo>
                  <a:pt x="1559814" y="1876806"/>
                </a:moveTo>
                <a:lnTo>
                  <a:pt x="1559814" y="1850136"/>
                </a:lnTo>
                <a:lnTo>
                  <a:pt x="1533144" y="1850136"/>
                </a:lnTo>
                <a:lnTo>
                  <a:pt x="1533144" y="1876806"/>
                </a:lnTo>
                <a:lnTo>
                  <a:pt x="1559814" y="1876806"/>
                </a:lnTo>
                <a:close/>
              </a:path>
              <a:path w="6692265" h="1877060">
                <a:moveTo>
                  <a:pt x="1507236" y="1876806"/>
                </a:moveTo>
                <a:lnTo>
                  <a:pt x="1507236" y="1850136"/>
                </a:lnTo>
                <a:lnTo>
                  <a:pt x="1480566" y="1850136"/>
                </a:lnTo>
                <a:lnTo>
                  <a:pt x="1480566" y="1876806"/>
                </a:lnTo>
                <a:lnTo>
                  <a:pt x="1507236" y="1876806"/>
                </a:lnTo>
                <a:close/>
              </a:path>
              <a:path w="6692265" h="1877060">
                <a:moveTo>
                  <a:pt x="1453896" y="1876806"/>
                </a:moveTo>
                <a:lnTo>
                  <a:pt x="1453896" y="1850136"/>
                </a:lnTo>
                <a:lnTo>
                  <a:pt x="1427988" y="1850136"/>
                </a:lnTo>
                <a:lnTo>
                  <a:pt x="1427988" y="1876806"/>
                </a:lnTo>
                <a:lnTo>
                  <a:pt x="1453896" y="1876806"/>
                </a:lnTo>
                <a:close/>
              </a:path>
              <a:path w="6692265" h="1877060">
                <a:moveTo>
                  <a:pt x="1401318" y="1876806"/>
                </a:moveTo>
                <a:lnTo>
                  <a:pt x="1401318" y="1850136"/>
                </a:lnTo>
                <a:lnTo>
                  <a:pt x="1374648" y="1850136"/>
                </a:lnTo>
                <a:lnTo>
                  <a:pt x="1374648" y="1876806"/>
                </a:lnTo>
                <a:lnTo>
                  <a:pt x="1401318" y="1876806"/>
                </a:lnTo>
                <a:close/>
              </a:path>
              <a:path w="6692265" h="1877060">
                <a:moveTo>
                  <a:pt x="1348740" y="1876806"/>
                </a:moveTo>
                <a:lnTo>
                  <a:pt x="1348740" y="1850136"/>
                </a:lnTo>
                <a:lnTo>
                  <a:pt x="1322070" y="1850136"/>
                </a:lnTo>
                <a:lnTo>
                  <a:pt x="1322070" y="1876806"/>
                </a:lnTo>
                <a:lnTo>
                  <a:pt x="1348740" y="1876806"/>
                </a:lnTo>
                <a:close/>
              </a:path>
              <a:path w="6692265" h="1877060">
                <a:moveTo>
                  <a:pt x="1295400" y="1876806"/>
                </a:moveTo>
                <a:lnTo>
                  <a:pt x="1295400" y="1850136"/>
                </a:lnTo>
                <a:lnTo>
                  <a:pt x="1269492" y="1850136"/>
                </a:lnTo>
                <a:lnTo>
                  <a:pt x="1269492" y="1876806"/>
                </a:lnTo>
                <a:lnTo>
                  <a:pt x="1295400" y="1876806"/>
                </a:lnTo>
                <a:close/>
              </a:path>
              <a:path w="6692265" h="1877060">
                <a:moveTo>
                  <a:pt x="1242822" y="1876806"/>
                </a:moveTo>
                <a:lnTo>
                  <a:pt x="1242822" y="1850136"/>
                </a:lnTo>
                <a:lnTo>
                  <a:pt x="1216152" y="1850136"/>
                </a:lnTo>
                <a:lnTo>
                  <a:pt x="1216152" y="1876806"/>
                </a:lnTo>
                <a:lnTo>
                  <a:pt x="1242822" y="1876806"/>
                </a:lnTo>
                <a:close/>
              </a:path>
              <a:path w="6692265" h="1877060">
                <a:moveTo>
                  <a:pt x="1189482" y="1876806"/>
                </a:moveTo>
                <a:lnTo>
                  <a:pt x="1189482" y="1850136"/>
                </a:lnTo>
                <a:lnTo>
                  <a:pt x="1163574" y="1850136"/>
                </a:lnTo>
                <a:lnTo>
                  <a:pt x="1163574" y="1876806"/>
                </a:lnTo>
                <a:lnTo>
                  <a:pt x="1189482" y="1876806"/>
                </a:lnTo>
                <a:close/>
              </a:path>
              <a:path w="6692265" h="1877060">
                <a:moveTo>
                  <a:pt x="1136904" y="1876806"/>
                </a:moveTo>
                <a:lnTo>
                  <a:pt x="1136904" y="1850136"/>
                </a:lnTo>
                <a:lnTo>
                  <a:pt x="1110234" y="1850136"/>
                </a:lnTo>
                <a:lnTo>
                  <a:pt x="1110234" y="1876806"/>
                </a:lnTo>
                <a:lnTo>
                  <a:pt x="1136904" y="1876806"/>
                </a:lnTo>
                <a:close/>
              </a:path>
              <a:path w="6692265" h="1877060">
                <a:moveTo>
                  <a:pt x="1084326" y="1876806"/>
                </a:moveTo>
                <a:lnTo>
                  <a:pt x="1084326" y="1850136"/>
                </a:lnTo>
                <a:lnTo>
                  <a:pt x="1057656" y="1850136"/>
                </a:lnTo>
                <a:lnTo>
                  <a:pt x="1057656" y="1876806"/>
                </a:lnTo>
                <a:lnTo>
                  <a:pt x="1084326" y="1876806"/>
                </a:lnTo>
                <a:close/>
              </a:path>
              <a:path w="6692265" h="1877060">
                <a:moveTo>
                  <a:pt x="1030986" y="1876806"/>
                </a:moveTo>
                <a:lnTo>
                  <a:pt x="1030986" y="1850136"/>
                </a:lnTo>
                <a:lnTo>
                  <a:pt x="1005078" y="1850136"/>
                </a:lnTo>
                <a:lnTo>
                  <a:pt x="1005078" y="1876806"/>
                </a:lnTo>
                <a:lnTo>
                  <a:pt x="1030986" y="1876806"/>
                </a:lnTo>
                <a:close/>
              </a:path>
              <a:path w="6692265" h="1877060">
                <a:moveTo>
                  <a:pt x="978408" y="1876806"/>
                </a:moveTo>
                <a:lnTo>
                  <a:pt x="978408" y="1850136"/>
                </a:lnTo>
                <a:lnTo>
                  <a:pt x="951738" y="1850136"/>
                </a:lnTo>
                <a:lnTo>
                  <a:pt x="951738" y="1876806"/>
                </a:lnTo>
                <a:lnTo>
                  <a:pt x="978408" y="1876806"/>
                </a:lnTo>
                <a:close/>
              </a:path>
              <a:path w="6692265" h="1877060">
                <a:moveTo>
                  <a:pt x="925830" y="1876806"/>
                </a:moveTo>
                <a:lnTo>
                  <a:pt x="925830" y="1850136"/>
                </a:lnTo>
                <a:lnTo>
                  <a:pt x="899160" y="1850136"/>
                </a:lnTo>
                <a:lnTo>
                  <a:pt x="899160" y="1876806"/>
                </a:lnTo>
                <a:lnTo>
                  <a:pt x="925830" y="1876806"/>
                </a:lnTo>
                <a:close/>
              </a:path>
              <a:path w="6692265" h="1877060">
                <a:moveTo>
                  <a:pt x="872490" y="1876806"/>
                </a:moveTo>
                <a:lnTo>
                  <a:pt x="872490" y="1850136"/>
                </a:lnTo>
                <a:lnTo>
                  <a:pt x="846582" y="1850136"/>
                </a:lnTo>
                <a:lnTo>
                  <a:pt x="846582" y="1876806"/>
                </a:lnTo>
                <a:lnTo>
                  <a:pt x="872490" y="1876806"/>
                </a:lnTo>
                <a:close/>
              </a:path>
              <a:path w="6692265" h="1877060">
                <a:moveTo>
                  <a:pt x="819912" y="1876806"/>
                </a:moveTo>
                <a:lnTo>
                  <a:pt x="819912" y="1850136"/>
                </a:lnTo>
                <a:lnTo>
                  <a:pt x="793242" y="1850136"/>
                </a:lnTo>
                <a:lnTo>
                  <a:pt x="793242" y="1876806"/>
                </a:lnTo>
                <a:lnTo>
                  <a:pt x="819912" y="1876806"/>
                </a:lnTo>
                <a:close/>
              </a:path>
              <a:path w="6692265" h="1877060">
                <a:moveTo>
                  <a:pt x="767334" y="1876806"/>
                </a:moveTo>
                <a:lnTo>
                  <a:pt x="767334" y="1850136"/>
                </a:lnTo>
                <a:lnTo>
                  <a:pt x="740664" y="1850136"/>
                </a:lnTo>
                <a:lnTo>
                  <a:pt x="740664" y="1876806"/>
                </a:lnTo>
                <a:lnTo>
                  <a:pt x="767334" y="1876806"/>
                </a:lnTo>
                <a:close/>
              </a:path>
              <a:path w="6692265" h="1877060">
                <a:moveTo>
                  <a:pt x="713994" y="1876806"/>
                </a:moveTo>
                <a:lnTo>
                  <a:pt x="713994" y="1850136"/>
                </a:lnTo>
                <a:lnTo>
                  <a:pt x="688086" y="1850136"/>
                </a:lnTo>
                <a:lnTo>
                  <a:pt x="688086" y="1876806"/>
                </a:lnTo>
                <a:lnTo>
                  <a:pt x="713994" y="1876806"/>
                </a:lnTo>
                <a:close/>
              </a:path>
              <a:path w="6692265" h="1877060">
                <a:moveTo>
                  <a:pt x="661416" y="1876806"/>
                </a:moveTo>
                <a:lnTo>
                  <a:pt x="661416" y="1850136"/>
                </a:lnTo>
                <a:lnTo>
                  <a:pt x="634746" y="1850136"/>
                </a:lnTo>
                <a:lnTo>
                  <a:pt x="634746" y="1876806"/>
                </a:lnTo>
                <a:lnTo>
                  <a:pt x="661416" y="1876806"/>
                </a:lnTo>
                <a:close/>
              </a:path>
              <a:path w="6692265" h="1877060">
                <a:moveTo>
                  <a:pt x="608838" y="1876806"/>
                </a:moveTo>
                <a:lnTo>
                  <a:pt x="608838" y="1850136"/>
                </a:lnTo>
                <a:lnTo>
                  <a:pt x="582168" y="1850136"/>
                </a:lnTo>
                <a:lnTo>
                  <a:pt x="582168" y="1876806"/>
                </a:lnTo>
                <a:lnTo>
                  <a:pt x="608838" y="1876806"/>
                </a:lnTo>
                <a:close/>
              </a:path>
              <a:path w="6692265" h="1877060">
                <a:moveTo>
                  <a:pt x="555498" y="1876806"/>
                </a:moveTo>
                <a:lnTo>
                  <a:pt x="555498" y="1850136"/>
                </a:lnTo>
                <a:lnTo>
                  <a:pt x="529590" y="1850136"/>
                </a:lnTo>
                <a:lnTo>
                  <a:pt x="529590" y="1876806"/>
                </a:lnTo>
                <a:lnTo>
                  <a:pt x="555498" y="1876806"/>
                </a:lnTo>
                <a:close/>
              </a:path>
              <a:path w="6692265" h="1877060">
                <a:moveTo>
                  <a:pt x="502920" y="1876806"/>
                </a:moveTo>
                <a:lnTo>
                  <a:pt x="502920" y="1850136"/>
                </a:lnTo>
                <a:lnTo>
                  <a:pt x="476250" y="1850136"/>
                </a:lnTo>
                <a:lnTo>
                  <a:pt x="476250" y="1876806"/>
                </a:lnTo>
                <a:lnTo>
                  <a:pt x="502920" y="1876806"/>
                </a:lnTo>
                <a:close/>
              </a:path>
              <a:path w="6692265" h="1877060">
                <a:moveTo>
                  <a:pt x="449580" y="1876806"/>
                </a:moveTo>
                <a:lnTo>
                  <a:pt x="449580" y="1850136"/>
                </a:lnTo>
                <a:lnTo>
                  <a:pt x="423672" y="1850136"/>
                </a:lnTo>
                <a:lnTo>
                  <a:pt x="423672" y="1876806"/>
                </a:lnTo>
                <a:lnTo>
                  <a:pt x="449580" y="1876806"/>
                </a:lnTo>
                <a:close/>
              </a:path>
              <a:path w="6692265" h="1877060">
                <a:moveTo>
                  <a:pt x="397002" y="1876806"/>
                </a:moveTo>
                <a:lnTo>
                  <a:pt x="397002" y="1850136"/>
                </a:lnTo>
                <a:lnTo>
                  <a:pt x="370332" y="1850136"/>
                </a:lnTo>
                <a:lnTo>
                  <a:pt x="370332" y="1876806"/>
                </a:lnTo>
                <a:lnTo>
                  <a:pt x="397002" y="1876806"/>
                </a:lnTo>
                <a:close/>
              </a:path>
              <a:path w="6692265" h="1877060">
                <a:moveTo>
                  <a:pt x="344424" y="1876806"/>
                </a:moveTo>
                <a:lnTo>
                  <a:pt x="344424" y="1850136"/>
                </a:lnTo>
                <a:lnTo>
                  <a:pt x="317754" y="1850136"/>
                </a:lnTo>
                <a:lnTo>
                  <a:pt x="317754" y="1876806"/>
                </a:lnTo>
                <a:lnTo>
                  <a:pt x="344424" y="1876806"/>
                </a:lnTo>
                <a:close/>
              </a:path>
              <a:path w="6692265" h="1877060">
                <a:moveTo>
                  <a:pt x="291084" y="1876806"/>
                </a:moveTo>
                <a:lnTo>
                  <a:pt x="291084" y="1850136"/>
                </a:lnTo>
                <a:lnTo>
                  <a:pt x="265176" y="1850136"/>
                </a:lnTo>
                <a:lnTo>
                  <a:pt x="265176" y="1876806"/>
                </a:lnTo>
                <a:lnTo>
                  <a:pt x="291084" y="1876806"/>
                </a:lnTo>
                <a:close/>
              </a:path>
              <a:path w="6692265" h="1877060">
                <a:moveTo>
                  <a:pt x="238506" y="1876806"/>
                </a:moveTo>
                <a:lnTo>
                  <a:pt x="238506" y="1850136"/>
                </a:lnTo>
                <a:lnTo>
                  <a:pt x="211836" y="1850136"/>
                </a:lnTo>
                <a:lnTo>
                  <a:pt x="211836" y="1876806"/>
                </a:lnTo>
                <a:lnTo>
                  <a:pt x="238506" y="1876806"/>
                </a:lnTo>
                <a:close/>
              </a:path>
              <a:path w="6692265" h="1877060">
                <a:moveTo>
                  <a:pt x="185928" y="1876806"/>
                </a:moveTo>
                <a:lnTo>
                  <a:pt x="185928" y="1850136"/>
                </a:lnTo>
                <a:lnTo>
                  <a:pt x="159258" y="1850136"/>
                </a:lnTo>
                <a:lnTo>
                  <a:pt x="159258" y="1876806"/>
                </a:lnTo>
                <a:lnTo>
                  <a:pt x="185928" y="1876806"/>
                </a:lnTo>
                <a:close/>
              </a:path>
              <a:path w="6692265" h="1877060">
                <a:moveTo>
                  <a:pt x="132588" y="1876806"/>
                </a:moveTo>
                <a:lnTo>
                  <a:pt x="132588" y="1850136"/>
                </a:lnTo>
                <a:lnTo>
                  <a:pt x="106680" y="1850136"/>
                </a:lnTo>
                <a:lnTo>
                  <a:pt x="106680" y="1876806"/>
                </a:lnTo>
                <a:lnTo>
                  <a:pt x="132588" y="1876806"/>
                </a:lnTo>
                <a:close/>
              </a:path>
              <a:path w="6692265" h="1877060">
                <a:moveTo>
                  <a:pt x="80010" y="1876806"/>
                </a:moveTo>
                <a:lnTo>
                  <a:pt x="80010" y="1850136"/>
                </a:lnTo>
                <a:lnTo>
                  <a:pt x="53340" y="1850136"/>
                </a:lnTo>
                <a:lnTo>
                  <a:pt x="53340" y="1876806"/>
                </a:lnTo>
                <a:lnTo>
                  <a:pt x="80010" y="1876806"/>
                </a:lnTo>
                <a:close/>
              </a:path>
            </a:pathLst>
          </a:custGeom>
          <a:solidFill>
            <a:srgbClr val="FF0000"/>
          </a:solidFill>
        </p:spPr>
        <p:txBody>
          <a:bodyPr wrap="square" lIns="0" tIns="0" rIns="0" bIns="0" rtlCol="0"/>
          <a:lstStyle/>
          <a:p>
            <a:endParaRPr sz="1429"/>
          </a:p>
        </p:txBody>
      </p:sp>
      <p:sp>
        <p:nvSpPr>
          <p:cNvPr id="10" name="object 10"/>
          <p:cNvSpPr/>
          <p:nvPr/>
        </p:nvSpPr>
        <p:spPr>
          <a:xfrm>
            <a:off x="2838046" y="4929692"/>
            <a:ext cx="5314446" cy="501744"/>
          </a:xfrm>
          <a:custGeom>
            <a:avLst/>
            <a:gdLst/>
            <a:ahLst/>
            <a:cxnLst/>
            <a:rect l="l" t="t" r="r" b="b"/>
            <a:pathLst>
              <a:path w="6692265" h="631825">
                <a:moveTo>
                  <a:pt x="26669" y="617982"/>
                </a:moveTo>
                <a:lnTo>
                  <a:pt x="26669" y="592074"/>
                </a:lnTo>
                <a:lnTo>
                  <a:pt x="0" y="592074"/>
                </a:lnTo>
                <a:lnTo>
                  <a:pt x="0" y="617982"/>
                </a:lnTo>
                <a:lnTo>
                  <a:pt x="13715" y="617982"/>
                </a:lnTo>
                <a:lnTo>
                  <a:pt x="13715" y="605028"/>
                </a:lnTo>
                <a:lnTo>
                  <a:pt x="19812" y="605028"/>
                </a:lnTo>
                <a:lnTo>
                  <a:pt x="19812" y="617982"/>
                </a:lnTo>
                <a:lnTo>
                  <a:pt x="26669" y="617982"/>
                </a:lnTo>
                <a:close/>
              </a:path>
              <a:path w="6692265" h="631825">
                <a:moveTo>
                  <a:pt x="19812" y="617982"/>
                </a:moveTo>
                <a:lnTo>
                  <a:pt x="19812" y="605028"/>
                </a:lnTo>
                <a:lnTo>
                  <a:pt x="13715" y="605028"/>
                </a:lnTo>
                <a:lnTo>
                  <a:pt x="13715" y="617982"/>
                </a:lnTo>
                <a:lnTo>
                  <a:pt x="19812" y="617982"/>
                </a:lnTo>
                <a:close/>
              </a:path>
              <a:path w="6692265" h="631825">
                <a:moveTo>
                  <a:pt x="19812" y="631698"/>
                </a:moveTo>
                <a:lnTo>
                  <a:pt x="19812" y="617982"/>
                </a:lnTo>
                <a:lnTo>
                  <a:pt x="13715" y="617982"/>
                </a:lnTo>
                <a:lnTo>
                  <a:pt x="13715" y="631698"/>
                </a:lnTo>
                <a:lnTo>
                  <a:pt x="19812" y="631698"/>
                </a:lnTo>
                <a:close/>
              </a:path>
              <a:path w="6692265" h="631825">
                <a:moveTo>
                  <a:pt x="26669" y="565404"/>
                </a:moveTo>
                <a:lnTo>
                  <a:pt x="26669" y="538734"/>
                </a:lnTo>
                <a:lnTo>
                  <a:pt x="0" y="538734"/>
                </a:lnTo>
                <a:lnTo>
                  <a:pt x="0" y="565404"/>
                </a:lnTo>
                <a:lnTo>
                  <a:pt x="26669" y="565404"/>
                </a:lnTo>
                <a:close/>
              </a:path>
              <a:path w="6692265" h="631825">
                <a:moveTo>
                  <a:pt x="26669" y="512826"/>
                </a:moveTo>
                <a:lnTo>
                  <a:pt x="26669" y="486156"/>
                </a:lnTo>
                <a:lnTo>
                  <a:pt x="0" y="486156"/>
                </a:lnTo>
                <a:lnTo>
                  <a:pt x="0" y="512826"/>
                </a:lnTo>
                <a:lnTo>
                  <a:pt x="26669" y="512826"/>
                </a:lnTo>
                <a:close/>
              </a:path>
              <a:path w="6692265" h="631825">
                <a:moveTo>
                  <a:pt x="26669" y="459486"/>
                </a:moveTo>
                <a:lnTo>
                  <a:pt x="26669" y="433578"/>
                </a:lnTo>
                <a:lnTo>
                  <a:pt x="0" y="433578"/>
                </a:lnTo>
                <a:lnTo>
                  <a:pt x="0" y="459486"/>
                </a:lnTo>
                <a:lnTo>
                  <a:pt x="26669" y="459486"/>
                </a:lnTo>
                <a:close/>
              </a:path>
              <a:path w="6692265" h="631825">
                <a:moveTo>
                  <a:pt x="26669" y="406908"/>
                </a:moveTo>
                <a:lnTo>
                  <a:pt x="26669" y="380238"/>
                </a:lnTo>
                <a:lnTo>
                  <a:pt x="0" y="380238"/>
                </a:lnTo>
                <a:lnTo>
                  <a:pt x="0" y="406908"/>
                </a:lnTo>
                <a:lnTo>
                  <a:pt x="26669" y="406908"/>
                </a:lnTo>
                <a:close/>
              </a:path>
              <a:path w="6692265" h="631825">
                <a:moveTo>
                  <a:pt x="26669" y="354330"/>
                </a:moveTo>
                <a:lnTo>
                  <a:pt x="26669" y="327660"/>
                </a:lnTo>
                <a:lnTo>
                  <a:pt x="0" y="327660"/>
                </a:lnTo>
                <a:lnTo>
                  <a:pt x="0" y="354330"/>
                </a:lnTo>
                <a:lnTo>
                  <a:pt x="26669" y="354330"/>
                </a:lnTo>
                <a:close/>
              </a:path>
              <a:path w="6692265" h="631825">
                <a:moveTo>
                  <a:pt x="26669" y="300990"/>
                </a:moveTo>
                <a:lnTo>
                  <a:pt x="26669" y="275082"/>
                </a:lnTo>
                <a:lnTo>
                  <a:pt x="0" y="275082"/>
                </a:lnTo>
                <a:lnTo>
                  <a:pt x="0" y="300990"/>
                </a:lnTo>
                <a:lnTo>
                  <a:pt x="26669" y="300990"/>
                </a:lnTo>
                <a:close/>
              </a:path>
              <a:path w="6692265" h="631825">
                <a:moveTo>
                  <a:pt x="26669" y="248412"/>
                </a:moveTo>
                <a:lnTo>
                  <a:pt x="26669" y="221742"/>
                </a:lnTo>
                <a:lnTo>
                  <a:pt x="0" y="221742"/>
                </a:lnTo>
                <a:lnTo>
                  <a:pt x="0" y="248412"/>
                </a:lnTo>
                <a:lnTo>
                  <a:pt x="26669" y="248412"/>
                </a:lnTo>
                <a:close/>
              </a:path>
              <a:path w="6692265" h="631825">
                <a:moveTo>
                  <a:pt x="26669" y="195834"/>
                </a:moveTo>
                <a:lnTo>
                  <a:pt x="26669" y="169164"/>
                </a:lnTo>
                <a:lnTo>
                  <a:pt x="0" y="169164"/>
                </a:lnTo>
                <a:lnTo>
                  <a:pt x="0" y="195834"/>
                </a:lnTo>
                <a:lnTo>
                  <a:pt x="26669" y="195834"/>
                </a:lnTo>
                <a:close/>
              </a:path>
              <a:path w="6692265" h="631825">
                <a:moveTo>
                  <a:pt x="26669" y="142494"/>
                </a:moveTo>
                <a:lnTo>
                  <a:pt x="26669" y="116586"/>
                </a:lnTo>
                <a:lnTo>
                  <a:pt x="0" y="116586"/>
                </a:lnTo>
                <a:lnTo>
                  <a:pt x="0" y="142494"/>
                </a:lnTo>
                <a:lnTo>
                  <a:pt x="26669" y="142494"/>
                </a:lnTo>
                <a:close/>
              </a:path>
              <a:path w="6692265" h="631825">
                <a:moveTo>
                  <a:pt x="26669" y="89916"/>
                </a:moveTo>
                <a:lnTo>
                  <a:pt x="26669" y="63246"/>
                </a:lnTo>
                <a:lnTo>
                  <a:pt x="0" y="63246"/>
                </a:lnTo>
                <a:lnTo>
                  <a:pt x="0" y="89916"/>
                </a:lnTo>
                <a:lnTo>
                  <a:pt x="26669" y="89916"/>
                </a:lnTo>
                <a:close/>
              </a:path>
              <a:path w="6692265" h="631825">
                <a:moveTo>
                  <a:pt x="16764" y="23622"/>
                </a:moveTo>
                <a:lnTo>
                  <a:pt x="16764" y="0"/>
                </a:lnTo>
                <a:lnTo>
                  <a:pt x="6096" y="0"/>
                </a:lnTo>
                <a:lnTo>
                  <a:pt x="0" y="6096"/>
                </a:lnTo>
                <a:lnTo>
                  <a:pt x="0" y="36576"/>
                </a:lnTo>
                <a:lnTo>
                  <a:pt x="13716" y="36576"/>
                </a:lnTo>
                <a:lnTo>
                  <a:pt x="13716" y="26670"/>
                </a:lnTo>
                <a:lnTo>
                  <a:pt x="16764" y="23622"/>
                </a:lnTo>
                <a:close/>
              </a:path>
              <a:path w="6692265" h="631825">
                <a:moveTo>
                  <a:pt x="26670" y="36576"/>
                </a:moveTo>
                <a:lnTo>
                  <a:pt x="26670" y="13716"/>
                </a:lnTo>
                <a:lnTo>
                  <a:pt x="13716" y="26670"/>
                </a:lnTo>
                <a:lnTo>
                  <a:pt x="16764" y="26670"/>
                </a:lnTo>
                <a:lnTo>
                  <a:pt x="16764" y="36576"/>
                </a:lnTo>
                <a:lnTo>
                  <a:pt x="26670" y="36576"/>
                </a:lnTo>
                <a:close/>
              </a:path>
              <a:path w="6692265" h="631825">
                <a:moveTo>
                  <a:pt x="16764" y="36576"/>
                </a:moveTo>
                <a:lnTo>
                  <a:pt x="16764" y="26670"/>
                </a:lnTo>
                <a:lnTo>
                  <a:pt x="13716" y="26670"/>
                </a:lnTo>
                <a:lnTo>
                  <a:pt x="13716" y="36576"/>
                </a:lnTo>
                <a:lnTo>
                  <a:pt x="16764" y="36576"/>
                </a:lnTo>
                <a:close/>
              </a:path>
              <a:path w="6692265" h="631825">
                <a:moveTo>
                  <a:pt x="69341" y="26670"/>
                </a:moveTo>
                <a:lnTo>
                  <a:pt x="69341" y="0"/>
                </a:lnTo>
                <a:lnTo>
                  <a:pt x="42671" y="0"/>
                </a:lnTo>
                <a:lnTo>
                  <a:pt x="42671" y="26670"/>
                </a:lnTo>
                <a:lnTo>
                  <a:pt x="69341" y="26670"/>
                </a:lnTo>
                <a:close/>
              </a:path>
              <a:path w="6692265" h="631825">
                <a:moveTo>
                  <a:pt x="121920" y="26670"/>
                </a:moveTo>
                <a:lnTo>
                  <a:pt x="121920" y="0"/>
                </a:lnTo>
                <a:lnTo>
                  <a:pt x="96012" y="0"/>
                </a:lnTo>
                <a:lnTo>
                  <a:pt x="96012" y="26670"/>
                </a:lnTo>
                <a:lnTo>
                  <a:pt x="121920" y="26670"/>
                </a:lnTo>
                <a:close/>
              </a:path>
              <a:path w="6692265" h="631825">
                <a:moveTo>
                  <a:pt x="175259" y="26670"/>
                </a:moveTo>
                <a:lnTo>
                  <a:pt x="175259" y="0"/>
                </a:lnTo>
                <a:lnTo>
                  <a:pt x="148590" y="0"/>
                </a:lnTo>
                <a:lnTo>
                  <a:pt x="148590" y="26670"/>
                </a:lnTo>
                <a:lnTo>
                  <a:pt x="175259" y="26670"/>
                </a:lnTo>
                <a:close/>
              </a:path>
              <a:path w="6692265" h="631825">
                <a:moveTo>
                  <a:pt x="227837" y="26670"/>
                </a:moveTo>
                <a:lnTo>
                  <a:pt x="227837" y="0"/>
                </a:lnTo>
                <a:lnTo>
                  <a:pt x="201168" y="0"/>
                </a:lnTo>
                <a:lnTo>
                  <a:pt x="201168" y="26670"/>
                </a:lnTo>
                <a:lnTo>
                  <a:pt x="227837" y="26670"/>
                </a:lnTo>
                <a:close/>
              </a:path>
              <a:path w="6692265" h="631825">
                <a:moveTo>
                  <a:pt x="280416" y="26670"/>
                </a:moveTo>
                <a:lnTo>
                  <a:pt x="280416" y="0"/>
                </a:lnTo>
                <a:lnTo>
                  <a:pt x="254508" y="0"/>
                </a:lnTo>
                <a:lnTo>
                  <a:pt x="254508" y="26670"/>
                </a:lnTo>
                <a:lnTo>
                  <a:pt x="280416" y="26670"/>
                </a:lnTo>
                <a:close/>
              </a:path>
              <a:path w="6692265" h="631825">
                <a:moveTo>
                  <a:pt x="333756" y="26670"/>
                </a:moveTo>
                <a:lnTo>
                  <a:pt x="333756" y="0"/>
                </a:lnTo>
                <a:lnTo>
                  <a:pt x="307086" y="0"/>
                </a:lnTo>
                <a:lnTo>
                  <a:pt x="307086" y="26670"/>
                </a:lnTo>
                <a:lnTo>
                  <a:pt x="333756" y="26670"/>
                </a:lnTo>
                <a:close/>
              </a:path>
              <a:path w="6692265" h="631825">
                <a:moveTo>
                  <a:pt x="386334" y="26670"/>
                </a:moveTo>
                <a:lnTo>
                  <a:pt x="386334" y="0"/>
                </a:lnTo>
                <a:lnTo>
                  <a:pt x="359664" y="0"/>
                </a:lnTo>
                <a:lnTo>
                  <a:pt x="359664" y="26670"/>
                </a:lnTo>
                <a:lnTo>
                  <a:pt x="386334" y="26670"/>
                </a:lnTo>
                <a:close/>
              </a:path>
              <a:path w="6692265" h="631825">
                <a:moveTo>
                  <a:pt x="439674" y="26670"/>
                </a:moveTo>
                <a:lnTo>
                  <a:pt x="439674" y="0"/>
                </a:lnTo>
                <a:lnTo>
                  <a:pt x="413004" y="0"/>
                </a:lnTo>
                <a:lnTo>
                  <a:pt x="413004" y="26670"/>
                </a:lnTo>
                <a:lnTo>
                  <a:pt x="439674" y="26670"/>
                </a:lnTo>
                <a:close/>
              </a:path>
              <a:path w="6692265" h="631825">
                <a:moveTo>
                  <a:pt x="492252" y="26670"/>
                </a:moveTo>
                <a:lnTo>
                  <a:pt x="492252" y="0"/>
                </a:lnTo>
                <a:lnTo>
                  <a:pt x="465582" y="0"/>
                </a:lnTo>
                <a:lnTo>
                  <a:pt x="465582" y="26670"/>
                </a:lnTo>
                <a:lnTo>
                  <a:pt x="492252" y="26670"/>
                </a:lnTo>
                <a:close/>
              </a:path>
              <a:path w="6692265" h="631825">
                <a:moveTo>
                  <a:pt x="544830" y="26670"/>
                </a:moveTo>
                <a:lnTo>
                  <a:pt x="544830" y="0"/>
                </a:lnTo>
                <a:lnTo>
                  <a:pt x="518922" y="0"/>
                </a:lnTo>
                <a:lnTo>
                  <a:pt x="518922" y="26670"/>
                </a:lnTo>
                <a:lnTo>
                  <a:pt x="544830" y="26670"/>
                </a:lnTo>
                <a:close/>
              </a:path>
              <a:path w="6692265" h="631825">
                <a:moveTo>
                  <a:pt x="598169" y="26670"/>
                </a:moveTo>
                <a:lnTo>
                  <a:pt x="598169" y="0"/>
                </a:lnTo>
                <a:lnTo>
                  <a:pt x="571500" y="0"/>
                </a:lnTo>
                <a:lnTo>
                  <a:pt x="571500" y="26670"/>
                </a:lnTo>
                <a:lnTo>
                  <a:pt x="598169" y="26670"/>
                </a:lnTo>
                <a:close/>
              </a:path>
              <a:path w="6692265" h="631825">
                <a:moveTo>
                  <a:pt x="650747" y="26670"/>
                </a:moveTo>
                <a:lnTo>
                  <a:pt x="650747" y="0"/>
                </a:lnTo>
                <a:lnTo>
                  <a:pt x="624078" y="0"/>
                </a:lnTo>
                <a:lnTo>
                  <a:pt x="624078" y="26670"/>
                </a:lnTo>
                <a:lnTo>
                  <a:pt x="650747" y="26670"/>
                </a:lnTo>
                <a:close/>
              </a:path>
              <a:path w="6692265" h="631825">
                <a:moveTo>
                  <a:pt x="703326" y="26670"/>
                </a:moveTo>
                <a:lnTo>
                  <a:pt x="703326" y="0"/>
                </a:lnTo>
                <a:lnTo>
                  <a:pt x="677418" y="0"/>
                </a:lnTo>
                <a:lnTo>
                  <a:pt x="677418" y="26670"/>
                </a:lnTo>
                <a:lnTo>
                  <a:pt x="703326" y="26670"/>
                </a:lnTo>
                <a:close/>
              </a:path>
              <a:path w="6692265" h="631825">
                <a:moveTo>
                  <a:pt x="756666" y="26670"/>
                </a:moveTo>
                <a:lnTo>
                  <a:pt x="756666" y="0"/>
                </a:lnTo>
                <a:lnTo>
                  <a:pt x="729996" y="0"/>
                </a:lnTo>
                <a:lnTo>
                  <a:pt x="729996" y="26670"/>
                </a:lnTo>
                <a:lnTo>
                  <a:pt x="756666" y="26670"/>
                </a:lnTo>
                <a:close/>
              </a:path>
              <a:path w="6692265" h="631825">
                <a:moveTo>
                  <a:pt x="809244" y="26670"/>
                </a:moveTo>
                <a:lnTo>
                  <a:pt x="809244" y="0"/>
                </a:lnTo>
                <a:lnTo>
                  <a:pt x="782574" y="0"/>
                </a:lnTo>
                <a:lnTo>
                  <a:pt x="782574" y="26670"/>
                </a:lnTo>
                <a:lnTo>
                  <a:pt x="809244" y="26670"/>
                </a:lnTo>
                <a:close/>
              </a:path>
              <a:path w="6692265" h="631825">
                <a:moveTo>
                  <a:pt x="861822" y="26670"/>
                </a:moveTo>
                <a:lnTo>
                  <a:pt x="861822" y="0"/>
                </a:lnTo>
                <a:lnTo>
                  <a:pt x="835914" y="0"/>
                </a:lnTo>
                <a:lnTo>
                  <a:pt x="835914" y="26670"/>
                </a:lnTo>
                <a:lnTo>
                  <a:pt x="861822" y="26670"/>
                </a:lnTo>
                <a:close/>
              </a:path>
              <a:path w="6692265" h="631825">
                <a:moveTo>
                  <a:pt x="915161" y="26670"/>
                </a:moveTo>
                <a:lnTo>
                  <a:pt x="915161" y="0"/>
                </a:lnTo>
                <a:lnTo>
                  <a:pt x="888491" y="0"/>
                </a:lnTo>
                <a:lnTo>
                  <a:pt x="888491" y="26670"/>
                </a:lnTo>
                <a:lnTo>
                  <a:pt x="915161" y="26670"/>
                </a:lnTo>
                <a:close/>
              </a:path>
              <a:path w="6692265" h="631825">
                <a:moveTo>
                  <a:pt x="967740" y="26670"/>
                </a:moveTo>
                <a:lnTo>
                  <a:pt x="967740" y="0"/>
                </a:lnTo>
                <a:lnTo>
                  <a:pt x="941070" y="0"/>
                </a:lnTo>
                <a:lnTo>
                  <a:pt x="941070" y="26670"/>
                </a:lnTo>
                <a:lnTo>
                  <a:pt x="967740" y="26670"/>
                </a:lnTo>
                <a:close/>
              </a:path>
              <a:path w="6692265" h="631825">
                <a:moveTo>
                  <a:pt x="1020317" y="26670"/>
                </a:moveTo>
                <a:lnTo>
                  <a:pt x="1020317" y="0"/>
                </a:lnTo>
                <a:lnTo>
                  <a:pt x="994410" y="0"/>
                </a:lnTo>
                <a:lnTo>
                  <a:pt x="994410" y="26670"/>
                </a:lnTo>
                <a:lnTo>
                  <a:pt x="1020317" y="26670"/>
                </a:lnTo>
                <a:close/>
              </a:path>
              <a:path w="6692265" h="631825">
                <a:moveTo>
                  <a:pt x="1073658" y="26670"/>
                </a:moveTo>
                <a:lnTo>
                  <a:pt x="1073658" y="0"/>
                </a:lnTo>
                <a:lnTo>
                  <a:pt x="1046988" y="0"/>
                </a:lnTo>
                <a:lnTo>
                  <a:pt x="1046988" y="26670"/>
                </a:lnTo>
                <a:lnTo>
                  <a:pt x="1073658" y="26670"/>
                </a:lnTo>
                <a:close/>
              </a:path>
              <a:path w="6692265" h="631825">
                <a:moveTo>
                  <a:pt x="1126236" y="26670"/>
                </a:moveTo>
                <a:lnTo>
                  <a:pt x="1126236" y="0"/>
                </a:lnTo>
                <a:lnTo>
                  <a:pt x="1099566" y="0"/>
                </a:lnTo>
                <a:lnTo>
                  <a:pt x="1099566" y="26670"/>
                </a:lnTo>
                <a:lnTo>
                  <a:pt x="1126236" y="26670"/>
                </a:lnTo>
                <a:close/>
              </a:path>
              <a:path w="6692265" h="631825">
                <a:moveTo>
                  <a:pt x="1179576" y="26670"/>
                </a:moveTo>
                <a:lnTo>
                  <a:pt x="1179576" y="0"/>
                </a:lnTo>
                <a:lnTo>
                  <a:pt x="1152906" y="0"/>
                </a:lnTo>
                <a:lnTo>
                  <a:pt x="1152906" y="26670"/>
                </a:lnTo>
                <a:lnTo>
                  <a:pt x="1179576" y="26670"/>
                </a:lnTo>
                <a:close/>
              </a:path>
              <a:path w="6692265" h="631825">
                <a:moveTo>
                  <a:pt x="1232154" y="26670"/>
                </a:moveTo>
                <a:lnTo>
                  <a:pt x="1232154" y="0"/>
                </a:lnTo>
                <a:lnTo>
                  <a:pt x="1205484" y="0"/>
                </a:lnTo>
                <a:lnTo>
                  <a:pt x="1205484" y="26670"/>
                </a:lnTo>
                <a:lnTo>
                  <a:pt x="1232154" y="26670"/>
                </a:lnTo>
                <a:close/>
              </a:path>
              <a:path w="6692265" h="631825">
                <a:moveTo>
                  <a:pt x="1284732" y="26670"/>
                </a:moveTo>
                <a:lnTo>
                  <a:pt x="1284732" y="0"/>
                </a:lnTo>
                <a:lnTo>
                  <a:pt x="1258824" y="0"/>
                </a:lnTo>
                <a:lnTo>
                  <a:pt x="1258824" y="26670"/>
                </a:lnTo>
                <a:lnTo>
                  <a:pt x="1284732" y="26670"/>
                </a:lnTo>
                <a:close/>
              </a:path>
              <a:path w="6692265" h="631825">
                <a:moveTo>
                  <a:pt x="1338072" y="26670"/>
                </a:moveTo>
                <a:lnTo>
                  <a:pt x="1338072" y="0"/>
                </a:lnTo>
                <a:lnTo>
                  <a:pt x="1311402" y="0"/>
                </a:lnTo>
                <a:lnTo>
                  <a:pt x="1311402" y="26670"/>
                </a:lnTo>
                <a:lnTo>
                  <a:pt x="1338072" y="26670"/>
                </a:lnTo>
                <a:close/>
              </a:path>
              <a:path w="6692265" h="631825">
                <a:moveTo>
                  <a:pt x="1390650" y="26670"/>
                </a:moveTo>
                <a:lnTo>
                  <a:pt x="1390650" y="0"/>
                </a:lnTo>
                <a:lnTo>
                  <a:pt x="1363980" y="0"/>
                </a:lnTo>
                <a:lnTo>
                  <a:pt x="1363980" y="26670"/>
                </a:lnTo>
                <a:lnTo>
                  <a:pt x="1390650" y="26670"/>
                </a:lnTo>
                <a:close/>
              </a:path>
              <a:path w="6692265" h="631825">
                <a:moveTo>
                  <a:pt x="1443228" y="26670"/>
                </a:moveTo>
                <a:lnTo>
                  <a:pt x="1443228" y="0"/>
                </a:lnTo>
                <a:lnTo>
                  <a:pt x="1417320" y="0"/>
                </a:lnTo>
                <a:lnTo>
                  <a:pt x="1417320" y="26670"/>
                </a:lnTo>
                <a:lnTo>
                  <a:pt x="1443228" y="26670"/>
                </a:lnTo>
                <a:close/>
              </a:path>
              <a:path w="6692265" h="631825">
                <a:moveTo>
                  <a:pt x="1496567" y="26670"/>
                </a:moveTo>
                <a:lnTo>
                  <a:pt x="1496567" y="0"/>
                </a:lnTo>
                <a:lnTo>
                  <a:pt x="1469898" y="0"/>
                </a:lnTo>
                <a:lnTo>
                  <a:pt x="1469898" y="26670"/>
                </a:lnTo>
                <a:lnTo>
                  <a:pt x="1496567" y="26670"/>
                </a:lnTo>
                <a:close/>
              </a:path>
              <a:path w="6692265" h="631825">
                <a:moveTo>
                  <a:pt x="1549146" y="26670"/>
                </a:moveTo>
                <a:lnTo>
                  <a:pt x="1549146" y="0"/>
                </a:lnTo>
                <a:lnTo>
                  <a:pt x="1522476" y="0"/>
                </a:lnTo>
                <a:lnTo>
                  <a:pt x="1522476" y="26670"/>
                </a:lnTo>
                <a:lnTo>
                  <a:pt x="1549146" y="26670"/>
                </a:lnTo>
                <a:close/>
              </a:path>
              <a:path w="6692265" h="631825">
                <a:moveTo>
                  <a:pt x="1601723" y="26670"/>
                </a:moveTo>
                <a:lnTo>
                  <a:pt x="1601723" y="0"/>
                </a:lnTo>
                <a:lnTo>
                  <a:pt x="1575816" y="0"/>
                </a:lnTo>
                <a:lnTo>
                  <a:pt x="1575816" y="26670"/>
                </a:lnTo>
                <a:lnTo>
                  <a:pt x="1601723" y="26670"/>
                </a:lnTo>
                <a:close/>
              </a:path>
              <a:path w="6692265" h="631825">
                <a:moveTo>
                  <a:pt x="1655064" y="26670"/>
                </a:moveTo>
                <a:lnTo>
                  <a:pt x="1655064" y="0"/>
                </a:lnTo>
                <a:lnTo>
                  <a:pt x="1628394" y="0"/>
                </a:lnTo>
                <a:lnTo>
                  <a:pt x="1628394" y="26670"/>
                </a:lnTo>
                <a:lnTo>
                  <a:pt x="1655064" y="26670"/>
                </a:lnTo>
                <a:close/>
              </a:path>
              <a:path w="6692265" h="631825">
                <a:moveTo>
                  <a:pt x="1707641" y="26670"/>
                </a:moveTo>
                <a:lnTo>
                  <a:pt x="1707641" y="0"/>
                </a:lnTo>
                <a:lnTo>
                  <a:pt x="1680972" y="0"/>
                </a:lnTo>
                <a:lnTo>
                  <a:pt x="1680972" y="26670"/>
                </a:lnTo>
                <a:lnTo>
                  <a:pt x="1707641" y="26670"/>
                </a:lnTo>
                <a:close/>
              </a:path>
              <a:path w="6692265" h="631825">
                <a:moveTo>
                  <a:pt x="1760220" y="26670"/>
                </a:moveTo>
                <a:lnTo>
                  <a:pt x="1760220" y="0"/>
                </a:lnTo>
                <a:lnTo>
                  <a:pt x="1734312" y="0"/>
                </a:lnTo>
                <a:lnTo>
                  <a:pt x="1734312" y="26670"/>
                </a:lnTo>
                <a:lnTo>
                  <a:pt x="1760220" y="26670"/>
                </a:lnTo>
                <a:close/>
              </a:path>
              <a:path w="6692265" h="631825">
                <a:moveTo>
                  <a:pt x="1813560" y="26670"/>
                </a:moveTo>
                <a:lnTo>
                  <a:pt x="1813560" y="0"/>
                </a:lnTo>
                <a:lnTo>
                  <a:pt x="1786889" y="0"/>
                </a:lnTo>
                <a:lnTo>
                  <a:pt x="1786889" y="26670"/>
                </a:lnTo>
                <a:lnTo>
                  <a:pt x="1813560" y="26670"/>
                </a:lnTo>
                <a:close/>
              </a:path>
              <a:path w="6692265" h="631825">
                <a:moveTo>
                  <a:pt x="1866138" y="26670"/>
                </a:moveTo>
                <a:lnTo>
                  <a:pt x="1866138" y="0"/>
                </a:lnTo>
                <a:lnTo>
                  <a:pt x="1839468" y="0"/>
                </a:lnTo>
                <a:lnTo>
                  <a:pt x="1839468" y="26670"/>
                </a:lnTo>
                <a:lnTo>
                  <a:pt x="1866138" y="26670"/>
                </a:lnTo>
                <a:close/>
              </a:path>
              <a:path w="6692265" h="631825">
                <a:moveTo>
                  <a:pt x="1919477" y="26670"/>
                </a:moveTo>
                <a:lnTo>
                  <a:pt x="1919477" y="0"/>
                </a:lnTo>
                <a:lnTo>
                  <a:pt x="1892808" y="0"/>
                </a:lnTo>
                <a:lnTo>
                  <a:pt x="1892808" y="26670"/>
                </a:lnTo>
                <a:lnTo>
                  <a:pt x="1919477" y="26670"/>
                </a:lnTo>
                <a:close/>
              </a:path>
              <a:path w="6692265" h="631825">
                <a:moveTo>
                  <a:pt x="1972055" y="26670"/>
                </a:moveTo>
                <a:lnTo>
                  <a:pt x="1972055" y="0"/>
                </a:lnTo>
                <a:lnTo>
                  <a:pt x="1945386" y="0"/>
                </a:lnTo>
                <a:lnTo>
                  <a:pt x="1945386" y="26670"/>
                </a:lnTo>
                <a:lnTo>
                  <a:pt x="1972055" y="26670"/>
                </a:lnTo>
                <a:close/>
              </a:path>
              <a:path w="6692265" h="631825">
                <a:moveTo>
                  <a:pt x="2024634" y="26670"/>
                </a:moveTo>
                <a:lnTo>
                  <a:pt x="2024634" y="0"/>
                </a:lnTo>
                <a:lnTo>
                  <a:pt x="1998726" y="0"/>
                </a:lnTo>
                <a:lnTo>
                  <a:pt x="1998726" y="26670"/>
                </a:lnTo>
                <a:lnTo>
                  <a:pt x="2024634" y="26670"/>
                </a:lnTo>
                <a:close/>
              </a:path>
              <a:path w="6692265" h="631825">
                <a:moveTo>
                  <a:pt x="2077974" y="26670"/>
                </a:moveTo>
                <a:lnTo>
                  <a:pt x="2077974" y="0"/>
                </a:lnTo>
                <a:lnTo>
                  <a:pt x="2051303" y="0"/>
                </a:lnTo>
                <a:lnTo>
                  <a:pt x="2051303" y="26670"/>
                </a:lnTo>
                <a:lnTo>
                  <a:pt x="2077974" y="26670"/>
                </a:lnTo>
                <a:close/>
              </a:path>
              <a:path w="6692265" h="631825">
                <a:moveTo>
                  <a:pt x="2130552" y="26670"/>
                </a:moveTo>
                <a:lnTo>
                  <a:pt x="2130552" y="0"/>
                </a:lnTo>
                <a:lnTo>
                  <a:pt x="2103882" y="0"/>
                </a:lnTo>
                <a:lnTo>
                  <a:pt x="2103882" y="26670"/>
                </a:lnTo>
                <a:lnTo>
                  <a:pt x="2130552" y="26670"/>
                </a:lnTo>
                <a:close/>
              </a:path>
              <a:path w="6692265" h="631825">
                <a:moveTo>
                  <a:pt x="2183129" y="26670"/>
                </a:moveTo>
                <a:lnTo>
                  <a:pt x="2183129" y="0"/>
                </a:lnTo>
                <a:lnTo>
                  <a:pt x="2157222" y="0"/>
                </a:lnTo>
                <a:lnTo>
                  <a:pt x="2157222" y="26670"/>
                </a:lnTo>
                <a:lnTo>
                  <a:pt x="2183129" y="26670"/>
                </a:lnTo>
                <a:close/>
              </a:path>
              <a:path w="6692265" h="631825">
                <a:moveTo>
                  <a:pt x="2236470" y="26670"/>
                </a:moveTo>
                <a:lnTo>
                  <a:pt x="2236470" y="0"/>
                </a:lnTo>
                <a:lnTo>
                  <a:pt x="2209800" y="0"/>
                </a:lnTo>
                <a:lnTo>
                  <a:pt x="2209800" y="26670"/>
                </a:lnTo>
                <a:lnTo>
                  <a:pt x="2236470" y="26670"/>
                </a:lnTo>
                <a:close/>
              </a:path>
              <a:path w="6692265" h="631825">
                <a:moveTo>
                  <a:pt x="2289048" y="26670"/>
                </a:moveTo>
                <a:lnTo>
                  <a:pt x="2289048" y="0"/>
                </a:lnTo>
                <a:lnTo>
                  <a:pt x="2262378" y="0"/>
                </a:lnTo>
                <a:lnTo>
                  <a:pt x="2262378" y="26670"/>
                </a:lnTo>
                <a:lnTo>
                  <a:pt x="2289048" y="26670"/>
                </a:lnTo>
                <a:close/>
              </a:path>
              <a:path w="6692265" h="631825">
                <a:moveTo>
                  <a:pt x="2341626" y="26670"/>
                </a:moveTo>
                <a:lnTo>
                  <a:pt x="2341626" y="0"/>
                </a:lnTo>
                <a:lnTo>
                  <a:pt x="2315718" y="0"/>
                </a:lnTo>
                <a:lnTo>
                  <a:pt x="2315718" y="26670"/>
                </a:lnTo>
                <a:lnTo>
                  <a:pt x="2341626" y="26670"/>
                </a:lnTo>
                <a:close/>
              </a:path>
              <a:path w="6692265" h="631825">
                <a:moveTo>
                  <a:pt x="2394966" y="26670"/>
                </a:moveTo>
                <a:lnTo>
                  <a:pt x="2394966" y="0"/>
                </a:lnTo>
                <a:lnTo>
                  <a:pt x="2368295" y="0"/>
                </a:lnTo>
                <a:lnTo>
                  <a:pt x="2368295" y="26670"/>
                </a:lnTo>
                <a:lnTo>
                  <a:pt x="2394966" y="26670"/>
                </a:lnTo>
                <a:close/>
              </a:path>
              <a:path w="6692265" h="631825">
                <a:moveTo>
                  <a:pt x="2447543" y="26670"/>
                </a:moveTo>
                <a:lnTo>
                  <a:pt x="2447543" y="0"/>
                </a:lnTo>
                <a:lnTo>
                  <a:pt x="2420873" y="0"/>
                </a:lnTo>
                <a:lnTo>
                  <a:pt x="2420873" y="26670"/>
                </a:lnTo>
                <a:lnTo>
                  <a:pt x="2447543" y="26670"/>
                </a:lnTo>
                <a:close/>
              </a:path>
              <a:path w="6692265" h="631825">
                <a:moveTo>
                  <a:pt x="2500121" y="26670"/>
                </a:moveTo>
                <a:lnTo>
                  <a:pt x="2500121" y="0"/>
                </a:lnTo>
                <a:lnTo>
                  <a:pt x="2474213" y="0"/>
                </a:lnTo>
                <a:lnTo>
                  <a:pt x="2474213" y="26670"/>
                </a:lnTo>
                <a:lnTo>
                  <a:pt x="2500121" y="26670"/>
                </a:lnTo>
                <a:close/>
              </a:path>
              <a:path w="6692265" h="631825">
                <a:moveTo>
                  <a:pt x="2553462" y="26670"/>
                </a:moveTo>
                <a:lnTo>
                  <a:pt x="2553462" y="0"/>
                </a:lnTo>
                <a:lnTo>
                  <a:pt x="2526791" y="0"/>
                </a:lnTo>
                <a:lnTo>
                  <a:pt x="2526791" y="26670"/>
                </a:lnTo>
                <a:lnTo>
                  <a:pt x="2553462" y="26670"/>
                </a:lnTo>
                <a:close/>
              </a:path>
              <a:path w="6692265" h="631825">
                <a:moveTo>
                  <a:pt x="2606040" y="26670"/>
                </a:moveTo>
                <a:lnTo>
                  <a:pt x="2606040" y="0"/>
                </a:lnTo>
                <a:lnTo>
                  <a:pt x="2579369" y="0"/>
                </a:lnTo>
                <a:lnTo>
                  <a:pt x="2579369" y="26670"/>
                </a:lnTo>
                <a:lnTo>
                  <a:pt x="2606040" y="26670"/>
                </a:lnTo>
                <a:close/>
              </a:path>
              <a:path w="6692265" h="631825">
                <a:moveTo>
                  <a:pt x="2659379" y="26670"/>
                </a:moveTo>
                <a:lnTo>
                  <a:pt x="2659379" y="0"/>
                </a:lnTo>
                <a:lnTo>
                  <a:pt x="2632709" y="0"/>
                </a:lnTo>
                <a:lnTo>
                  <a:pt x="2632709" y="26670"/>
                </a:lnTo>
                <a:lnTo>
                  <a:pt x="2659379" y="26670"/>
                </a:lnTo>
                <a:close/>
              </a:path>
              <a:path w="6692265" h="631825">
                <a:moveTo>
                  <a:pt x="2711957" y="26670"/>
                </a:moveTo>
                <a:lnTo>
                  <a:pt x="2711957" y="0"/>
                </a:lnTo>
                <a:lnTo>
                  <a:pt x="2685287" y="0"/>
                </a:lnTo>
                <a:lnTo>
                  <a:pt x="2685287" y="26670"/>
                </a:lnTo>
                <a:lnTo>
                  <a:pt x="2711957" y="26670"/>
                </a:lnTo>
                <a:close/>
              </a:path>
              <a:path w="6692265" h="631825">
                <a:moveTo>
                  <a:pt x="2764536" y="26670"/>
                </a:moveTo>
                <a:lnTo>
                  <a:pt x="2764536" y="0"/>
                </a:lnTo>
                <a:lnTo>
                  <a:pt x="2738628" y="0"/>
                </a:lnTo>
                <a:lnTo>
                  <a:pt x="2738628" y="26670"/>
                </a:lnTo>
                <a:lnTo>
                  <a:pt x="2764536" y="26670"/>
                </a:lnTo>
                <a:close/>
              </a:path>
              <a:path w="6692265" h="631825">
                <a:moveTo>
                  <a:pt x="2817876" y="26670"/>
                </a:moveTo>
                <a:lnTo>
                  <a:pt x="2817876" y="0"/>
                </a:lnTo>
                <a:lnTo>
                  <a:pt x="2791205" y="0"/>
                </a:lnTo>
                <a:lnTo>
                  <a:pt x="2791205" y="26670"/>
                </a:lnTo>
                <a:lnTo>
                  <a:pt x="2817876" y="26670"/>
                </a:lnTo>
                <a:close/>
              </a:path>
              <a:path w="6692265" h="631825">
                <a:moveTo>
                  <a:pt x="2870454" y="26670"/>
                </a:moveTo>
                <a:lnTo>
                  <a:pt x="2870454" y="0"/>
                </a:lnTo>
                <a:lnTo>
                  <a:pt x="2843783" y="0"/>
                </a:lnTo>
                <a:lnTo>
                  <a:pt x="2843783" y="26670"/>
                </a:lnTo>
                <a:lnTo>
                  <a:pt x="2870454" y="26670"/>
                </a:lnTo>
                <a:close/>
              </a:path>
              <a:path w="6692265" h="631825">
                <a:moveTo>
                  <a:pt x="2923031" y="26670"/>
                </a:moveTo>
                <a:lnTo>
                  <a:pt x="2923031" y="0"/>
                </a:lnTo>
                <a:lnTo>
                  <a:pt x="2897123" y="0"/>
                </a:lnTo>
                <a:lnTo>
                  <a:pt x="2897123" y="26670"/>
                </a:lnTo>
                <a:lnTo>
                  <a:pt x="2923031" y="26670"/>
                </a:lnTo>
                <a:close/>
              </a:path>
              <a:path w="6692265" h="631825">
                <a:moveTo>
                  <a:pt x="2976372" y="26670"/>
                </a:moveTo>
                <a:lnTo>
                  <a:pt x="2976372" y="0"/>
                </a:lnTo>
                <a:lnTo>
                  <a:pt x="2949702" y="0"/>
                </a:lnTo>
                <a:lnTo>
                  <a:pt x="2949702" y="26670"/>
                </a:lnTo>
                <a:lnTo>
                  <a:pt x="2976372" y="26670"/>
                </a:lnTo>
                <a:close/>
              </a:path>
              <a:path w="6692265" h="631825">
                <a:moveTo>
                  <a:pt x="3028950" y="26670"/>
                </a:moveTo>
                <a:lnTo>
                  <a:pt x="3028950" y="0"/>
                </a:lnTo>
                <a:lnTo>
                  <a:pt x="3002279" y="0"/>
                </a:lnTo>
                <a:lnTo>
                  <a:pt x="3002279" y="26670"/>
                </a:lnTo>
                <a:lnTo>
                  <a:pt x="3028950" y="26670"/>
                </a:lnTo>
                <a:close/>
              </a:path>
              <a:path w="6692265" h="631825">
                <a:moveTo>
                  <a:pt x="3081528" y="26670"/>
                </a:moveTo>
                <a:lnTo>
                  <a:pt x="3081528" y="0"/>
                </a:lnTo>
                <a:lnTo>
                  <a:pt x="3055619" y="0"/>
                </a:lnTo>
                <a:lnTo>
                  <a:pt x="3055619" y="26670"/>
                </a:lnTo>
                <a:lnTo>
                  <a:pt x="3081528" y="26670"/>
                </a:lnTo>
                <a:close/>
              </a:path>
              <a:path w="6692265" h="631825">
                <a:moveTo>
                  <a:pt x="3134867" y="26670"/>
                </a:moveTo>
                <a:lnTo>
                  <a:pt x="3134867" y="0"/>
                </a:lnTo>
                <a:lnTo>
                  <a:pt x="3108197" y="0"/>
                </a:lnTo>
                <a:lnTo>
                  <a:pt x="3108197" y="26670"/>
                </a:lnTo>
                <a:lnTo>
                  <a:pt x="3134867" y="26670"/>
                </a:lnTo>
                <a:close/>
              </a:path>
              <a:path w="6692265" h="631825">
                <a:moveTo>
                  <a:pt x="3187445" y="26670"/>
                </a:moveTo>
                <a:lnTo>
                  <a:pt x="3187445" y="0"/>
                </a:lnTo>
                <a:lnTo>
                  <a:pt x="3160775" y="0"/>
                </a:lnTo>
                <a:lnTo>
                  <a:pt x="3160775" y="26670"/>
                </a:lnTo>
                <a:lnTo>
                  <a:pt x="3187445" y="26670"/>
                </a:lnTo>
                <a:close/>
              </a:path>
              <a:path w="6692265" h="631825">
                <a:moveTo>
                  <a:pt x="3240024" y="26670"/>
                </a:moveTo>
                <a:lnTo>
                  <a:pt x="3240024" y="0"/>
                </a:lnTo>
                <a:lnTo>
                  <a:pt x="3214116" y="0"/>
                </a:lnTo>
                <a:lnTo>
                  <a:pt x="3214116" y="26670"/>
                </a:lnTo>
                <a:lnTo>
                  <a:pt x="3240024" y="26670"/>
                </a:lnTo>
                <a:close/>
              </a:path>
              <a:path w="6692265" h="631825">
                <a:moveTo>
                  <a:pt x="3293364" y="26670"/>
                </a:moveTo>
                <a:lnTo>
                  <a:pt x="3293364" y="0"/>
                </a:lnTo>
                <a:lnTo>
                  <a:pt x="3266693" y="0"/>
                </a:lnTo>
                <a:lnTo>
                  <a:pt x="3266693" y="26670"/>
                </a:lnTo>
                <a:lnTo>
                  <a:pt x="3293364" y="26670"/>
                </a:lnTo>
                <a:close/>
              </a:path>
              <a:path w="6692265" h="631825">
                <a:moveTo>
                  <a:pt x="3345941" y="26670"/>
                </a:moveTo>
                <a:lnTo>
                  <a:pt x="3345941" y="0"/>
                </a:lnTo>
                <a:lnTo>
                  <a:pt x="3319271" y="0"/>
                </a:lnTo>
                <a:lnTo>
                  <a:pt x="3319271" y="26670"/>
                </a:lnTo>
                <a:lnTo>
                  <a:pt x="3345941" y="26670"/>
                </a:lnTo>
                <a:close/>
              </a:path>
              <a:path w="6692265" h="631825">
                <a:moveTo>
                  <a:pt x="3398519" y="26670"/>
                </a:moveTo>
                <a:lnTo>
                  <a:pt x="3398519" y="0"/>
                </a:lnTo>
                <a:lnTo>
                  <a:pt x="3372611" y="0"/>
                </a:lnTo>
                <a:lnTo>
                  <a:pt x="3372611" y="26670"/>
                </a:lnTo>
                <a:lnTo>
                  <a:pt x="3398519" y="26670"/>
                </a:lnTo>
                <a:close/>
              </a:path>
              <a:path w="6692265" h="631825">
                <a:moveTo>
                  <a:pt x="3451860" y="26670"/>
                </a:moveTo>
                <a:lnTo>
                  <a:pt x="3451860" y="0"/>
                </a:lnTo>
                <a:lnTo>
                  <a:pt x="3425190" y="0"/>
                </a:lnTo>
                <a:lnTo>
                  <a:pt x="3425190" y="26670"/>
                </a:lnTo>
                <a:lnTo>
                  <a:pt x="3451860" y="26670"/>
                </a:lnTo>
                <a:close/>
              </a:path>
              <a:path w="6692265" h="631825">
                <a:moveTo>
                  <a:pt x="3504438" y="26670"/>
                </a:moveTo>
                <a:lnTo>
                  <a:pt x="3504438" y="0"/>
                </a:lnTo>
                <a:lnTo>
                  <a:pt x="3478529" y="0"/>
                </a:lnTo>
                <a:lnTo>
                  <a:pt x="3478529" y="26670"/>
                </a:lnTo>
                <a:lnTo>
                  <a:pt x="3504438" y="26670"/>
                </a:lnTo>
                <a:close/>
              </a:path>
              <a:path w="6692265" h="631825">
                <a:moveTo>
                  <a:pt x="3557778" y="26670"/>
                </a:moveTo>
                <a:lnTo>
                  <a:pt x="3557778" y="0"/>
                </a:lnTo>
                <a:lnTo>
                  <a:pt x="3531107" y="0"/>
                </a:lnTo>
                <a:lnTo>
                  <a:pt x="3531107" y="26670"/>
                </a:lnTo>
                <a:lnTo>
                  <a:pt x="3557778" y="26670"/>
                </a:lnTo>
                <a:close/>
              </a:path>
              <a:path w="6692265" h="631825">
                <a:moveTo>
                  <a:pt x="3610355" y="26670"/>
                </a:moveTo>
                <a:lnTo>
                  <a:pt x="3610355" y="0"/>
                </a:lnTo>
                <a:lnTo>
                  <a:pt x="3583685" y="0"/>
                </a:lnTo>
                <a:lnTo>
                  <a:pt x="3583685" y="26670"/>
                </a:lnTo>
                <a:lnTo>
                  <a:pt x="3610355" y="26670"/>
                </a:lnTo>
                <a:close/>
              </a:path>
              <a:path w="6692265" h="631825">
                <a:moveTo>
                  <a:pt x="3662933" y="26670"/>
                </a:moveTo>
                <a:lnTo>
                  <a:pt x="3662933" y="0"/>
                </a:lnTo>
                <a:lnTo>
                  <a:pt x="3637025" y="0"/>
                </a:lnTo>
                <a:lnTo>
                  <a:pt x="3637025" y="26670"/>
                </a:lnTo>
                <a:lnTo>
                  <a:pt x="3662933" y="26670"/>
                </a:lnTo>
                <a:close/>
              </a:path>
              <a:path w="6692265" h="631825">
                <a:moveTo>
                  <a:pt x="3716274" y="26670"/>
                </a:moveTo>
                <a:lnTo>
                  <a:pt x="3716274" y="0"/>
                </a:lnTo>
                <a:lnTo>
                  <a:pt x="3689604" y="0"/>
                </a:lnTo>
                <a:lnTo>
                  <a:pt x="3689604" y="26670"/>
                </a:lnTo>
                <a:lnTo>
                  <a:pt x="3716274" y="26670"/>
                </a:lnTo>
                <a:close/>
              </a:path>
              <a:path w="6692265" h="631825">
                <a:moveTo>
                  <a:pt x="3768852" y="26670"/>
                </a:moveTo>
                <a:lnTo>
                  <a:pt x="3768852" y="0"/>
                </a:lnTo>
                <a:lnTo>
                  <a:pt x="3742181" y="0"/>
                </a:lnTo>
                <a:lnTo>
                  <a:pt x="3742181" y="26670"/>
                </a:lnTo>
                <a:lnTo>
                  <a:pt x="3768852" y="26670"/>
                </a:lnTo>
                <a:close/>
              </a:path>
              <a:path w="6692265" h="631825">
                <a:moveTo>
                  <a:pt x="3821429" y="26670"/>
                </a:moveTo>
                <a:lnTo>
                  <a:pt x="3821429" y="0"/>
                </a:lnTo>
                <a:lnTo>
                  <a:pt x="3795521" y="0"/>
                </a:lnTo>
                <a:lnTo>
                  <a:pt x="3795521" y="26670"/>
                </a:lnTo>
                <a:lnTo>
                  <a:pt x="3821429" y="26670"/>
                </a:lnTo>
                <a:close/>
              </a:path>
              <a:path w="6692265" h="631825">
                <a:moveTo>
                  <a:pt x="3874769" y="26670"/>
                </a:moveTo>
                <a:lnTo>
                  <a:pt x="3874769" y="0"/>
                </a:lnTo>
                <a:lnTo>
                  <a:pt x="3848099" y="0"/>
                </a:lnTo>
                <a:lnTo>
                  <a:pt x="3848099" y="26670"/>
                </a:lnTo>
                <a:lnTo>
                  <a:pt x="3874769" y="26670"/>
                </a:lnTo>
                <a:close/>
              </a:path>
              <a:path w="6692265" h="631825">
                <a:moveTo>
                  <a:pt x="3927348" y="26670"/>
                </a:moveTo>
                <a:lnTo>
                  <a:pt x="3927348" y="0"/>
                </a:lnTo>
                <a:lnTo>
                  <a:pt x="3900678" y="0"/>
                </a:lnTo>
                <a:lnTo>
                  <a:pt x="3900678" y="26670"/>
                </a:lnTo>
                <a:lnTo>
                  <a:pt x="3927348" y="26670"/>
                </a:lnTo>
                <a:close/>
              </a:path>
              <a:path w="6692265" h="631825">
                <a:moveTo>
                  <a:pt x="3979926" y="26670"/>
                </a:moveTo>
                <a:lnTo>
                  <a:pt x="3979926" y="0"/>
                </a:lnTo>
                <a:lnTo>
                  <a:pt x="3954017" y="0"/>
                </a:lnTo>
                <a:lnTo>
                  <a:pt x="3954017" y="26670"/>
                </a:lnTo>
                <a:lnTo>
                  <a:pt x="3979926" y="26670"/>
                </a:lnTo>
                <a:close/>
              </a:path>
              <a:path w="6692265" h="631825">
                <a:moveTo>
                  <a:pt x="4033266" y="26670"/>
                </a:moveTo>
                <a:lnTo>
                  <a:pt x="4033266" y="0"/>
                </a:lnTo>
                <a:lnTo>
                  <a:pt x="4006595" y="0"/>
                </a:lnTo>
                <a:lnTo>
                  <a:pt x="4006595" y="26670"/>
                </a:lnTo>
                <a:lnTo>
                  <a:pt x="4033266" y="26670"/>
                </a:lnTo>
                <a:close/>
              </a:path>
              <a:path w="6692265" h="631825">
                <a:moveTo>
                  <a:pt x="4085843" y="26670"/>
                </a:moveTo>
                <a:lnTo>
                  <a:pt x="4085843" y="0"/>
                </a:lnTo>
                <a:lnTo>
                  <a:pt x="4059173" y="0"/>
                </a:lnTo>
                <a:lnTo>
                  <a:pt x="4059173" y="26670"/>
                </a:lnTo>
                <a:lnTo>
                  <a:pt x="4085843" y="26670"/>
                </a:lnTo>
                <a:close/>
              </a:path>
              <a:path w="6692265" h="631825">
                <a:moveTo>
                  <a:pt x="4138421" y="26670"/>
                </a:moveTo>
                <a:lnTo>
                  <a:pt x="4138421" y="0"/>
                </a:lnTo>
                <a:lnTo>
                  <a:pt x="4112513" y="0"/>
                </a:lnTo>
                <a:lnTo>
                  <a:pt x="4112513" y="26670"/>
                </a:lnTo>
                <a:lnTo>
                  <a:pt x="4138421" y="26670"/>
                </a:lnTo>
                <a:close/>
              </a:path>
              <a:path w="6692265" h="631825">
                <a:moveTo>
                  <a:pt x="4191762" y="26670"/>
                </a:moveTo>
                <a:lnTo>
                  <a:pt x="4191762" y="0"/>
                </a:lnTo>
                <a:lnTo>
                  <a:pt x="4165091" y="0"/>
                </a:lnTo>
                <a:lnTo>
                  <a:pt x="4165091" y="26670"/>
                </a:lnTo>
                <a:lnTo>
                  <a:pt x="4191762" y="26670"/>
                </a:lnTo>
                <a:close/>
              </a:path>
              <a:path w="6692265" h="631825">
                <a:moveTo>
                  <a:pt x="4244340" y="26670"/>
                </a:moveTo>
                <a:lnTo>
                  <a:pt x="4244340" y="0"/>
                </a:lnTo>
                <a:lnTo>
                  <a:pt x="4218432" y="0"/>
                </a:lnTo>
                <a:lnTo>
                  <a:pt x="4218432" y="26670"/>
                </a:lnTo>
                <a:lnTo>
                  <a:pt x="4244340" y="26670"/>
                </a:lnTo>
                <a:close/>
              </a:path>
              <a:path w="6692265" h="631825">
                <a:moveTo>
                  <a:pt x="4297680" y="26670"/>
                </a:moveTo>
                <a:lnTo>
                  <a:pt x="4297680" y="0"/>
                </a:lnTo>
                <a:lnTo>
                  <a:pt x="4271009" y="0"/>
                </a:lnTo>
                <a:lnTo>
                  <a:pt x="4271009" y="26670"/>
                </a:lnTo>
                <a:lnTo>
                  <a:pt x="4297680" y="26670"/>
                </a:lnTo>
                <a:close/>
              </a:path>
              <a:path w="6692265" h="631825">
                <a:moveTo>
                  <a:pt x="4350258" y="26670"/>
                </a:moveTo>
                <a:lnTo>
                  <a:pt x="4350258" y="0"/>
                </a:lnTo>
                <a:lnTo>
                  <a:pt x="4323587" y="0"/>
                </a:lnTo>
                <a:lnTo>
                  <a:pt x="4323587" y="26670"/>
                </a:lnTo>
                <a:lnTo>
                  <a:pt x="4350258" y="26670"/>
                </a:lnTo>
                <a:close/>
              </a:path>
              <a:path w="6692265" h="631825">
                <a:moveTo>
                  <a:pt x="4402836" y="26670"/>
                </a:moveTo>
                <a:lnTo>
                  <a:pt x="4402836" y="0"/>
                </a:lnTo>
                <a:lnTo>
                  <a:pt x="4376928" y="0"/>
                </a:lnTo>
                <a:lnTo>
                  <a:pt x="4376928" y="26670"/>
                </a:lnTo>
                <a:lnTo>
                  <a:pt x="4402836" y="26670"/>
                </a:lnTo>
                <a:close/>
              </a:path>
              <a:path w="6692265" h="631825">
                <a:moveTo>
                  <a:pt x="4456176" y="26670"/>
                </a:moveTo>
                <a:lnTo>
                  <a:pt x="4456176" y="0"/>
                </a:lnTo>
                <a:lnTo>
                  <a:pt x="4429506" y="0"/>
                </a:lnTo>
                <a:lnTo>
                  <a:pt x="4429506" y="26670"/>
                </a:lnTo>
                <a:lnTo>
                  <a:pt x="4456176" y="26670"/>
                </a:lnTo>
                <a:close/>
              </a:path>
              <a:path w="6692265" h="631825">
                <a:moveTo>
                  <a:pt x="4508754" y="26670"/>
                </a:moveTo>
                <a:lnTo>
                  <a:pt x="4508754" y="0"/>
                </a:lnTo>
                <a:lnTo>
                  <a:pt x="4482083" y="0"/>
                </a:lnTo>
                <a:lnTo>
                  <a:pt x="4482083" y="26670"/>
                </a:lnTo>
                <a:lnTo>
                  <a:pt x="4508754" y="26670"/>
                </a:lnTo>
                <a:close/>
              </a:path>
              <a:path w="6692265" h="631825">
                <a:moveTo>
                  <a:pt x="4561332" y="26670"/>
                </a:moveTo>
                <a:lnTo>
                  <a:pt x="4561332" y="0"/>
                </a:lnTo>
                <a:lnTo>
                  <a:pt x="4535423" y="0"/>
                </a:lnTo>
                <a:lnTo>
                  <a:pt x="4535423" y="26670"/>
                </a:lnTo>
                <a:lnTo>
                  <a:pt x="4561332" y="26670"/>
                </a:lnTo>
                <a:close/>
              </a:path>
              <a:path w="6692265" h="631825">
                <a:moveTo>
                  <a:pt x="4614672" y="26670"/>
                </a:moveTo>
                <a:lnTo>
                  <a:pt x="4614672" y="0"/>
                </a:lnTo>
                <a:lnTo>
                  <a:pt x="4588002" y="0"/>
                </a:lnTo>
                <a:lnTo>
                  <a:pt x="4588002" y="26670"/>
                </a:lnTo>
                <a:lnTo>
                  <a:pt x="4614672" y="26670"/>
                </a:lnTo>
                <a:close/>
              </a:path>
              <a:path w="6692265" h="631825">
                <a:moveTo>
                  <a:pt x="4667250" y="26670"/>
                </a:moveTo>
                <a:lnTo>
                  <a:pt x="4667250" y="0"/>
                </a:lnTo>
                <a:lnTo>
                  <a:pt x="4640580" y="0"/>
                </a:lnTo>
                <a:lnTo>
                  <a:pt x="4640580" y="26670"/>
                </a:lnTo>
                <a:lnTo>
                  <a:pt x="4667250" y="26670"/>
                </a:lnTo>
                <a:close/>
              </a:path>
              <a:path w="6692265" h="631825">
                <a:moveTo>
                  <a:pt x="4719828" y="26670"/>
                </a:moveTo>
                <a:lnTo>
                  <a:pt x="4719828" y="0"/>
                </a:lnTo>
                <a:lnTo>
                  <a:pt x="4693920" y="0"/>
                </a:lnTo>
                <a:lnTo>
                  <a:pt x="4693920" y="26670"/>
                </a:lnTo>
                <a:lnTo>
                  <a:pt x="4719828" y="26670"/>
                </a:lnTo>
                <a:close/>
              </a:path>
              <a:path w="6692265" h="631825">
                <a:moveTo>
                  <a:pt x="4773168" y="26670"/>
                </a:moveTo>
                <a:lnTo>
                  <a:pt x="4773168" y="0"/>
                </a:lnTo>
                <a:lnTo>
                  <a:pt x="4746497" y="0"/>
                </a:lnTo>
                <a:lnTo>
                  <a:pt x="4746497" y="26670"/>
                </a:lnTo>
                <a:lnTo>
                  <a:pt x="4773168" y="26670"/>
                </a:lnTo>
                <a:close/>
              </a:path>
              <a:path w="6692265" h="631825">
                <a:moveTo>
                  <a:pt x="4825745" y="26670"/>
                </a:moveTo>
                <a:lnTo>
                  <a:pt x="4825745" y="0"/>
                </a:lnTo>
                <a:lnTo>
                  <a:pt x="4799075" y="0"/>
                </a:lnTo>
                <a:lnTo>
                  <a:pt x="4799075" y="26670"/>
                </a:lnTo>
                <a:lnTo>
                  <a:pt x="4825745" y="26670"/>
                </a:lnTo>
                <a:close/>
              </a:path>
              <a:path w="6692265" h="631825">
                <a:moveTo>
                  <a:pt x="4878324" y="26670"/>
                </a:moveTo>
                <a:lnTo>
                  <a:pt x="4878324" y="0"/>
                </a:lnTo>
                <a:lnTo>
                  <a:pt x="4852416" y="0"/>
                </a:lnTo>
                <a:lnTo>
                  <a:pt x="4852416" y="26670"/>
                </a:lnTo>
                <a:lnTo>
                  <a:pt x="4878324" y="26670"/>
                </a:lnTo>
                <a:close/>
              </a:path>
              <a:path w="6692265" h="631825">
                <a:moveTo>
                  <a:pt x="4931664" y="26670"/>
                </a:moveTo>
                <a:lnTo>
                  <a:pt x="4931664" y="0"/>
                </a:lnTo>
                <a:lnTo>
                  <a:pt x="4904994" y="0"/>
                </a:lnTo>
                <a:lnTo>
                  <a:pt x="4904994" y="26670"/>
                </a:lnTo>
                <a:lnTo>
                  <a:pt x="4931664" y="26670"/>
                </a:lnTo>
                <a:close/>
              </a:path>
              <a:path w="6692265" h="631825">
                <a:moveTo>
                  <a:pt x="4984242" y="26670"/>
                </a:moveTo>
                <a:lnTo>
                  <a:pt x="4984242" y="0"/>
                </a:lnTo>
                <a:lnTo>
                  <a:pt x="4958333" y="0"/>
                </a:lnTo>
                <a:lnTo>
                  <a:pt x="4958333" y="26670"/>
                </a:lnTo>
                <a:lnTo>
                  <a:pt x="4984242" y="26670"/>
                </a:lnTo>
                <a:close/>
              </a:path>
              <a:path w="6692265" h="631825">
                <a:moveTo>
                  <a:pt x="5037582" y="26670"/>
                </a:moveTo>
                <a:lnTo>
                  <a:pt x="5037582" y="0"/>
                </a:lnTo>
                <a:lnTo>
                  <a:pt x="5010911" y="0"/>
                </a:lnTo>
                <a:lnTo>
                  <a:pt x="5010911" y="26670"/>
                </a:lnTo>
                <a:lnTo>
                  <a:pt x="5037582" y="26670"/>
                </a:lnTo>
                <a:close/>
              </a:path>
              <a:path w="6692265" h="631825">
                <a:moveTo>
                  <a:pt x="5090160" y="26670"/>
                </a:moveTo>
                <a:lnTo>
                  <a:pt x="5090160" y="0"/>
                </a:lnTo>
                <a:lnTo>
                  <a:pt x="5063490" y="0"/>
                </a:lnTo>
                <a:lnTo>
                  <a:pt x="5063490" y="26670"/>
                </a:lnTo>
                <a:lnTo>
                  <a:pt x="5090160" y="26670"/>
                </a:lnTo>
                <a:close/>
              </a:path>
              <a:path w="6692265" h="631825">
                <a:moveTo>
                  <a:pt x="5142738" y="26670"/>
                </a:moveTo>
                <a:lnTo>
                  <a:pt x="5142738" y="0"/>
                </a:lnTo>
                <a:lnTo>
                  <a:pt x="5116830" y="0"/>
                </a:lnTo>
                <a:lnTo>
                  <a:pt x="5116830" y="26670"/>
                </a:lnTo>
                <a:lnTo>
                  <a:pt x="5142738" y="26670"/>
                </a:lnTo>
                <a:close/>
              </a:path>
              <a:path w="6692265" h="631825">
                <a:moveTo>
                  <a:pt x="5196078" y="26670"/>
                </a:moveTo>
                <a:lnTo>
                  <a:pt x="5196078" y="0"/>
                </a:lnTo>
                <a:lnTo>
                  <a:pt x="5169408" y="0"/>
                </a:lnTo>
                <a:lnTo>
                  <a:pt x="5169408" y="26670"/>
                </a:lnTo>
                <a:lnTo>
                  <a:pt x="5196078" y="26670"/>
                </a:lnTo>
                <a:close/>
              </a:path>
              <a:path w="6692265" h="631825">
                <a:moveTo>
                  <a:pt x="5248656" y="26670"/>
                </a:moveTo>
                <a:lnTo>
                  <a:pt x="5248656" y="0"/>
                </a:lnTo>
                <a:lnTo>
                  <a:pt x="5221985" y="0"/>
                </a:lnTo>
                <a:lnTo>
                  <a:pt x="5221985" y="26670"/>
                </a:lnTo>
                <a:lnTo>
                  <a:pt x="5248656" y="26670"/>
                </a:lnTo>
                <a:close/>
              </a:path>
              <a:path w="6692265" h="631825">
                <a:moveTo>
                  <a:pt x="5301233" y="26670"/>
                </a:moveTo>
                <a:lnTo>
                  <a:pt x="5301233" y="0"/>
                </a:lnTo>
                <a:lnTo>
                  <a:pt x="5275325" y="0"/>
                </a:lnTo>
                <a:lnTo>
                  <a:pt x="5275325" y="26670"/>
                </a:lnTo>
                <a:lnTo>
                  <a:pt x="5301233" y="26670"/>
                </a:lnTo>
                <a:close/>
              </a:path>
              <a:path w="6692265" h="631825">
                <a:moveTo>
                  <a:pt x="5354574" y="26670"/>
                </a:moveTo>
                <a:lnTo>
                  <a:pt x="5354574" y="0"/>
                </a:lnTo>
                <a:lnTo>
                  <a:pt x="5327904" y="0"/>
                </a:lnTo>
                <a:lnTo>
                  <a:pt x="5327904" y="26670"/>
                </a:lnTo>
                <a:lnTo>
                  <a:pt x="5354574" y="26670"/>
                </a:lnTo>
                <a:close/>
              </a:path>
              <a:path w="6692265" h="631825">
                <a:moveTo>
                  <a:pt x="5407152" y="26670"/>
                </a:moveTo>
                <a:lnTo>
                  <a:pt x="5407152" y="0"/>
                </a:lnTo>
                <a:lnTo>
                  <a:pt x="5380482" y="0"/>
                </a:lnTo>
                <a:lnTo>
                  <a:pt x="5380482" y="26670"/>
                </a:lnTo>
                <a:lnTo>
                  <a:pt x="5407152" y="26670"/>
                </a:lnTo>
                <a:close/>
              </a:path>
              <a:path w="6692265" h="631825">
                <a:moveTo>
                  <a:pt x="5459730" y="26670"/>
                </a:moveTo>
                <a:lnTo>
                  <a:pt x="5459730" y="0"/>
                </a:lnTo>
                <a:lnTo>
                  <a:pt x="5433821" y="0"/>
                </a:lnTo>
                <a:lnTo>
                  <a:pt x="5433821" y="26670"/>
                </a:lnTo>
                <a:lnTo>
                  <a:pt x="5459730" y="26670"/>
                </a:lnTo>
                <a:close/>
              </a:path>
              <a:path w="6692265" h="631825">
                <a:moveTo>
                  <a:pt x="5513070" y="26670"/>
                </a:moveTo>
                <a:lnTo>
                  <a:pt x="5513070" y="0"/>
                </a:lnTo>
                <a:lnTo>
                  <a:pt x="5486399" y="0"/>
                </a:lnTo>
                <a:lnTo>
                  <a:pt x="5486399" y="26670"/>
                </a:lnTo>
                <a:lnTo>
                  <a:pt x="5513070" y="26670"/>
                </a:lnTo>
                <a:close/>
              </a:path>
              <a:path w="6692265" h="631825">
                <a:moveTo>
                  <a:pt x="5565648" y="26670"/>
                </a:moveTo>
                <a:lnTo>
                  <a:pt x="5565648" y="0"/>
                </a:lnTo>
                <a:lnTo>
                  <a:pt x="5538978" y="0"/>
                </a:lnTo>
                <a:lnTo>
                  <a:pt x="5538978" y="26670"/>
                </a:lnTo>
                <a:lnTo>
                  <a:pt x="5565648" y="26670"/>
                </a:lnTo>
                <a:close/>
              </a:path>
              <a:path w="6692265" h="631825">
                <a:moveTo>
                  <a:pt x="5618225" y="26670"/>
                </a:moveTo>
                <a:lnTo>
                  <a:pt x="5618225" y="0"/>
                </a:lnTo>
                <a:lnTo>
                  <a:pt x="5592317" y="0"/>
                </a:lnTo>
                <a:lnTo>
                  <a:pt x="5592317" y="26670"/>
                </a:lnTo>
                <a:lnTo>
                  <a:pt x="5618225" y="26670"/>
                </a:lnTo>
                <a:close/>
              </a:path>
              <a:path w="6692265" h="631825">
                <a:moveTo>
                  <a:pt x="5671566" y="26670"/>
                </a:moveTo>
                <a:lnTo>
                  <a:pt x="5671566" y="0"/>
                </a:lnTo>
                <a:lnTo>
                  <a:pt x="5644896" y="0"/>
                </a:lnTo>
                <a:lnTo>
                  <a:pt x="5644896" y="26670"/>
                </a:lnTo>
                <a:lnTo>
                  <a:pt x="5671566" y="26670"/>
                </a:lnTo>
                <a:close/>
              </a:path>
              <a:path w="6692265" h="631825">
                <a:moveTo>
                  <a:pt x="5724143" y="26670"/>
                </a:moveTo>
                <a:lnTo>
                  <a:pt x="5724143" y="0"/>
                </a:lnTo>
                <a:lnTo>
                  <a:pt x="5698235" y="0"/>
                </a:lnTo>
                <a:lnTo>
                  <a:pt x="5698235" y="26670"/>
                </a:lnTo>
                <a:lnTo>
                  <a:pt x="5724143" y="26670"/>
                </a:lnTo>
                <a:close/>
              </a:path>
              <a:path w="6692265" h="631825">
                <a:moveTo>
                  <a:pt x="5777483" y="26670"/>
                </a:moveTo>
                <a:lnTo>
                  <a:pt x="5777483" y="0"/>
                </a:lnTo>
                <a:lnTo>
                  <a:pt x="5750813" y="0"/>
                </a:lnTo>
                <a:lnTo>
                  <a:pt x="5750813" y="26670"/>
                </a:lnTo>
                <a:lnTo>
                  <a:pt x="5777483" y="26670"/>
                </a:lnTo>
                <a:close/>
              </a:path>
              <a:path w="6692265" h="631825">
                <a:moveTo>
                  <a:pt x="5830061" y="26670"/>
                </a:moveTo>
                <a:lnTo>
                  <a:pt x="5830061" y="0"/>
                </a:lnTo>
                <a:lnTo>
                  <a:pt x="5803391" y="0"/>
                </a:lnTo>
                <a:lnTo>
                  <a:pt x="5803391" y="26670"/>
                </a:lnTo>
                <a:lnTo>
                  <a:pt x="5830061" y="26670"/>
                </a:lnTo>
                <a:close/>
              </a:path>
              <a:path w="6692265" h="631825">
                <a:moveTo>
                  <a:pt x="5882639" y="26670"/>
                </a:moveTo>
                <a:lnTo>
                  <a:pt x="5882639" y="0"/>
                </a:lnTo>
                <a:lnTo>
                  <a:pt x="5856732" y="0"/>
                </a:lnTo>
                <a:lnTo>
                  <a:pt x="5856732" y="26670"/>
                </a:lnTo>
                <a:lnTo>
                  <a:pt x="5882639" y="26670"/>
                </a:lnTo>
                <a:close/>
              </a:path>
              <a:path w="6692265" h="631825">
                <a:moveTo>
                  <a:pt x="5935980" y="26670"/>
                </a:moveTo>
                <a:lnTo>
                  <a:pt x="5935980" y="0"/>
                </a:lnTo>
                <a:lnTo>
                  <a:pt x="5909309" y="0"/>
                </a:lnTo>
                <a:lnTo>
                  <a:pt x="5909309" y="26670"/>
                </a:lnTo>
                <a:lnTo>
                  <a:pt x="5935980" y="26670"/>
                </a:lnTo>
                <a:close/>
              </a:path>
              <a:path w="6692265" h="631825">
                <a:moveTo>
                  <a:pt x="5988558" y="26670"/>
                </a:moveTo>
                <a:lnTo>
                  <a:pt x="5988558" y="0"/>
                </a:lnTo>
                <a:lnTo>
                  <a:pt x="5961887" y="0"/>
                </a:lnTo>
                <a:lnTo>
                  <a:pt x="5961887" y="26670"/>
                </a:lnTo>
                <a:lnTo>
                  <a:pt x="5988558" y="26670"/>
                </a:lnTo>
                <a:close/>
              </a:path>
              <a:path w="6692265" h="631825">
                <a:moveTo>
                  <a:pt x="6041135" y="26670"/>
                </a:moveTo>
                <a:lnTo>
                  <a:pt x="6041135" y="0"/>
                </a:lnTo>
                <a:lnTo>
                  <a:pt x="6015228" y="0"/>
                </a:lnTo>
                <a:lnTo>
                  <a:pt x="6015228" y="26670"/>
                </a:lnTo>
                <a:lnTo>
                  <a:pt x="6041135" y="26670"/>
                </a:lnTo>
                <a:close/>
              </a:path>
              <a:path w="6692265" h="631825">
                <a:moveTo>
                  <a:pt x="6094476" y="26670"/>
                </a:moveTo>
                <a:lnTo>
                  <a:pt x="6094476" y="0"/>
                </a:lnTo>
                <a:lnTo>
                  <a:pt x="6067806" y="0"/>
                </a:lnTo>
                <a:lnTo>
                  <a:pt x="6067806" y="26670"/>
                </a:lnTo>
                <a:lnTo>
                  <a:pt x="6094476" y="26670"/>
                </a:lnTo>
                <a:close/>
              </a:path>
              <a:path w="6692265" h="631825">
                <a:moveTo>
                  <a:pt x="6147054" y="26670"/>
                </a:moveTo>
                <a:lnTo>
                  <a:pt x="6147054" y="0"/>
                </a:lnTo>
                <a:lnTo>
                  <a:pt x="6120383" y="0"/>
                </a:lnTo>
                <a:lnTo>
                  <a:pt x="6120383" y="26670"/>
                </a:lnTo>
                <a:lnTo>
                  <a:pt x="6147054" y="26670"/>
                </a:lnTo>
                <a:close/>
              </a:path>
              <a:path w="6692265" h="631825">
                <a:moveTo>
                  <a:pt x="6199632" y="26670"/>
                </a:moveTo>
                <a:lnTo>
                  <a:pt x="6199632" y="0"/>
                </a:lnTo>
                <a:lnTo>
                  <a:pt x="6173724" y="0"/>
                </a:lnTo>
                <a:lnTo>
                  <a:pt x="6173724" y="26670"/>
                </a:lnTo>
                <a:lnTo>
                  <a:pt x="6199632" y="26670"/>
                </a:lnTo>
                <a:close/>
              </a:path>
              <a:path w="6692265" h="631825">
                <a:moveTo>
                  <a:pt x="6252972" y="26670"/>
                </a:moveTo>
                <a:lnTo>
                  <a:pt x="6252972" y="0"/>
                </a:lnTo>
                <a:lnTo>
                  <a:pt x="6226302" y="0"/>
                </a:lnTo>
                <a:lnTo>
                  <a:pt x="6226302" y="26670"/>
                </a:lnTo>
                <a:lnTo>
                  <a:pt x="6252972" y="26670"/>
                </a:lnTo>
                <a:close/>
              </a:path>
              <a:path w="6692265" h="631825">
                <a:moveTo>
                  <a:pt x="6305550" y="26670"/>
                </a:moveTo>
                <a:lnTo>
                  <a:pt x="6305550" y="0"/>
                </a:lnTo>
                <a:lnTo>
                  <a:pt x="6278880" y="0"/>
                </a:lnTo>
                <a:lnTo>
                  <a:pt x="6278880" y="26670"/>
                </a:lnTo>
                <a:lnTo>
                  <a:pt x="6305550" y="26670"/>
                </a:lnTo>
                <a:close/>
              </a:path>
              <a:path w="6692265" h="631825">
                <a:moveTo>
                  <a:pt x="6358127" y="26670"/>
                </a:moveTo>
                <a:lnTo>
                  <a:pt x="6358127" y="0"/>
                </a:lnTo>
                <a:lnTo>
                  <a:pt x="6332219" y="0"/>
                </a:lnTo>
                <a:lnTo>
                  <a:pt x="6332219" y="26670"/>
                </a:lnTo>
                <a:lnTo>
                  <a:pt x="6358127" y="26670"/>
                </a:lnTo>
                <a:close/>
              </a:path>
              <a:path w="6692265" h="631825">
                <a:moveTo>
                  <a:pt x="6411468" y="26670"/>
                </a:moveTo>
                <a:lnTo>
                  <a:pt x="6411468" y="0"/>
                </a:lnTo>
                <a:lnTo>
                  <a:pt x="6384798" y="0"/>
                </a:lnTo>
                <a:lnTo>
                  <a:pt x="6384798" y="26670"/>
                </a:lnTo>
                <a:lnTo>
                  <a:pt x="6411468" y="26670"/>
                </a:lnTo>
                <a:close/>
              </a:path>
              <a:path w="6692265" h="631825">
                <a:moveTo>
                  <a:pt x="6464045" y="26670"/>
                </a:moveTo>
                <a:lnTo>
                  <a:pt x="6464045" y="0"/>
                </a:lnTo>
                <a:lnTo>
                  <a:pt x="6438137" y="0"/>
                </a:lnTo>
                <a:lnTo>
                  <a:pt x="6438137" y="26670"/>
                </a:lnTo>
                <a:lnTo>
                  <a:pt x="6464045" y="26670"/>
                </a:lnTo>
                <a:close/>
              </a:path>
              <a:path w="6692265" h="631825">
                <a:moveTo>
                  <a:pt x="6517385" y="26670"/>
                </a:moveTo>
                <a:lnTo>
                  <a:pt x="6517385" y="0"/>
                </a:lnTo>
                <a:lnTo>
                  <a:pt x="6490715" y="0"/>
                </a:lnTo>
                <a:lnTo>
                  <a:pt x="6490715" y="26670"/>
                </a:lnTo>
                <a:lnTo>
                  <a:pt x="6517385" y="26670"/>
                </a:lnTo>
                <a:close/>
              </a:path>
              <a:path w="6692265" h="631825">
                <a:moveTo>
                  <a:pt x="6569963" y="26670"/>
                </a:moveTo>
                <a:lnTo>
                  <a:pt x="6569963" y="0"/>
                </a:lnTo>
                <a:lnTo>
                  <a:pt x="6543293" y="0"/>
                </a:lnTo>
                <a:lnTo>
                  <a:pt x="6543293" y="26670"/>
                </a:lnTo>
                <a:lnTo>
                  <a:pt x="6569963" y="26670"/>
                </a:lnTo>
                <a:close/>
              </a:path>
              <a:path w="6692265" h="631825">
                <a:moveTo>
                  <a:pt x="6622541" y="26670"/>
                </a:moveTo>
                <a:lnTo>
                  <a:pt x="6622541" y="0"/>
                </a:lnTo>
                <a:lnTo>
                  <a:pt x="6596633" y="0"/>
                </a:lnTo>
                <a:lnTo>
                  <a:pt x="6596633" y="26670"/>
                </a:lnTo>
                <a:lnTo>
                  <a:pt x="6622541" y="26670"/>
                </a:lnTo>
                <a:close/>
              </a:path>
              <a:path w="6692265" h="631825">
                <a:moveTo>
                  <a:pt x="6675882" y="26670"/>
                </a:moveTo>
                <a:lnTo>
                  <a:pt x="6675882" y="0"/>
                </a:lnTo>
                <a:lnTo>
                  <a:pt x="6649211" y="0"/>
                </a:lnTo>
                <a:lnTo>
                  <a:pt x="6649211" y="26670"/>
                </a:lnTo>
                <a:lnTo>
                  <a:pt x="6675882" y="26670"/>
                </a:lnTo>
                <a:close/>
              </a:path>
              <a:path w="6692265" h="631825">
                <a:moveTo>
                  <a:pt x="6691883" y="63246"/>
                </a:moveTo>
                <a:lnTo>
                  <a:pt x="6691883" y="36576"/>
                </a:lnTo>
                <a:lnTo>
                  <a:pt x="6665213" y="36576"/>
                </a:lnTo>
                <a:lnTo>
                  <a:pt x="6665213" y="63246"/>
                </a:lnTo>
                <a:lnTo>
                  <a:pt x="6691883" y="63246"/>
                </a:lnTo>
                <a:close/>
              </a:path>
              <a:path w="6692265" h="631825">
                <a:moveTo>
                  <a:pt x="6691883" y="115824"/>
                </a:moveTo>
                <a:lnTo>
                  <a:pt x="6691883" y="89916"/>
                </a:lnTo>
                <a:lnTo>
                  <a:pt x="6665213" y="89916"/>
                </a:lnTo>
                <a:lnTo>
                  <a:pt x="6665213" y="115824"/>
                </a:lnTo>
                <a:lnTo>
                  <a:pt x="6691883" y="115824"/>
                </a:lnTo>
                <a:close/>
              </a:path>
              <a:path w="6692265" h="631825">
                <a:moveTo>
                  <a:pt x="6691883" y="169164"/>
                </a:moveTo>
                <a:lnTo>
                  <a:pt x="6691883" y="142494"/>
                </a:lnTo>
                <a:lnTo>
                  <a:pt x="6665213" y="142494"/>
                </a:lnTo>
                <a:lnTo>
                  <a:pt x="6665213" y="169164"/>
                </a:lnTo>
                <a:lnTo>
                  <a:pt x="6691883" y="169164"/>
                </a:lnTo>
                <a:close/>
              </a:path>
              <a:path w="6692265" h="631825">
                <a:moveTo>
                  <a:pt x="6691883" y="221742"/>
                </a:moveTo>
                <a:lnTo>
                  <a:pt x="6691883" y="195072"/>
                </a:lnTo>
                <a:lnTo>
                  <a:pt x="6665213" y="195072"/>
                </a:lnTo>
                <a:lnTo>
                  <a:pt x="6665213" y="221742"/>
                </a:lnTo>
                <a:lnTo>
                  <a:pt x="6691883" y="221742"/>
                </a:lnTo>
                <a:close/>
              </a:path>
              <a:path w="6692265" h="631825">
                <a:moveTo>
                  <a:pt x="6691883" y="274320"/>
                </a:moveTo>
                <a:lnTo>
                  <a:pt x="6691883" y="248412"/>
                </a:lnTo>
                <a:lnTo>
                  <a:pt x="6665213" y="248412"/>
                </a:lnTo>
                <a:lnTo>
                  <a:pt x="6665213" y="274320"/>
                </a:lnTo>
                <a:lnTo>
                  <a:pt x="6691883" y="274320"/>
                </a:lnTo>
                <a:close/>
              </a:path>
              <a:path w="6692265" h="631825">
                <a:moveTo>
                  <a:pt x="6691883" y="327660"/>
                </a:moveTo>
                <a:lnTo>
                  <a:pt x="6691883" y="300990"/>
                </a:lnTo>
                <a:lnTo>
                  <a:pt x="6665213" y="300990"/>
                </a:lnTo>
                <a:lnTo>
                  <a:pt x="6665213" y="327660"/>
                </a:lnTo>
                <a:lnTo>
                  <a:pt x="6691883" y="327660"/>
                </a:lnTo>
                <a:close/>
              </a:path>
              <a:path w="6692265" h="631825">
                <a:moveTo>
                  <a:pt x="6691883" y="380238"/>
                </a:moveTo>
                <a:lnTo>
                  <a:pt x="6691883" y="353568"/>
                </a:lnTo>
                <a:lnTo>
                  <a:pt x="6665213" y="353568"/>
                </a:lnTo>
                <a:lnTo>
                  <a:pt x="6665213" y="380238"/>
                </a:lnTo>
                <a:lnTo>
                  <a:pt x="6691883" y="380238"/>
                </a:lnTo>
                <a:close/>
              </a:path>
              <a:path w="6692265" h="631825">
                <a:moveTo>
                  <a:pt x="6691883" y="432816"/>
                </a:moveTo>
                <a:lnTo>
                  <a:pt x="6691883" y="406908"/>
                </a:lnTo>
                <a:lnTo>
                  <a:pt x="6665213" y="406908"/>
                </a:lnTo>
                <a:lnTo>
                  <a:pt x="6665213" y="432816"/>
                </a:lnTo>
                <a:lnTo>
                  <a:pt x="6691883" y="432816"/>
                </a:lnTo>
                <a:close/>
              </a:path>
              <a:path w="6692265" h="631825">
                <a:moveTo>
                  <a:pt x="6691883" y="486156"/>
                </a:moveTo>
                <a:lnTo>
                  <a:pt x="6691883" y="459486"/>
                </a:lnTo>
                <a:lnTo>
                  <a:pt x="6665213" y="459486"/>
                </a:lnTo>
                <a:lnTo>
                  <a:pt x="6665213" y="486156"/>
                </a:lnTo>
                <a:lnTo>
                  <a:pt x="6691883" y="486156"/>
                </a:lnTo>
                <a:close/>
              </a:path>
              <a:path w="6692265" h="631825">
                <a:moveTo>
                  <a:pt x="6691883" y="538734"/>
                </a:moveTo>
                <a:lnTo>
                  <a:pt x="6691883" y="512064"/>
                </a:lnTo>
                <a:lnTo>
                  <a:pt x="6665213" y="512064"/>
                </a:lnTo>
                <a:lnTo>
                  <a:pt x="6665213" y="538734"/>
                </a:lnTo>
                <a:lnTo>
                  <a:pt x="6691883" y="538734"/>
                </a:lnTo>
                <a:close/>
              </a:path>
              <a:path w="6692265" h="631825">
                <a:moveTo>
                  <a:pt x="6691883" y="591312"/>
                </a:moveTo>
                <a:lnTo>
                  <a:pt x="6691883" y="565404"/>
                </a:lnTo>
                <a:lnTo>
                  <a:pt x="6665213" y="565404"/>
                </a:lnTo>
                <a:lnTo>
                  <a:pt x="6665213" y="591312"/>
                </a:lnTo>
                <a:lnTo>
                  <a:pt x="6691883" y="591312"/>
                </a:lnTo>
                <a:close/>
              </a:path>
              <a:path w="6692265" h="631825">
                <a:moveTo>
                  <a:pt x="6678930" y="605028"/>
                </a:moveTo>
                <a:lnTo>
                  <a:pt x="6652259" y="605028"/>
                </a:lnTo>
                <a:lnTo>
                  <a:pt x="6652259" y="631698"/>
                </a:lnTo>
                <a:lnTo>
                  <a:pt x="6665213" y="631698"/>
                </a:lnTo>
                <a:lnTo>
                  <a:pt x="6665213" y="617982"/>
                </a:lnTo>
                <a:lnTo>
                  <a:pt x="6678930" y="605028"/>
                </a:lnTo>
                <a:close/>
              </a:path>
              <a:path w="6692265" h="631825">
                <a:moveTo>
                  <a:pt x="6691883" y="625602"/>
                </a:moveTo>
                <a:lnTo>
                  <a:pt x="6691883" y="617982"/>
                </a:lnTo>
                <a:lnTo>
                  <a:pt x="6665213" y="617982"/>
                </a:lnTo>
                <a:lnTo>
                  <a:pt x="6665213" y="631698"/>
                </a:lnTo>
                <a:lnTo>
                  <a:pt x="6685787" y="631698"/>
                </a:lnTo>
                <a:lnTo>
                  <a:pt x="6691883" y="625602"/>
                </a:lnTo>
                <a:close/>
              </a:path>
              <a:path w="6692265" h="631825">
                <a:moveTo>
                  <a:pt x="6626352" y="631698"/>
                </a:moveTo>
                <a:lnTo>
                  <a:pt x="6626352" y="605028"/>
                </a:lnTo>
                <a:lnTo>
                  <a:pt x="6599682" y="605028"/>
                </a:lnTo>
                <a:lnTo>
                  <a:pt x="6599682" y="631698"/>
                </a:lnTo>
                <a:lnTo>
                  <a:pt x="6626352" y="631698"/>
                </a:lnTo>
                <a:close/>
              </a:path>
              <a:path w="6692265" h="631825">
                <a:moveTo>
                  <a:pt x="6573011" y="631698"/>
                </a:moveTo>
                <a:lnTo>
                  <a:pt x="6573011" y="605028"/>
                </a:lnTo>
                <a:lnTo>
                  <a:pt x="6547104" y="605028"/>
                </a:lnTo>
                <a:lnTo>
                  <a:pt x="6547104" y="631698"/>
                </a:lnTo>
                <a:lnTo>
                  <a:pt x="6573011" y="631698"/>
                </a:lnTo>
                <a:close/>
              </a:path>
              <a:path w="6692265" h="631825">
                <a:moveTo>
                  <a:pt x="6520433" y="631698"/>
                </a:moveTo>
                <a:lnTo>
                  <a:pt x="6520433" y="605028"/>
                </a:lnTo>
                <a:lnTo>
                  <a:pt x="6493763" y="605028"/>
                </a:lnTo>
                <a:lnTo>
                  <a:pt x="6493763" y="631698"/>
                </a:lnTo>
                <a:lnTo>
                  <a:pt x="6520433" y="631698"/>
                </a:lnTo>
                <a:close/>
              </a:path>
              <a:path w="6692265" h="631825">
                <a:moveTo>
                  <a:pt x="6467856" y="631698"/>
                </a:moveTo>
                <a:lnTo>
                  <a:pt x="6467856" y="605028"/>
                </a:lnTo>
                <a:lnTo>
                  <a:pt x="6441185" y="605028"/>
                </a:lnTo>
                <a:lnTo>
                  <a:pt x="6441185" y="631698"/>
                </a:lnTo>
                <a:lnTo>
                  <a:pt x="6467856" y="631698"/>
                </a:lnTo>
                <a:close/>
              </a:path>
              <a:path w="6692265" h="631825">
                <a:moveTo>
                  <a:pt x="6414515" y="631698"/>
                </a:moveTo>
                <a:lnTo>
                  <a:pt x="6414515" y="605028"/>
                </a:lnTo>
                <a:lnTo>
                  <a:pt x="6388608" y="605028"/>
                </a:lnTo>
                <a:lnTo>
                  <a:pt x="6388608" y="631698"/>
                </a:lnTo>
                <a:lnTo>
                  <a:pt x="6414515" y="631698"/>
                </a:lnTo>
                <a:close/>
              </a:path>
              <a:path w="6692265" h="631825">
                <a:moveTo>
                  <a:pt x="6361937" y="631698"/>
                </a:moveTo>
                <a:lnTo>
                  <a:pt x="6361937" y="605028"/>
                </a:lnTo>
                <a:lnTo>
                  <a:pt x="6335267" y="605028"/>
                </a:lnTo>
                <a:lnTo>
                  <a:pt x="6335267" y="631698"/>
                </a:lnTo>
                <a:lnTo>
                  <a:pt x="6361937" y="631698"/>
                </a:lnTo>
                <a:close/>
              </a:path>
              <a:path w="6692265" h="631825">
                <a:moveTo>
                  <a:pt x="6309359" y="631698"/>
                </a:moveTo>
                <a:lnTo>
                  <a:pt x="6309359" y="605028"/>
                </a:lnTo>
                <a:lnTo>
                  <a:pt x="6282689" y="605028"/>
                </a:lnTo>
                <a:lnTo>
                  <a:pt x="6282689" y="631698"/>
                </a:lnTo>
                <a:lnTo>
                  <a:pt x="6309359" y="631698"/>
                </a:lnTo>
                <a:close/>
              </a:path>
              <a:path w="6692265" h="631825">
                <a:moveTo>
                  <a:pt x="6256019" y="631698"/>
                </a:moveTo>
                <a:lnTo>
                  <a:pt x="6256019" y="605028"/>
                </a:lnTo>
                <a:lnTo>
                  <a:pt x="6229349" y="605028"/>
                </a:lnTo>
                <a:lnTo>
                  <a:pt x="6229349" y="631698"/>
                </a:lnTo>
                <a:lnTo>
                  <a:pt x="6256019" y="631698"/>
                </a:lnTo>
                <a:close/>
              </a:path>
              <a:path w="6692265" h="631825">
                <a:moveTo>
                  <a:pt x="6203441" y="631698"/>
                </a:moveTo>
                <a:lnTo>
                  <a:pt x="6203441" y="605028"/>
                </a:lnTo>
                <a:lnTo>
                  <a:pt x="6176771" y="605028"/>
                </a:lnTo>
                <a:lnTo>
                  <a:pt x="6176771" y="631698"/>
                </a:lnTo>
                <a:lnTo>
                  <a:pt x="6203441" y="631698"/>
                </a:lnTo>
                <a:close/>
              </a:path>
              <a:path w="6692265" h="631825">
                <a:moveTo>
                  <a:pt x="6150102" y="631698"/>
                </a:moveTo>
                <a:lnTo>
                  <a:pt x="6150102" y="605028"/>
                </a:lnTo>
                <a:lnTo>
                  <a:pt x="6124194" y="605028"/>
                </a:lnTo>
                <a:lnTo>
                  <a:pt x="6124194" y="631698"/>
                </a:lnTo>
                <a:lnTo>
                  <a:pt x="6150102" y="631698"/>
                </a:lnTo>
                <a:close/>
              </a:path>
              <a:path w="6692265" h="631825">
                <a:moveTo>
                  <a:pt x="6097524" y="631698"/>
                </a:moveTo>
                <a:lnTo>
                  <a:pt x="6097524" y="605028"/>
                </a:lnTo>
                <a:lnTo>
                  <a:pt x="6070854" y="605028"/>
                </a:lnTo>
                <a:lnTo>
                  <a:pt x="6070854" y="631698"/>
                </a:lnTo>
                <a:lnTo>
                  <a:pt x="6097524" y="631698"/>
                </a:lnTo>
                <a:close/>
              </a:path>
              <a:path w="6692265" h="631825">
                <a:moveTo>
                  <a:pt x="6044946" y="631698"/>
                </a:moveTo>
                <a:lnTo>
                  <a:pt x="6044946" y="605028"/>
                </a:lnTo>
                <a:lnTo>
                  <a:pt x="6018276" y="605028"/>
                </a:lnTo>
                <a:lnTo>
                  <a:pt x="6018276" y="631698"/>
                </a:lnTo>
                <a:lnTo>
                  <a:pt x="6044946" y="631698"/>
                </a:lnTo>
                <a:close/>
              </a:path>
              <a:path w="6692265" h="631825">
                <a:moveTo>
                  <a:pt x="5991606" y="631698"/>
                </a:moveTo>
                <a:lnTo>
                  <a:pt x="5991606" y="605028"/>
                </a:lnTo>
                <a:lnTo>
                  <a:pt x="5965698" y="605028"/>
                </a:lnTo>
                <a:lnTo>
                  <a:pt x="5965698" y="631698"/>
                </a:lnTo>
                <a:lnTo>
                  <a:pt x="5991606" y="631698"/>
                </a:lnTo>
                <a:close/>
              </a:path>
              <a:path w="6692265" h="631825">
                <a:moveTo>
                  <a:pt x="5939028" y="631698"/>
                </a:moveTo>
                <a:lnTo>
                  <a:pt x="5939028" y="605028"/>
                </a:lnTo>
                <a:lnTo>
                  <a:pt x="5912358" y="605028"/>
                </a:lnTo>
                <a:lnTo>
                  <a:pt x="5912358" y="631698"/>
                </a:lnTo>
                <a:lnTo>
                  <a:pt x="5939028" y="631698"/>
                </a:lnTo>
                <a:close/>
              </a:path>
              <a:path w="6692265" h="631825">
                <a:moveTo>
                  <a:pt x="5886450" y="631698"/>
                </a:moveTo>
                <a:lnTo>
                  <a:pt x="5886450" y="605028"/>
                </a:lnTo>
                <a:lnTo>
                  <a:pt x="5859780" y="605028"/>
                </a:lnTo>
                <a:lnTo>
                  <a:pt x="5859780" y="631698"/>
                </a:lnTo>
                <a:lnTo>
                  <a:pt x="5886450" y="631698"/>
                </a:lnTo>
                <a:close/>
              </a:path>
              <a:path w="6692265" h="631825">
                <a:moveTo>
                  <a:pt x="5833109" y="631698"/>
                </a:moveTo>
                <a:lnTo>
                  <a:pt x="5833109" y="605028"/>
                </a:lnTo>
                <a:lnTo>
                  <a:pt x="5807202" y="605028"/>
                </a:lnTo>
                <a:lnTo>
                  <a:pt x="5807202" y="631698"/>
                </a:lnTo>
                <a:lnTo>
                  <a:pt x="5833109" y="631698"/>
                </a:lnTo>
                <a:close/>
              </a:path>
              <a:path w="6692265" h="631825">
                <a:moveTo>
                  <a:pt x="5780532" y="631698"/>
                </a:moveTo>
                <a:lnTo>
                  <a:pt x="5780532" y="605028"/>
                </a:lnTo>
                <a:lnTo>
                  <a:pt x="5753861" y="605028"/>
                </a:lnTo>
                <a:lnTo>
                  <a:pt x="5753861" y="631698"/>
                </a:lnTo>
                <a:lnTo>
                  <a:pt x="5780532" y="631698"/>
                </a:lnTo>
                <a:close/>
              </a:path>
              <a:path w="6692265" h="631825">
                <a:moveTo>
                  <a:pt x="5727954" y="631698"/>
                </a:moveTo>
                <a:lnTo>
                  <a:pt x="5727954" y="605028"/>
                </a:lnTo>
                <a:lnTo>
                  <a:pt x="5701283" y="605028"/>
                </a:lnTo>
                <a:lnTo>
                  <a:pt x="5701283" y="631698"/>
                </a:lnTo>
                <a:lnTo>
                  <a:pt x="5727954" y="631698"/>
                </a:lnTo>
                <a:close/>
              </a:path>
              <a:path w="6692265" h="631825">
                <a:moveTo>
                  <a:pt x="5674613" y="631698"/>
                </a:moveTo>
                <a:lnTo>
                  <a:pt x="5674613" y="605028"/>
                </a:lnTo>
                <a:lnTo>
                  <a:pt x="5648706" y="605028"/>
                </a:lnTo>
                <a:lnTo>
                  <a:pt x="5648706" y="631698"/>
                </a:lnTo>
                <a:lnTo>
                  <a:pt x="5674613" y="631698"/>
                </a:lnTo>
                <a:close/>
              </a:path>
              <a:path w="6692265" h="631825">
                <a:moveTo>
                  <a:pt x="5622035" y="631698"/>
                </a:moveTo>
                <a:lnTo>
                  <a:pt x="5622035" y="605028"/>
                </a:lnTo>
                <a:lnTo>
                  <a:pt x="5595365" y="605028"/>
                </a:lnTo>
                <a:lnTo>
                  <a:pt x="5595365" y="631698"/>
                </a:lnTo>
                <a:lnTo>
                  <a:pt x="5622035" y="631698"/>
                </a:lnTo>
                <a:close/>
              </a:path>
              <a:path w="6692265" h="631825">
                <a:moveTo>
                  <a:pt x="5569458" y="631698"/>
                </a:moveTo>
                <a:lnTo>
                  <a:pt x="5569458" y="605028"/>
                </a:lnTo>
                <a:lnTo>
                  <a:pt x="5542788" y="605028"/>
                </a:lnTo>
                <a:lnTo>
                  <a:pt x="5542788" y="631698"/>
                </a:lnTo>
                <a:lnTo>
                  <a:pt x="5569458" y="631698"/>
                </a:lnTo>
                <a:close/>
              </a:path>
              <a:path w="6692265" h="631825">
                <a:moveTo>
                  <a:pt x="5516118" y="631698"/>
                </a:moveTo>
                <a:lnTo>
                  <a:pt x="5516118" y="605028"/>
                </a:lnTo>
                <a:lnTo>
                  <a:pt x="5489448" y="605028"/>
                </a:lnTo>
                <a:lnTo>
                  <a:pt x="5489448" y="631698"/>
                </a:lnTo>
                <a:lnTo>
                  <a:pt x="5516118" y="631698"/>
                </a:lnTo>
                <a:close/>
              </a:path>
              <a:path w="6692265" h="631825">
                <a:moveTo>
                  <a:pt x="5463540" y="631698"/>
                </a:moveTo>
                <a:lnTo>
                  <a:pt x="5463540" y="605028"/>
                </a:lnTo>
                <a:lnTo>
                  <a:pt x="5436870" y="605028"/>
                </a:lnTo>
                <a:lnTo>
                  <a:pt x="5436870" y="631698"/>
                </a:lnTo>
                <a:lnTo>
                  <a:pt x="5463540" y="631698"/>
                </a:lnTo>
                <a:close/>
              </a:path>
              <a:path w="6692265" h="631825">
                <a:moveTo>
                  <a:pt x="5410200" y="631698"/>
                </a:moveTo>
                <a:lnTo>
                  <a:pt x="5410200" y="605028"/>
                </a:lnTo>
                <a:lnTo>
                  <a:pt x="5384292" y="605028"/>
                </a:lnTo>
                <a:lnTo>
                  <a:pt x="5384292" y="631698"/>
                </a:lnTo>
                <a:lnTo>
                  <a:pt x="5410200" y="631698"/>
                </a:lnTo>
                <a:close/>
              </a:path>
              <a:path w="6692265" h="631825">
                <a:moveTo>
                  <a:pt x="5357622" y="631698"/>
                </a:moveTo>
                <a:lnTo>
                  <a:pt x="5357622" y="605028"/>
                </a:lnTo>
                <a:lnTo>
                  <a:pt x="5330952" y="605028"/>
                </a:lnTo>
                <a:lnTo>
                  <a:pt x="5330952" y="631698"/>
                </a:lnTo>
                <a:lnTo>
                  <a:pt x="5357622" y="631698"/>
                </a:lnTo>
                <a:close/>
              </a:path>
              <a:path w="6692265" h="631825">
                <a:moveTo>
                  <a:pt x="5305044" y="631698"/>
                </a:moveTo>
                <a:lnTo>
                  <a:pt x="5305044" y="605028"/>
                </a:lnTo>
                <a:lnTo>
                  <a:pt x="5278374" y="605028"/>
                </a:lnTo>
                <a:lnTo>
                  <a:pt x="5278374" y="631698"/>
                </a:lnTo>
                <a:lnTo>
                  <a:pt x="5305044" y="631698"/>
                </a:lnTo>
                <a:close/>
              </a:path>
              <a:path w="6692265" h="631825">
                <a:moveTo>
                  <a:pt x="5251704" y="631698"/>
                </a:moveTo>
                <a:lnTo>
                  <a:pt x="5251704" y="605028"/>
                </a:lnTo>
                <a:lnTo>
                  <a:pt x="5225796" y="605028"/>
                </a:lnTo>
                <a:lnTo>
                  <a:pt x="5225796" y="631698"/>
                </a:lnTo>
                <a:lnTo>
                  <a:pt x="5251704" y="631698"/>
                </a:lnTo>
                <a:close/>
              </a:path>
              <a:path w="6692265" h="631825">
                <a:moveTo>
                  <a:pt x="5199126" y="631698"/>
                </a:moveTo>
                <a:lnTo>
                  <a:pt x="5199126" y="605028"/>
                </a:lnTo>
                <a:lnTo>
                  <a:pt x="5172456" y="605028"/>
                </a:lnTo>
                <a:lnTo>
                  <a:pt x="5172456" y="631698"/>
                </a:lnTo>
                <a:lnTo>
                  <a:pt x="5199126" y="631698"/>
                </a:lnTo>
                <a:close/>
              </a:path>
              <a:path w="6692265" h="631825">
                <a:moveTo>
                  <a:pt x="5146548" y="631698"/>
                </a:moveTo>
                <a:lnTo>
                  <a:pt x="5146548" y="605028"/>
                </a:lnTo>
                <a:lnTo>
                  <a:pt x="5119878" y="605028"/>
                </a:lnTo>
                <a:lnTo>
                  <a:pt x="5119878" y="631698"/>
                </a:lnTo>
                <a:lnTo>
                  <a:pt x="5146548" y="631698"/>
                </a:lnTo>
                <a:close/>
              </a:path>
              <a:path w="6692265" h="631825">
                <a:moveTo>
                  <a:pt x="5093208" y="631698"/>
                </a:moveTo>
                <a:lnTo>
                  <a:pt x="5093208" y="605028"/>
                </a:lnTo>
                <a:lnTo>
                  <a:pt x="5067300" y="605028"/>
                </a:lnTo>
                <a:lnTo>
                  <a:pt x="5067300" y="631698"/>
                </a:lnTo>
                <a:lnTo>
                  <a:pt x="5093208" y="631698"/>
                </a:lnTo>
                <a:close/>
              </a:path>
              <a:path w="6692265" h="631825">
                <a:moveTo>
                  <a:pt x="5040630" y="631698"/>
                </a:moveTo>
                <a:lnTo>
                  <a:pt x="5040630" y="605028"/>
                </a:lnTo>
                <a:lnTo>
                  <a:pt x="5013960" y="605028"/>
                </a:lnTo>
                <a:lnTo>
                  <a:pt x="5013960" y="631698"/>
                </a:lnTo>
                <a:lnTo>
                  <a:pt x="5040630" y="631698"/>
                </a:lnTo>
                <a:close/>
              </a:path>
              <a:path w="6692265" h="631825">
                <a:moveTo>
                  <a:pt x="4988052" y="631698"/>
                </a:moveTo>
                <a:lnTo>
                  <a:pt x="4988052" y="605028"/>
                </a:lnTo>
                <a:lnTo>
                  <a:pt x="4961382" y="605028"/>
                </a:lnTo>
                <a:lnTo>
                  <a:pt x="4961382" y="631698"/>
                </a:lnTo>
                <a:lnTo>
                  <a:pt x="4988052" y="631698"/>
                </a:lnTo>
                <a:close/>
              </a:path>
              <a:path w="6692265" h="631825">
                <a:moveTo>
                  <a:pt x="4934712" y="631698"/>
                </a:moveTo>
                <a:lnTo>
                  <a:pt x="4934712" y="605028"/>
                </a:lnTo>
                <a:lnTo>
                  <a:pt x="4908804" y="605028"/>
                </a:lnTo>
                <a:lnTo>
                  <a:pt x="4908804" y="631698"/>
                </a:lnTo>
                <a:lnTo>
                  <a:pt x="4934712" y="631698"/>
                </a:lnTo>
                <a:close/>
              </a:path>
              <a:path w="6692265" h="631825">
                <a:moveTo>
                  <a:pt x="4882134" y="631698"/>
                </a:moveTo>
                <a:lnTo>
                  <a:pt x="4882134" y="605028"/>
                </a:lnTo>
                <a:lnTo>
                  <a:pt x="4855464" y="605028"/>
                </a:lnTo>
                <a:lnTo>
                  <a:pt x="4855464" y="631698"/>
                </a:lnTo>
                <a:lnTo>
                  <a:pt x="4882134" y="631698"/>
                </a:lnTo>
                <a:close/>
              </a:path>
              <a:path w="6692265" h="631825">
                <a:moveTo>
                  <a:pt x="4829556" y="631698"/>
                </a:moveTo>
                <a:lnTo>
                  <a:pt x="4829556" y="605028"/>
                </a:lnTo>
                <a:lnTo>
                  <a:pt x="4802886" y="605028"/>
                </a:lnTo>
                <a:lnTo>
                  <a:pt x="4802886" y="631698"/>
                </a:lnTo>
                <a:lnTo>
                  <a:pt x="4829556" y="631698"/>
                </a:lnTo>
                <a:close/>
              </a:path>
              <a:path w="6692265" h="631825">
                <a:moveTo>
                  <a:pt x="4776216" y="631698"/>
                </a:moveTo>
                <a:lnTo>
                  <a:pt x="4776216" y="605028"/>
                </a:lnTo>
                <a:lnTo>
                  <a:pt x="4749546" y="605028"/>
                </a:lnTo>
                <a:lnTo>
                  <a:pt x="4749546" y="631698"/>
                </a:lnTo>
                <a:lnTo>
                  <a:pt x="4776216" y="631698"/>
                </a:lnTo>
                <a:close/>
              </a:path>
              <a:path w="6692265" h="631825">
                <a:moveTo>
                  <a:pt x="4723638" y="631698"/>
                </a:moveTo>
                <a:lnTo>
                  <a:pt x="4723638" y="605028"/>
                </a:lnTo>
                <a:lnTo>
                  <a:pt x="4696968" y="605028"/>
                </a:lnTo>
                <a:lnTo>
                  <a:pt x="4696968" y="631698"/>
                </a:lnTo>
                <a:lnTo>
                  <a:pt x="4723638" y="631698"/>
                </a:lnTo>
                <a:close/>
              </a:path>
              <a:path w="6692265" h="631825">
                <a:moveTo>
                  <a:pt x="4670298" y="631698"/>
                </a:moveTo>
                <a:lnTo>
                  <a:pt x="4670298" y="605028"/>
                </a:lnTo>
                <a:lnTo>
                  <a:pt x="4644390" y="605028"/>
                </a:lnTo>
                <a:lnTo>
                  <a:pt x="4644390" y="631698"/>
                </a:lnTo>
                <a:lnTo>
                  <a:pt x="4670298" y="631698"/>
                </a:lnTo>
                <a:close/>
              </a:path>
              <a:path w="6692265" h="631825">
                <a:moveTo>
                  <a:pt x="4617720" y="631698"/>
                </a:moveTo>
                <a:lnTo>
                  <a:pt x="4617720" y="605028"/>
                </a:lnTo>
                <a:lnTo>
                  <a:pt x="4591050" y="605028"/>
                </a:lnTo>
                <a:lnTo>
                  <a:pt x="4591050" y="631698"/>
                </a:lnTo>
                <a:lnTo>
                  <a:pt x="4617720" y="631698"/>
                </a:lnTo>
                <a:close/>
              </a:path>
              <a:path w="6692265" h="631825">
                <a:moveTo>
                  <a:pt x="4565142" y="631698"/>
                </a:moveTo>
                <a:lnTo>
                  <a:pt x="4565142" y="605028"/>
                </a:lnTo>
                <a:lnTo>
                  <a:pt x="4538472" y="605028"/>
                </a:lnTo>
                <a:lnTo>
                  <a:pt x="4538472" y="631698"/>
                </a:lnTo>
                <a:lnTo>
                  <a:pt x="4565142" y="631698"/>
                </a:lnTo>
                <a:close/>
              </a:path>
              <a:path w="6692265" h="631825">
                <a:moveTo>
                  <a:pt x="4511802" y="631698"/>
                </a:moveTo>
                <a:lnTo>
                  <a:pt x="4511802" y="605028"/>
                </a:lnTo>
                <a:lnTo>
                  <a:pt x="4485894" y="605028"/>
                </a:lnTo>
                <a:lnTo>
                  <a:pt x="4485894" y="631698"/>
                </a:lnTo>
                <a:lnTo>
                  <a:pt x="4511802" y="631698"/>
                </a:lnTo>
                <a:close/>
              </a:path>
              <a:path w="6692265" h="631825">
                <a:moveTo>
                  <a:pt x="4459224" y="631698"/>
                </a:moveTo>
                <a:lnTo>
                  <a:pt x="4459224" y="605028"/>
                </a:lnTo>
                <a:lnTo>
                  <a:pt x="4432554" y="605028"/>
                </a:lnTo>
                <a:lnTo>
                  <a:pt x="4432554" y="631698"/>
                </a:lnTo>
                <a:lnTo>
                  <a:pt x="4459224" y="631698"/>
                </a:lnTo>
                <a:close/>
              </a:path>
              <a:path w="6692265" h="631825">
                <a:moveTo>
                  <a:pt x="4406646" y="631698"/>
                </a:moveTo>
                <a:lnTo>
                  <a:pt x="4406646" y="605028"/>
                </a:lnTo>
                <a:lnTo>
                  <a:pt x="4379976" y="605028"/>
                </a:lnTo>
                <a:lnTo>
                  <a:pt x="4379976" y="631698"/>
                </a:lnTo>
                <a:lnTo>
                  <a:pt x="4406646" y="631698"/>
                </a:lnTo>
                <a:close/>
              </a:path>
              <a:path w="6692265" h="631825">
                <a:moveTo>
                  <a:pt x="4353306" y="631698"/>
                </a:moveTo>
                <a:lnTo>
                  <a:pt x="4353306" y="605028"/>
                </a:lnTo>
                <a:lnTo>
                  <a:pt x="4327398" y="605028"/>
                </a:lnTo>
                <a:lnTo>
                  <a:pt x="4327398" y="631698"/>
                </a:lnTo>
                <a:lnTo>
                  <a:pt x="4353306" y="631698"/>
                </a:lnTo>
                <a:close/>
              </a:path>
              <a:path w="6692265" h="631825">
                <a:moveTo>
                  <a:pt x="4300728" y="631698"/>
                </a:moveTo>
                <a:lnTo>
                  <a:pt x="4300728" y="605028"/>
                </a:lnTo>
                <a:lnTo>
                  <a:pt x="4274058" y="605028"/>
                </a:lnTo>
                <a:lnTo>
                  <a:pt x="4274058" y="631698"/>
                </a:lnTo>
                <a:lnTo>
                  <a:pt x="4300728" y="631698"/>
                </a:lnTo>
                <a:close/>
              </a:path>
              <a:path w="6692265" h="631825">
                <a:moveTo>
                  <a:pt x="4248150" y="631698"/>
                </a:moveTo>
                <a:lnTo>
                  <a:pt x="4248150" y="605028"/>
                </a:lnTo>
                <a:lnTo>
                  <a:pt x="4221480" y="605028"/>
                </a:lnTo>
                <a:lnTo>
                  <a:pt x="4221480" y="631698"/>
                </a:lnTo>
                <a:lnTo>
                  <a:pt x="4248150" y="631698"/>
                </a:lnTo>
                <a:close/>
              </a:path>
              <a:path w="6692265" h="631825">
                <a:moveTo>
                  <a:pt x="4194810" y="631698"/>
                </a:moveTo>
                <a:lnTo>
                  <a:pt x="4194810" y="605028"/>
                </a:lnTo>
                <a:lnTo>
                  <a:pt x="4168902" y="605028"/>
                </a:lnTo>
                <a:lnTo>
                  <a:pt x="4168902" y="631698"/>
                </a:lnTo>
                <a:lnTo>
                  <a:pt x="4194810" y="631698"/>
                </a:lnTo>
                <a:close/>
              </a:path>
              <a:path w="6692265" h="631825">
                <a:moveTo>
                  <a:pt x="4142232" y="631698"/>
                </a:moveTo>
                <a:lnTo>
                  <a:pt x="4142232" y="605028"/>
                </a:lnTo>
                <a:lnTo>
                  <a:pt x="4115562" y="605028"/>
                </a:lnTo>
                <a:lnTo>
                  <a:pt x="4115562" y="631698"/>
                </a:lnTo>
                <a:lnTo>
                  <a:pt x="4142232" y="631698"/>
                </a:lnTo>
                <a:close/>
              </a:path>
              <a:path w="6692265" h="631825">
                <a:moveTo>
                  <a:pt x="4089654" y="631698"/>
                </a:moveTo>
                <a:lnTo>
                  <a:pt x="4089654" y="605028"/>
                </a:lnTo>
                <a:lnTo>
                  <a:pt x="4062984" y="605028"/>
                </a:lnTo>
                <a:lnTo>
                  <a:pt x="4062984" y="631698"/>
                </a:lnTo>
                <a:lnTo>
                  <a:pt x="4089654" y="631698"/>
                </a:lnTo>
                <a:close/>
              </a:path>
              <a:path w="6692265" h="631825">
                <a:moveTo>
                  <a:pt x="4036314" y="631698"/>
                </a:moveTo>
                <a:lnTo>
                  <a:pt x="4036314" y="605028"/>
                </a:lnTo>
                <a:lnTo>
                  <a:pt x="4009643" y="605028"/>
                </a:lnTo>
                <a:lnTo>
                  <a:pt x="4009643" y="631698"/>
                </a:lnTo>
                <a:lnTo>
                  <a:pt x="4036314" y="631698"/>
                </a:lnTo>
                <a:close/>
              </a:path>
              <a:path w="6692265" h="631825">
                <a:moveTo>
                  <a:pt x="3983736" y="631698"/>
                </a:moveTo>
                <a:lnTo>
                  <a:pt x="3983736" y="605028"/>
                </a:lnTo>
                <a:lnTo>
                  <a:pt x="3957066" y="605028"/>
                </a:lnTo>
                <a:lnTo>
                  <a:pt x="3957066" y="631698"/>
                </a:lnTo>
                <a:lnTo>
                  <a:pt x="3983736" y="631698"/>
                </a:lnTo>
                <a:close/>
              </a:path>
              <a:path w="6692265" h="631825">
                <a:moveTo>
                  <a:pt x="3930396" y="631698"/>
                </a:moveTo>
                <a:lnTo>
                  <a:pt x="3930396" y="605028"/>
                </a:lnTo>
                <a:lnTo>
                  <a:pt x="3904488" y="605028"/>
                </a:lnTo>
                <a:lnTo>
                  <a:pt x="3904488" y="631698"/>
                </a:lnTo>
                <a:lnTo>
                  <a:pt x="3930396" y="631698"/>
                </a:lnTo>
                <a:close/>
              </a:path>
              <a:path w="6692265" h="631825">
                <a:moveTo>
                  <a:pt x="3877818" y="631698"/>
                </a:moveTo>
                <a:lnTo>
                  <a:pt x="3877818" y="605028"/>
                </a:lnTo>
                <a:lnTo>
                  <a:pt x="3851148" y="605028"/>
                </a:lnTo>
                <a:lnTo>
                  <a:pt x="3851148" y="631698"/>
                </a:lnTo>
                <a:lnTo>
                  <a:pt x="3877818" y="631698"/>
                </a:lnTo>
                <a:close/>
              </a:path>
              <a:path w="6692265" h="631825">
                <a:moveTo>
                  <a:pt x="3825240" y="631698"/>
                </a:moveTo>
                <a:lnTo>
                  <a:pt x="3825240" y="605028"/>
                </a:lnTo>
                <a:lnTo>
                  <a:pt x="3798570" y="605028"/>
                </a:lnTo>
                <a:lnTo>
                  <a:pt x="3798570" y="631698"/>
                </a:lnTo>
                <a:lnTo>
                  <a:pt x="3825240" y="631698"/>
                </a:lnTo>
                <a:close/>
              </a:path>
              <a:path w="6692265" h="631825">
                <a:moveTo>
                  <a:pt x="3771900" y="631698"/>
                </a:moveTo>
                <a:lnTo>
                  <a:pt x="3771900" y="605028"/>
                </a:lnTo>
                <a:lnTo>
                  <a:pt x="3745991" y="605028"/>
                </a:lnTo>
                <a:lnTo>
                  <a:pt x="3745991" y="631698"/>
                </a:lnTo>
                <a:lnTo>
                  <a:pt x="3771900" y="631698"/>
                </a:lnTo>
                <a:close/>
              </a:path>
              <a:path w="6692265" h="631825">
                <a:moveTo>
                  <a:pt x="3719322" y="631698"/>
                </a:moveTo>
                <a:lnTo>
                  <a:pt x="3719322" y="605028"/>
                </a:lnTo>
                <a:lnTo>
                  <a:pt x="3692652" y="605028"/>
                </a:lnTo>
                <a:lnTo>
                  <a:pt x="3692652" y="631698"/>
                </a:lnTo>
                <a:lnTo>
                  <a:pt x="3719322" y="631698"/>
                </a:lnTo>
                <a:close/>
              </a:path>
              <a:path w="6692265" h="631825">
                <a:moveTo>
                  <a:pt x="3666744" y="631698"/>
                </a:moveTo>
                <a:lnTo>
                  <a:pt x="3666744" y="605028"/>
                </a:lnTo>
                <a:lnTo>
                  <a:pt x="3640074" y="605028"/>
                </a:lnTo>
                <a:lnTo>
                  <a:pt x="3640074" y="631698"/>
                </a:lnTo>
                <a:lnTo>
                  <a:pt x="3666744" y="631698"/>
                </a:lnTo>
                <a:close/>
              </a:path>
              <a:path w="6692265" h="631825">
                <a:moveTo>
                  <a:pt x="3613404" y="631698"/>
                </a:moveTo>
                <a:lnTo>
                  <a:pt x="3613404" y="605028"/>
                </a:lnTo>
                <a:lnTo>
                  <a:pt x="3587496" y="605028"/>
                </a:lnTo>
                <a:lnTo>
                  <a:pt x="3587496" y="631698"/>
                </a:lnTo>
                <a:lnTo>
                  <a:pt x="3613404" y="631698"/>
                </a:lnTo>
                <a:close/>
              </a:path>
              <a:path w="6692265" h="631825">
                <a:moveTo>
                  <a:pt x="3560826" y="631698"/>
                </a:moveTo>
                <a:lnTo>
                  <a:pt x="3560826" y="605028"/>
                </a:lnTo>
                <a:lnTo>
                  <a:pt x="3534155" y="605028"/>
                </a:lnTo>
                <a:lnTo>
                  <a:pt x="3534155" y="631698"/>
                </a:lnTo>
                <a:lnTo>
                  <a:pt x="3560826" y="631698"/>
                </a:lnTo>
                <a:close/>
              </a:path>
              <a:path w="6692265" h="631825">
                <a:moveTo>
                  <a:pt x="3508248" y="631698"/>
                </a:moveTo>
                <a:lnTo>
                  <a:pt x="3508248" y="605028"/>
                </a:lnTo>
                <a:lnTo>
                  <a:pt x="3481578" y="605028"/>
                </a:lnTo>
                <a:lnTo>
                  <a:pt x="3481578" y="631698"/>
                </a:lnTo>
                <a:lnTo>
                  <a:pt x="3508248" y="631698"/>
                </a:lnTo>
                <a:close/>
              </a:path>
              <a:path w="6692265" h="631825">
                <a:moveTo>
                  <a:pt x="3454908" y="631698"/>
                </a:moveTo>
                <a:lnTo>
                  <a:pt x="3454908" y="605028"/>
                </a:lnTo>
                <a:lnTo>
                  <a:pt x="3429000" y="605028"/>
                </a:lnTo>
                <a:lnTo>
                  <a:pt x="3429000" y="631698"/>
                </a:lnTo>
                <a:lnTo>
                  <a:pt x="3454908" y="631698"/>
                </a:lnTo>
                <a:close/>
              </a:path>
              <a:path w="6692265" h="631825">
                <a:moveTo>
                  <a:pt x="3402330" y="631698"/>
                </a:moveTo>
                <a:lnTo>
                  <a:pt x="3402330" y="605028"/>
                </a:lnTo>
                <a:lnTo>
                  <a:pt x="3375660" y="605028"/>
                </a:lnTo>
                <a:lnTo>
                  <a:pt x="3375660" y="631698"/>
                </a:lnTo>
                <a:lnTo>
                  <a:pt x="3402330" y="631698"/>
                </a:lnTo>
                <a:close/>
              </a:path>
              <a:path w="6692265" h="631825">
                <a:moveTo>
                  <a:pt x="3349752" y="631698"/>
                </a:moveTo>
                <a:lnTo>
                  <a:pt x="3349752" y="605028"/>
                </a:lnTo>
                <a:lnTo>
                  <a:pt x="3323082" y="605028"/>
                </a:lnTo>
                <a:lnTo>
                  <a:pt x="3323082" y="631698"/>
                </a:lnTo>
                <a:lnTo>
                  <a:pt x="3349752" y="631698"/>
                </a:lnTo>
                <a:close/>
              </a:path>
              <a:path w="6692265" h="631825">
                <a:moveTo>
                  <a:pt x="3296412" y="631698"/>
                </a:moveTo>
                <a:lnTo>
                  <a:pt x="3296412" y="605028"/>
                </a:lnTo>
                <a:lnTo>
                  <a:pt x="3269741" y="605028"/>
                </a:lnTo>
                <a:lnTo>
                  <a:pt x="3269741" y="631698"/>
                </a:lnTo>
                <a:lnTo>
                  <a:pt x="3296412" y="631698"/>
                </a:lnTo>
                <a:close/>
              </a:path>
              <a:path w="6692265" h="631825">
                <a:moveTo>
                  <a:pt x="3243834" y="631698"/>
                </a:moveTo>
                <a:lnTo>
                  <a:pt x="3243834" y="605028"/>
                </a:lnTo>
                <a:lnTo>
                  <a:pt x="3217164" y="605028"/>
                </a:lnTo>
                <a:lnTo>
                  <a:pt x="3217164" y="631698"/>
                </a:lnTo>
                <a:lnTo>
                  <a:pt x="3243834" y="631698"/>
                </a:lnTo>
                <a:close/>
              </a:path>
              <a:path w="6692265" h="631825">
                <a:moveTo>
                  <a:pt x="3190494" y="631698"/>
                </a:moveTo>
                <a:lnTo>
                  <a:pt x="3190494" y="605028"/>
                </a:lnTo>
                <a:lnTo>
                  <a:pt x="3164586" y="605028"/>
                </a:lnTo>
                <a:lnTo>
                  <a:pt x="3164586" y="631698"/>
                </a:lnTo>
                <a:lnTo>
                  <a:pt x="3190494" y="631698"/>
                </a:lnTo>
                <a:close/>
              </a:path>
              <a:path w="6692265" h="631825">
                <a:moveTo>
                  <a:pt x="3137916" y="631698"/>
                </a:moveTo>
                <a:lnTo>
                  <a:pt x="3137916" y="605028"/>
                </a:lnTo>
                <a:lnTo>
                  <a:pt x="3111246" y="605028"/>
                </a:lnTo>
                <a:lnTo>
                  <a:pt x="3111246" y="631698"/>
                </a:lnTo>
                <a:lnTo>
                  <a:pt x="3137916" y="631698"/>
                </a:lnTo>
                <a:close/>
              </a:path>
              <a:path w="6692265" h="631825">
                <a:moveTo>
                  <a:pt x="3085338" y="631698"/>
                </a:moveTo>
                <a:lnTo>
                  <a:pt x="3085338" y="605028"/>
                </a:lnTo>
                <a:lnTo>
                  <a:pt x="3058667" y="605028"/>
                </a:lnTo>
                <a:lnTo>
                  <a:pt x="3058667" y="631698"/>
                </a:lnTo>
                <a:lnTo>
                  <a:pt x="3085338" y="631698"/>
                </a:lnTo>
                <a:close/>
              </a:path>
              <a:path w="6692265" h="631825">
                <a:moveTo>
                  <a:pt x="3031998" y="631698"/>
                </a:moveTo>
                <a:lnTo>
                  <a:pt x="3031998" y="605028"/>
                </a:lnTo>
                <a:lnTo>
                  <a:pt x="3006090" y="605028"/>
                </a:lnTo>
                <a:lnTo>
                  <a:pt x="3006090" y="631698"/>
                </a:lnTo>
                <a:lnTo>
                  <a:pt x="3031998" y="631698"/>
                </a:lnTo>
                <a:close/>
              </a:path>
              <a:path w="6692265" h="631825">
                <a:moveTo>
                  <a:pt x="2979420" y="631698"/>
                </a:moveTo>
                <a:lnTo>
                  <a:pt x="2979420" y="605028"/>
                </a:lnTo>
                <a:lnTo>
                  <a:pt x="2952750" y="605028"/>
                </a:lnTo>
                <a:lnTo>
                  <a:pt x="2952750" y="631698"/>
                </a:lnTo>
                <a:lnTo>
                  <a:pt x="2979420" y="631698"/>
                </a:lnTo>
                <a:close/>
              </a:path>
              <a:path w="6692265" h="631825">
                <a:moveTo>
                  <a:pt x="2926842" y="631698"/>
                </a:moveTo>
                <a:lnTo>
                  <a:pt x="2926842" y="605028"/>
                </a:lnTo>
                <a:lnTo>
                  <a:pt x="2900172" y="605028"/>
                </a:lnTo>
                <a:lnTo>
                  <a:pt x="2900172" y="631698"/>
                </a:lnTo>
                <a:lnTo>
                  <a:pt x="2926842" y="631698"/>
                </a:lnTo>
                <a:close/>
              </a:path>
              <a:path w="6692265" h="631825">
                <a:moveTo>
                  <a:pt x="2873502" y="631698"/>
                </a:moveTo>
                <a:lnTo>
                  <a:pt x="2873502" y="605028"/>
                </a:lnTo>
                <a:lnTo>
                  <a:pt x="2847594" y="605028"/>
                </a:lnTo>
                <a:lnTo>
                  <a:pt x="2847594" y="631698"/>
                </a:lnTo>
                <a:lnTo>
                  <a:pt x="2873502" y="631698"/>
                </a:lnTo>
                <a:close/>
              </a:path>
              <a:path w="6692265" h="631825">
                <a:moveTo>
                  <a:pt x="2820924" y="631698"/>
                </a:moveTo>
                <a:lnTo>
                  <a:pt x="2820924" y="605028"/>
                </a:lnTo>
                <a:lnTo>
                  <a:pt x="2794254" y="605028"/>
                </a:lnTo>
                <a:lnTo>
                  <a:pt x="2794254" y="631698"/>
                </a:lnTo>
                <a:lnTo>
                  <a:pt x="2820924" y="631698"/>
                </a:lnTo>
                <a:close/>
              </a:path>
              <a:path w="6692265" h="631825">
                <a:moveTo>
                  <a:pt x="2768346" y="631698"/>
                </a:moveTo>
                <a:lnTo>
                  <a:pt x="2768346" y="605028"/>
                </a:lnTo>
                <a:lnTo>
                  <a:pt x="2741676" y="605028"/>
                </a:lnTo>
                <a:lnTo>
                  <a:pt x="2741676" y="631698"/>
                </a:lnTo>
                <a:lnTo>
                  <a:pt x="2768346" y="631698"/>
                </a:lnTo>
                <a:close/>
              </a:path>
              <a:path w="6692265" h="631825">
                <a:moveTo>
                  <a:pt x="2715006" y="631698"/>
                </a:moveTo>
                <a:lnTo>
                  <a:pt x="2715006" y="605028"/>
                </a:lnTo>
                <a:lnTo>
                  <a:pt x="2689098" y="605028"/>
                </a:lnTo>
                <a:lnTo>
                  <a:pt x="2689098" y="631698"/>
                </a:lnTo>
                <a:lnTo>
                  <a:pt x="2715006" y="631698"/>
                </a:lnTo>
                <a:close/>
              </a:path>
              <a:path w="6692265" h="631825">
                <a:moveTo>
                  <a:pt x="2662428" y="631698"/>
                </a:moveTo>
                <a:lnTo>
                  <a:pt x="2662428" y="605028"/>
                </a:lnTo>
                <a:lnTo>
                  <a:pt x="2635758" y="605028"/>
                </a:lnTo>
                <a:lnTo>
                  <a:pt x="2635758" y="631698"/>
                </a:lnTo>
                <a:lnTo>
                  <a:pt x="2662428" y="631698"/>
                </a:lnTo>
                <a:close/>
              </a:path>
              <a:path w="6692265" h="631825">
                <a:moveTo>
                  <a:pt x="2609850" y="631698"/>
                </a:moveTo>
                <a:lnTo>
                  <a:pt x="2609850" y="605028"/>
                </a:lnTo>
                <a:lnTo>
                  <a:pt x="2583179" y="605028"/>
                </a:lnTo>
                <a:lnTo>
                  <a:pt x="2583179" y="631698"/>
                </a:lnTo>
                <a:lnTo>
                  <a:pt x="2609850" y="631698"/>
                </a:lnTo>
                <a:close/>
              </a:path>
              <a:path w="6692265" h="631825">
                <a:moveTo>
                  <a:pt x="2556510" y="631698"/>
                </a:moveTo>
                <a:lnTo>
                  <a:pt x="2556510" y="605028"/>
                </a:lnTo>
                <a:lnTo>
                  <a:pt x="2529840" y="605028"/>
                </a:lnTo>
                <a:lnTo>
                  <a:pt x="2529840" y="631698"/>
                </a:lnTo>
                <a:lnTo>
                  <a:pt x="2556510" y="631698"/>
                </a:lnTo>
                <a:close/>
              </a:path>
              <a:path w="6692265" h="631825">
                <a:moveTo>
                  <a:pt x="2503932" y="631698"/>
                </a:moveTo>
                <a:lnTo>
                  <a:pt x="2503932" y="605028"/>
                </a:lnTo>
                <a:lnTo>
                  <a:pt x="2477262" y="605028"/>
                </a:lnTo>
                <a:lnTo>
                  <a:pt x="2477262" y="631698"/>
                </a:lnTo>
                <a:lnTo>
                  <a:pt x="2503932" y="631698"/>
                </a:lnTo>
                <a:close/>
              </a:path>
              <a:path w="6692265" h="631825">
                <a:moveTo>
                  <a:pt x="2450592" y="631698"/>
                </a:moveTo>
                <a:lnTo>
                  <a:pt x="2450592" y="605028"/>
                </a:lnTo>
                <a:lnTo>
                  <a:pt x="2424684" y="605028"/>
                </a:lnTo>
                <a:lnTo>
                  <a:pt x="2424684" y="631698"/>
                </a:lnTo>
                <a:lnTo>
                  <a:pt x="2450592" y="631698"/>
                </a:lnTo>
                <a:close/>
              </a:path>
              <a:path w="6692265" h="631825">
                <a:moveTo>
                  <a:pt x="2398014" y="631698"/>
                </a:moveTo>
                <a:lnTo>
                  <a:pt x="2398014" y="605028"/>
                </a:lnTo>
                <a:lnTo>
                  <a:pt x="2371343" y="605028"/>
                </a:lnTo>
                <a:lnTo>
                  <a:pt x="2371343" y="631698"/>
                </a:lnTo>
                <a:lnTo>
                  <a:pt x="2398014" y="631698"/>
                </a:lnTo>
                <a:close/>
              </a:path>
              <a:path w="6692265" h="631825">
                <a:moveTo>
                  <a:pt x="2345436" y="631698"/>
                </a:moveTo>
                <a:lnTo>
                  <a:pt x="2345436" y="605028"/>
                </a:lnTo>
                <a:lnTo>
                  <a:pt x="2318766" y="605028"/>
                </a:lnTo>
                <a:lnTo>
                  <a:pt x="2318766" y="631698"/>
                </a:lnTo>
                <a:lnTo>
                  <a:pt x="2345436" y="631698"/>
                </a:lnTo>
                <a:close/>
              </a:path>
              <a:path w="6692265" h="631825">
                <a:moveTo>
                  <a:pt x="2292096" y="631698"/>
                </a:moveTo>
                <a:lnTo>
                  <a:pt x="2292096" y="605028"/>
                </a:lnTo>
                <a:lnTo>
                  <a:pt x="2266188" y="605028"/>
                </a:lnTo>
                <a:lnTo>
                  <a:pt x="2266188" y="631698"/>
                </a:lnTo>
                <a:lnTo>
                  <a:pt x="2292096" y="631698"/>
                </a:lnTo>
                <a:close/>
              </a:path>
              <a:path w="6692265" h="631825">
                <a:moveTo>
                  <a:pt x="2239518" y="631698"/>
                </a:moveTo>
                <a:lnTo>
                  <a:pt x="2239518" y="605028"/>
                </a:lnTo>
                <a:lnTo>
                  <a:pt x="2212848" y="605028"/>
                </a:lnTo>
                <a:lnTo>
                  <a:pt x="2212848" y="631698"/>
                </a:lnTo>
                <a:lnTo>
                  <a:pt x="2239518" y="631698"/>
                </a:lnTo>
                <a:close/>
              </a:path>
              <a:path w="6692265" h="631825">
                <a:moveTo>
                  <a:pt x="2186940" y="631698"/>
                </a:moveTo>
                <a:lnTo>
                  <a:pt x="2186940" y="605028"/>
                </a:lnTo>
                <a:lnTo>
                  <a:pt x="2160270" y="605028"/>
                </a:lnTo>
                <a:lnTo>
                  <a:pt x="2160270" y="631698"/>
                </a:lnTo>
                <a:lnTo>
                  <a:pt x="2186940" y="631698"/>
                </a:lnTo>
                <a:close/>
              </a:path>
              <a:path w="6692265" h="631825">
                <a:moveTo>
                  <a:pt x="2133600" y="631698"/>
                </a:moveTo>
                <a:lnTo>
                  <a:pt x="2133600" y="605028"/>
                </a:lnTo>
                <a:lnTo>
                  <a:pt x="2107692" y="605028"/>
                </a:lnTo>
                <a:lnTo>
                  <a:pt x="2107692" y="631698"/>
                </a:lnTo>
                <a:lnTo>
                  <a:pt x="2133600" y="631698"/>
                </a:lnTo>
                <a:close/>
              </a:path>
              <a:path w="6692265" h="631825">
                <a:moveTo>
                  <a:pt x="2081022" y="631698"/>
                </a:moveTo>
                <a:lnTo>
                  <a:pt x="2081022" y="605028"/>
                </a:lnTo>
                <a:lnTo>
                  <a:pt x="2054352" y="605028"/>
                </a:lnTo>
                <a:lnTo>
                  <a:pt x="2054352" y="631698"/>
                </a:lnTo>
                <a:lnTo>
                  <a:pt x="2081022" y="631698"/>
                </a:lnTo>
                <a:close/>
              </a:path>
              <a:path w="6692265" h="631825">
                <a:moveTo>
                  <a:pt x="2028444" y="631698"/>
                </a:moveTo>
                <a:lnTo>
                  <a:pt x="2028444" y="605028"/>
                </a:lnTo>
                <a:lnTo>
                  <a:pt x="2001774" y="605028"/>
                </a:lnTo>
                <a:lnTo>
                  <a:pt x="2001774" y="631698"/>
                </a:lnTo>
                <a:lnTo>
                  <a:pt x="2028444" y="631698"/>
                </a:lnTo>
                <a:close/>
              </a:path>
              <a:path w="6692265" h="631825">
                <a:moveTo>
                  <a:pt x="1975103" y="631698"/>
                </a:moveTo>
                <a:lnTo>
                  <a:pt x="1975103" y="605028"/>
                </a:lnTo>
                <a:lnTo>
                  <a:pt x="1949196" y="605028"/>
                </a:lnTo>
                <a:lnTo>
                  <a:pt x="1949196" y="631698"/>
                </a:lnTo>
                <a:lnTo>
                  <a:pt x="1975103" y="631698"/>
                </a:lnTo>
                <a:close/>
              </a:path>
              <a:path w="6692265" h="631825">
                <a:moveTo>
                  <a:pt x="1922526" y="631698"/>
                </a:moveTo>
                <a:lnTo>
                  <a:pt x="1922526" y="605028"/>
                </a:lnTo>
                <a:lnTo>
                  <a:pt x="1895856" y="605028"/>
                </a:lnTo>
                <a:lnTo>
                  <a:pt x="1895856" y="631698"/>
                </a:lnTo>
                <a:lnTo>
                  <a:pt x="1922526" y="631698"/>
                </a:lnTo>
                <a:close/>
              </a:path>
              <a:path w="6692265" h="631825">
                <a:moveTo>
                  <a:pt x="1869948" y="631698"/>
                </a:moveTo>
                <a:lnTo>
                  <a:pt x="1869948" y="605028"/>
                </a:lnTo>
                <a:lnTo>
                  <a:pt x="1843277" y="605028"/>
                </a:lnTo>
                <a:lnTo>
                  <a:pt x="1843277" y="631698"/>
                </a:lnTo>
                <a:lnTo>
                  <a:pt x="1869948" y="631698"/>
                </a:lnTo>
                <a:close/>
              </a:path>
              <a:path w="6692265" h="631825">
                <a:moveTo>
                  <a:pt x="1816608" y="631698"/>
                </a:moveTo>
                <a:lnTo>
                  <a:pt x="1816608" y="605028"/>
                </a:lnTo>
                <a:lnTo>
                  <a:pt x="1789938" y="605028"/>
                </a:lnTo>
                <a:lnTo>
                  <a:pt x="1789938" y="631698"/>
                </a:lnTo>
                <a:lnTo>
                  <a:pt x="1816608" y="631698"/>
                </a:lnTo>
                <a:close/>
              </a:path>
              <a:path w="6692265" h="631825">
                <a:moveTo>
                  <a:pt x="1764030" y="631698"/>
                </a:moveTo>
                <a:lnTo>
                  <a:pt x="1764030" y="605028"/>
                </a:lnTo>
                <a:lnTo>
                  <a:pt x="1737360" y="605028"/>
                </a:lnTo>
                <a:lnTo>
                  <a:pt x="1737360" y="631698"/>
                </a:lnTo>
                <a:lnTo>
                  <a:pt x="1764030" y="631698"/>
                </a:lnTo>
                <a:close/>
              </a:path>
              <a:path w="6692265" h="631825">
                <a:moveTo>
                  <a:pt x="1710689" y="631698"/>
                </a:moveTo>
                <a:lnTo>
                  <a:pt x="1710689" y="605028"/>
                </a:lnTo>
                <a:lnTo>
                  <a:pt x="1684782" y="605028"/>
                </a:lnTo>
                <a:lnTo>
                  <a:pt x="1684782" y="631698"/>
                </a:lnTo>
                <a:lnTo>
                  <a:pt x="1710689" y="631698"/>
                </a:lnTo>
                <a:close/>
              </a:path>
              <a:path w="6692265" h="631825">
                <a:moveTo>
                  <a:pt x="1658112" y="631698"/>
                </a:moveTo>
                <a:lnTo>
                  <a:pt x="1658112" y="605028"/>
                </a:lnTo>
                <a:lnTo>
                  <a:pt x="1631442" y="605028"/>
                </a:lnTo>
                <a:lnTo>
                  <a:pt x="1631442" y="631698"/>
                </a:lnTo>
                <a:lnTo>
                  <a:pt x="1658112" y="631698"/>
                </a:lnTo>
                <a:close/>
              </a:path>
              <a:path w="6692265" h="631825">
                <a:moveTo>
                  <a:pt x="1605534" y="631698"/>
                </a:moveTo>
                <a:lnTo>
                  <a:pt x="1605534" y="605028"/>
                </a:lnTo>
                <a:lnTo>
                  <a:pt x="1578864" y="605028"/>
                </a:lnTo>
                <a:lnTo>
                  <a:pt x="1578864" y="631698"/>
                </a:lnTo>
                <a:lnTo>
                  <a:pt x="1605534" y="631698"/>
                </a:lnTo>
                <a:close/>
              </a:path>
              <a:path w="6692265" h="631825">
                <a:moveTo>
                  <a:pt x="1552194" y="631698"/>
                </a:moveTo>
                <a:lnTo>
                  <a:pt x="1552194" y="605028"/>
                </a:lnTo>
                <a:lnTo>
                  <a:pt x="1526286" y="605028"/>
                </a:lnTo>
                <a:lnTo>
                  <a:pt x="1526286" y="631698"/>
                </a:lnTo>
                <a:lnTo>
                  <a:pt x="1552194" y="631698"/>
                </a:lnTo>
                <a:close/>
              </a:path>
              <a:path w="6692265" h="631825">
                <a:moveTo>
                  <a:pt x="1499616" y="631698"/>
                </a:moveTo>
                <a:lnTo>
                  <a:pt x="1499616" y="605028"/>
                </a:lnTo>
                <a:lnTo>
                  <a:pt x="1472946" y="605028"/>
                </a:lnTo>
                <a:lnTo>
                  <a:pt x="1472946" y="631698"/>
                </a:lnTo>
                <a:lnTo>
                  <a:pt x="1499616" y="631698"/>
                </a:lnTo>
                <a:close/>
              </a:path>
              <a:path w="6692265" h="631825">
                <a:moveTo>
                  <a:pt x="1447038" y="631698"/>
                </a:moveTo>
                <a:lnTo>
                  <a:pt x="1447038" y="605028"/>
                </a:lnTo>
                <a:lnTo>
                  <a:pt x="1420368" y="605028"/>
                </a:lnTo>
                <a:lnTo>
                  <a:pt x="1420368" y="631698"/>
                </a:lnTo>
                <a:lnTo>
                  <a:pt x="1447038" y="631698"/>
                </a:lnTo>
                <a:close/>
              </a:path>
              <a:path w="6692265" h="631825">
                <a:moveTo>
                  <a:pt x="1393698" y="631698"/>
                </a:moveTo>
                <a:lnTo>
                  <a:pt x="1393698" y="605028"/>
                </a:lnTo>
                <a:lnTo>
                  <a:pt x="1367790" y="605028"/>
                </a:lnTo>
                <a:lnTo>
                  <a:pt x="1367790" y="631698"/>
                </a:lnTo>
                <a:lnTo>
                  <a:pt x="1393698" y="631698"/>
                </a:lnTo>
                <a:close/>
              </a:path>
              <a:path w="6692265" h="631825">
                <a:moveTo>
                  <a:pt x="1341120" y="631698"/>
                </a:moveTo>
                <a:lnTo>
                  <a:pt x="1341120" y="605028"/>
                </a:lnTo>
                <a:lnTo>
                  <a:pt x="1314450" y="605028"/>
                </a:lnTo>
                <a:lnTo>
                  <a:pt x="1314450" y="631698"/>
                </a:lnTo>
                <a:lnTo>
                  <a:pt x="1341120" y="631698"/>
                </a:lnTo>
                <a:close/>
              </a:path>
              <a:path w="6692265" h="631825">
                <a:moveTo>
                  <a:pt x="1288542" y="631698"/>
                </a:moveTo>
                <a:lnTo>
                  <a:pt x="1288542" y="605028"/>
                </a:lnTo>
                <a:lnTo>
                  <a:pt x="1261872" y="605028"/>
                </a:lnTo>
                <a:lnTo>
                  <a:pt x="1261872" y="631698"/>
                </a:lnTo>
                <a:lnTo>
                  <a:pt x="1288542" y="631698"/>
                </a:lnTo>
                <a:close/>
              </a:path>
              <a:path w="6692265" h="631825">
                <a:moveTo>
                  <a:pt x="1235202" y="631698"/>
                </a:moveTo>
                <a:lnTo>
                  <a:pt x="1235202" y="605028"/>
                </a:lnTo>
                <a:lnTo>
                  <a:pt x="1209294" y="605028"/>
                </a:lnTo>
                <a:lnTo>
                  <a:pt x="1209294" y="631698"/>
                </a:lnTo>
                <a:lnTo>
                  <a:pt x="1235202" y="631698"/>
                </a:lnTo>
                <a:close/>
              </a:path>
              <a:path w="6692265" h="631825">
                <a:moveTo>
                  <a:pt x="1182624" y="631698"/>
                </a:moveTo>
                <a:lnTo>
                  <a:pt x="1182624" y="605028"/>
                </a:lnTo>
                <a:lnTo>
                  <a:pt x="1155954" y="605028"/>
                </a:lnTo>
                <a:lnTo>
                  <a:pt x="1155954" y="631698"/>
                </a:lnTo>
                <a:lnTo>
                  <a:pt x="1182624" y="631698"/>
                </a:lnTo>
                <a:close/>
              </a:path>
              <a:path w="6692265" h="631825">
                <a:moveTo>
                  <a:pt x="1130046" y="631698"/>
                </a:moveTo>
                <a:lnTo>
                  <a:pt x="1130046" y="605028"/>
                </a:lnTo>
                <a:lnTo>
                  <a:pt x="1103376" y="605028"/>
                </a:lnTo>
                <a:lnTo>
                  <a:pt x="1103376" y="631698"/>
                </a:lnTo>
                <a:lnTo>
                  <a:pt x="1130046" y="631698"/>
                </a:lnTo>
                <a:close/>
              </a:path>
              <a:path w="6692265" h="631825">
                <a:moveTo>
                  <a:pt x="1076706" y="631698"/>
                </a:moveTo>
                <a:lnTo>
                  <a:pt x="1076706" y="605028"/>
                </a:lnTo>
                <a:lnTo>
                  <a:pt x="1050036" y="605028"/>
                </a:lnTo>
                <a:lnTo>
                  <a:pt x="1050036" y="631698"/>
                </a:lnTo>
                <a:lnTo>
                  <a:pt x="1076706" y="631698"/>
                </a:lnTo>
                <a:close/>
              </a:path>
              <a:path w="6692265" h="631825">
                <a:moveTo>
                  <a:pt x="1024128" y="631698"/>
                </a:moveTo>
                <a:lnTo>
                  <a:pt x="1024128" y="605028"/>
                </a:lnTo>
                <a:lnTo>
                  <a:pt x="997458" y="605028"/>
                </a:lnTo>
                <a:lnTo>
                  <a:pt x="997458" y="631698"/>
                </a:lnTo>
                <a:lnTo>
                  <a:pt x="1024128" y="631698"/>
                </a:lnTo>
                <a:close/>
              </a:path>
              <a:path w="6692265" h="631825">
                <a:moveTo>
                  <a:pt x="970788" y="631698"/>
                </a:moveTo>
                <a:lnTo>
                  <a:pt x="970788" y="605028"/>
                </a:lnTo>
                <a:lnTo>
                  <a:pt x="944880" y="605028"/>
                </a:lnTo>
                <a:lnTo>
                  <a:pt x="944880" y="631698"/>
                </a:lnTo>
                <a:lnTo>
                  <a:pt x="970788" y="631698"/>
                </a:lnTo>
                <a:close/>
              </a:path>
              <a:path w="6692265" h="631825">
                <a:moveTo>
                  <a:pt x="918210" y="631698"/>
                </a:moveTo>
                <a:lnTo>
                  <a:pt x="918210" y="605028"/>
                </a:lnTo>
                <a:lnTo>
                  <a:pt x="891540" y="605028"/>
                </a:lnTo>
                <a:lnTo>
                  <a:pt x="891540" y="631698"/>
                </a:lnTo>
                <a:lnTo>
                  <a:pt x="918210" y="631698"/>
                </a:lnTo>
                <a:close/>
              </a:path>
              <a:path w="6692265" h="631825">
                <a:moveTo>
                  <a:pt x="865632" y="631698"/>
                </a:moveTo>
                <a:lnTo>
                  <a:pt x="865632" y="605028"/>
                </a:lnTo>
                <a:lnTo>
                  <a:pt x="838962" y="605028"/>
                </a:lnTo>
                <a:lnTo>
                  <a:pt x="838962" y="631698"/>
                </a:lnTo>
                <a:lnTo>
                  <a:pt x="865632" y="631698"/>
                </a:lnTo>
                <a:close/>
              </a:path>
              <a:path w="6692265" h="631825">
                <a:moveTo>
                  <a:pt x="812291" y="631698"/>
                </a:moveTo>
                <a:lnTo>
                  <a:pt x="812291" y="605028"/>
                </a:lnTo>
                <a:lnTo>
                  <a:pt x="786384" y="605028"/>
                </a:lnTo>
                <a:lnTo>
                  <a:pt x="786384" y="631698"/>
                </a:lnTo>
                <a:lnTo>
                  <a:pt x="812291" y="631698"/>
                </a:lnTo>
                <a:close/>
              </a:path>
              <a:path w="6692265" h="631825">
                <a:moveTo>
                  <a:pt x="759714" y="631698"/>
                </a:moveTo>
                <a:lnTo>
                  <a:pt x="759714" y="605028"/>
                </a:lnTo>
                <a:lnTo>
                  <a:pt x="733044" y="605028"/>
                </a:lnTo>
                <a:lnTo>
                  <a:pt x="733044" y="631698"/>
                </a:lnTo>
                <a:lnTo>
                  <a:pt x="759714" y="631698"/>
                </a:lnTo>
                <a:close/>
              </a:path>
              <a:path w="6692265" h="631825">
                <a:moveTo>
                  <a:pt x="707135" y="631698"/>
                </a:moveTo>
                <a:lnTo>
                  <a:pt x="707135" y="605028"/>
                </a:lnTo>
                <a:lnTo>
                  <a:pt x="680466" y="605028"/>
                </a:lnTo>
                <a:lnTo>
                  <a:pt x="680466" y="631698"/>
                </a:lnTo>
                <a:lnTo>
                  <a:pt x="707135" y="631698"/>
                </a:lnTo>
                <a:close/>
              </a:path>
              <a:path w="6692265" h="631825">
                <a:moveTo>
                  <a:pt x="653796" y="631698"/>
                </a:moveTo>
                <a:lnTo>
                  <a:pt x="653796" y="605028"/>
                </a:lnTo>
                <a:lnTo>
                  <a:pt x="627888" y="605028"/>
                </a:lnTo>
                <a:lnTo>
                  <a:pt x="627888" y="631698"/>
                </a:lnTo>
                <a:lnTo>
                  <a:pt x="653796" y="631698"/>
                </a:lnTo>
                <a:close/>
              </a:path>
              <a:path w="6692265" h="631825">
                <a:moveTo>
                  <a:pt x="601218" y="631698"/>
                </a:moveTo>
                <a:lnTo>
                  <a:pt x="601218" y="605028"/>
                </a:lnTo>
                <a:lnTo>
                  <a:pt x="574548" y="605028"/>
                </a:lnTo>
                <a:lnTo>
                  <a:pt x="574548" y="631698"/>
                </a:lnTo>
                <a:lnTo>
                  <a:pt x="601218" y="631698"/>
                </a:lnTo>
                <a:close/>
              </a:path>
              <a:path w="6692265" h="631825">
                <a:moveTo>
                  <a:pt x="548640" y="631698"/>
                </a:moveTo>
                <a:lnTo>
                  <a:pt x="548640" y="605028"/>
                </a:lnTo>
                <a:lnTo>
                  <a:pt x="521970" y="605028"/>
                </a:lnTo>
                <a:lnTo>
                  <a:pt x="521970" y="631698"/>
                </a:lnTo>
                <a:lnTo>
                  <a:pt x="548640" y="631698"/>
                </a:lnTo>
                <a:close/>
              </a:path>
              <a:path w="6692265" h="631825">
                <a:moveTo>
                  <a:pt x="495300" y="631698"/>
                </a:moveTo>
                <a:lnTo>
                  <a:pt x="495300" y="605028"/>
                </a:lnTo>
                <a:lnTo>
                  <a:pt x="469391" y="605028"/>
                </a:lnTo>
                <a:lnTo>
                  <a:pt x="469391" y="631698"/>
                </a:lnTo>
                <a:lnTo>
                  <a:pt x="495300" y="631698"/>
                </a:lnTo>
                <a:close/>
              </a:path>
              <a:path w="6692265" h="631825">
                <a:moveTo>
                  <a:pt x="442722" y="631698"/>
                </a:moveTo>
                <a:lnTo>
                  <a:pt x="442722" y="605028"/>
                </a:lnTo>
                <a:lnTo>
                  <a:pt x="416052" y="605028"/>
                </a:lnTo>
                <a:lnTo>
                  <a:pt x="416052" y="631698"/>
                </a:lnTo>
                <a:lnTo>
                  <a:pt x="442722" y="631698"/>
                </a:lnTo>
                <a:close/>
              </a:path>
              <a:path w="6692265" h="631825">
                <a:moveTo>
                  <a:pt x="390144" y="631698"/>
                </a:moveTo>
                <a:lnTo>
                  <a:pt x="390144" y="605028"/>
                </a:lnTo>
                <a:lnTo>
                  <a:pt x="363474" y="605028"/>
                </a:lnTo>
                <a:lnTo>
                  <a:pt x="363474" y="631698"/>
                </a:lnTo>
                <a:lnTo>
                  <a:pt x="390144" y="631698"/>
                </a:lnTo>
                <a:close/>
              </a:path>
              <a:path w="6692265" h="631825">
                <a:moveTo>
                  <a:pt x="336804" y="631698"/>
                </a:moveTo>
                <a:lnTo>
                  <a:pt x="336804" y="605028"/>
                </a:lnTo>
                <a:lnTo>
                  <a:pt x="310134" y="605028"/>
                </a:lnTo>
                <a:lnTo>
                  <a:pt x="310134" y="631698"/>
                </a:lnTo>
                <a:lnTo>
                  <a:pt x="336804" y="631698"/>
                </a:lnTo>
                <a:close/>
              </a:path>
              <a:path w="6692265" h="631825">
                <a:moveTo>
                  <a:pt x="284226" y="631698"/>
                </a:moveTo>
                <a:lnTo>
                  <a:pt x="284226" y="605028"/>
                </a:lnTo>
                <a:lnTo>
                  <a:pt x="257556" y="605028"/>
                </a:lnTo>
                <a:lnTo>
                  <a:pt x="257556" y="631698"/>
                </a:lnTo>
                <a:lnTo>
                  <a:pt x="284226" y="631698"/>
                </a:lnTo>
                <a:close/>
              </a:path>
              <a:path w="6692265" h="631825">
                <a:moveTo>
                  <a:pt x="230886" y="631698"/>
                </a:moveTo>
                <a:lnTo>
                  <a:pt x="230886" y="605028"/>
                </a:lnTo>
                <a:lnTo>
                  <a:pt x="204978" y="605028"/>
                </a:lnTo>
                <a:lnTo>
                  <a:pt x="204978" y="631698"/>
                </a:lnTo>
                <a:lnTo>
                  <a:pt x="230886" y="631698"/>
                </a:lnTo>
                <a:close/>
              </a:path>
              <a:path w="6692265" h="631825">
                <a:moveTo>
                  <a:pt x="178308" y="631698"/>
                </a:moveTo>
                <a:lnTo>
                  <a:pt x="178308" y="605028"/>
                </a:lnTo>
                <a:lnTo>
                  <a:pt x="151638" y="605028"/>
                </a:lnTo>
                <a:lnTo>
                  <a:pt x="151638" y="631698"/>
                </a:lnTo>
                <a:lnTo>
                  <a:pt x="178308" y="631698"/>
                </a:lnTo>
                <a:close/>
              </a:path>
              <a:path w="6692265" h="631825">
                <a:moveTo>
                  <a:pt x="125730" y="631698"/>
                </a:moveTo>
                <a:lnTo>
                  <a:pt x="125730" y="605028"/>
                </a:lnTo>
                <a:lnTo>
                  <a:pt x="99060" y="605028"/>
                </a:lnTo>
                <a:lnTo>
                  <a:pt x="99060" y="631698"/>
                </a:lnTo>
                <a:lnTo>
                  <a:pt x="125730" y="631698"/>
                </a:lnTo>
                <a:close/>
              </a:path>
              <a:path w="6692265" h="631825">
                <a:moveTo>
                  <a:pt x="72390" y="631698"/>
                </a:moveTo>
                <a:lnTo>
                  <a:pt x="72390" y="605028"/>
                </a:lnTo>
                <a:lnTo>
                  <a:pt x="46481" y="605028"/>
                </a:lnTo>
                <a:lnTo>
                  <a:pt x="46481" y="631698"/>
                </a:lnTo>
                <a:lnTo>
                  <a:pt x="72390" y="631698"/>
                </a:lnTo>
                <a:close/>
              </a:path>
            </a:pathLst>
          </a:custGeom>
          <a:solidFill>
            <a:srgbClr val="FFFF00"/>
          </a:solidFill>
        </p:spPr>
        <p:txBody>
          <a:bodyPr wrap="square" lIns="0" tIns="0" rIns="0" bIns="0" rtlCol="0"/>
          <a:lstStyle/>
          <a:p>
            <a:endParaRPr sz="1429"/>
          </a:p>
        </p:txBody>
      </p:sp>
      <p:pic>
        <p:nvPicPr>
          <p:cNvPr id="12" name="Picture 11">
            <a:extLst>
              <a:ext uri="{FF2B5EF4-FFF2-40B4-BE49-F238E27FC236}">
                <a16:creationId xmlns:a16="http://schemas.microsoft.com/office/drawing/2014/main" id="{F0C13261-3381-F049-B6F1-B306E22A2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7869" y="1479942"/>
            <a:ext cx="1451861" cy="829634"/>
          </a:xfrm>
          <a:prstGeom prst="rect">
            <a:avLst/>
          </a:prstGeom>
        </p:spPr>
      </p:pic>
    </p:spTree>
    <p:extLst>
      <p:ext uri="{BB962C8B-B14F-4D97-AF65-F5344CB8AC3E}">
        <p14:creationId xmlns:p14="http://schemas.microsoft.com/office/powerpoint/2010/main" val="9788768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2287" y="710069"/>
            <a:ext cx="8591017" cy="433377"/>
          </a:xfrm>
          <a:prstGeom prst="rect">
            <a:avLst/>
          </a:prstGeom>
        </p:spPr>
        <p:txBody>
          <a:bodyPr vert="horz" wrap="square" lIns="0" tIns="10086" rIns="0" bIns="0" rtlCol="0" anchor="ctr" anchorCtr="0">
            <a:spAutoFit/>
          </a:bodyPr>
          <a:lstStyle/>
          <a:p>
            <a:pPr marL="10086">
              <a:spcBef>
                <a:spcPts val="79"/>
              </a:spcBef>
            </a:pPr>
            <a:r>
              <a:rPr lang="en-GB" sz="3600" spc="-84" dirty="0"/>
              <a:t>Checkbuttons and Radiobuttons</a:t>
            </a:r>
          </a:p>
        </p:txBody>
      </p:sp>
      <p:sp>
        <p:nvSpPr>
          <p:cNvPr id="4" name="Text Placeholder 3">
            <a:extLst>
              <a:ext uri="{FF2B5EF4-FFF2-40B4-BE49-F238E27FC236}">
                <a16:creationId xmlns:a16="http://schemas.microsoft.com/office/drawing/2014/main" id="{A3068CEE-68FF-42E0-81CF-5FE984F4B2E6}"/>
              </a:ext>
            </a:extLst>
          </p:cNvPr>
          <p:cNvSpPr>
            <a:spLocks noGrp="1"/>
          </p:cNvSpPr>
          <p:nvPr>
            <p:ph type="body" sz="quarter" idx="14"/>
          </p:nvPr>
        </p:nvSpPr>
        <p:spPr/>
        <p:txBody>
          <a:bodyPr/>
          <a:lstStyle/>
          <a:p>
            <a:pPr marL="155322" marR="4034" indent="-145236" algn="just">
              <a:lnSpc>
                <a:spcPct val="150000"/>
              </a:lnSpc>
              <a:spcBef>
                <a:spcPts val="79"/>
              </a:spcBef>
              <a:buClr>
                <a:schemeClr val="tx1"/>
              </a:buClr>
              <a:buSzPct val="100000"/>
              <a:buChar char="•"/>
              <a:tabLst>
                <a:tab pos="155322" algn="l"/>
              </a:tabLst>
            </a:pPr>
            <a:r>
              <a:rPr lang="en-US" spc="-4" dirty="0" err="1">
                <a:solidFill>
                  <a:srgbClr val="292934"/>
                </a:solidFill>
                <a:cs typeface="Arial"/>
              </a:rPr>
              <a:t>Checkbuttons</a:t>
            </a:r>
            <a:r>
              <a:rPr lang="en-US" spc="-4" dirty="0">
                <a:solidFill>
                  <a:srgbClr val="292934"/>
                </a:solidFill>
                <a:cs typeface="Arial"/>
              </a:rPr>
              <a:t> are used for multiple choice situations, i.e.  choosing </a:t>
            </a:r>
            <a:r>
              <a:rPr lang="en-US" i="1" dirty="0">
                <a:solidFill>
                  <a:srgbClr val="292934"/>
                </a:solidFill>
                <a:cs typeface="Arial"/>
              </a:rPr>
              <a:t>m </a:t>
            </a:r>
            <a:r>
              <a:rPr lang="en-US" spc="-4" dirty="0">
                <a:solidFill>
                  <a:srgbClr val="292934"/>
                </a:solidFill>
                <a:cs typeface="Arial"/>
              </a:rPr>
              <a:t>of </a:t>
            </a:r>
            <a:r>
              <a:rPr lang="en-US" i="1" spc="-4" dirty="0">
                <a:solidFill>
                  <a:srgbClr val="292934"/>
                </a:solidFill>
                <a:cs typeface="Arial"/>
              </a:rPr>
              <a:t>n </a:t>
            </a:r>
            <a:r>
              <a:rPr lang="en-US" spc="-4" dirty="0">
                <a:solidFill>
                  <a:srgbClr val="292934"/>
                </a:solidFill>
                <a:cs typeface="Arial"/>
              </a:rPr>
              <a:t>possible options. This is done </a:t>
            </a:r>
            <a:r>
              <a:rPr lang="en-US" spc="-8" dirty="0">
                <a:solidFill>
                  <a:srgbClr val="292934"/>
                </a:solidFill>
                <a:cs typeface="Arial"/>
              </a:rPr>
              <a:t>by  </a:t>
            </a:r>
            <a:r>
              <a:rPr lang="en-US" spc="-4" dirty="0">
                <a:solidFill>
                  <a:srgbClr val="292934"/>
                </a:solidFill>
                <a:cs typeface="Arial"/>
              </a:rPr>
              <a:t>assigning each checkbox a variable of its</a:t>
            </a:r>
            <a:r>
              <a:rPr lang="en-US" spc="48" dirty="0">
                <a:solidFill>
                  <a:srgbClr val="292934"/>
                </a:solidFill>
                <a:cs typeface="Arial"/>
              </a:rPr>
              <a:t> </a:t>
            </a:r>
            <a:r>
              <a:rPr lang="en-US" spc="-8" dirty="0">
                <a:solidFill>
                  <a:srgbClr val="292934"/>
                </a:solidFill>
                <a:cs typeface="Arial"/>
              </a:rPr>
              <a:t>own.</a:t>
            </a:r>
            <a:endParaRPr lang="en-US" dirty="0">
              <a:cs typeface="Arial"/>
            </a:endParaRPr>
          </a:p>
          <a:p>
            <a:pPr marL="155322" marR="37822" indent="-145236" algn="just">
              <a:lnSpc>
                <a:spcPct val="150000"/>
              </a:lnSpc>
              <a:spcBef>
                <a:spcPts val="456"/>
              </a:spcBef>
              <a:buClr>
                <a:schemeClr val="tx1"/>
              </a:buClr>
              <a:buSzPct val="100000"/>
              <a:buChar char="•"/>
              <a:tabLst>
                <a:tab pos="155322" algn="l"/>
              </a:tabLst>
            </a:pPr>
            <a:r>
              <a:rPr lang="en-US" spc="-4" dirty="0" err="1">
                <a:solidFill>
                  <a:srgbClr val="292934"/>
                </a:solidFill>
                <a:cs typeface="Arial"/>
              </a:rPr>
              <a:t>Radiobuttions</a:t>
            </a:r>
            <a:r>
              <a:rPr lang="en-US" spc="-4" dirty="0">
                <a:solidFill>
                  <a:srgbClr val="292934"/>
                </a:solidFill>
                <a:cs typeface="Arial"/>
              </a:rPr>
              <a:t> are used for choosing one of n </a:t>
            </a:r>
            <a:r>
              <a:rPr lang="en-US" spc="-8" dirty="0">
                <a:solidFill>
                  <a:srgbClr val="292934"/>
                </a:solidFill>
                <a:cs typeface="Arial"/>
              </a:rPr>
              <a:t>possible  </a:t>
            </a:r>
            <a:r>
              <a:rPr lang="en-US" spc="-4" dirty="0">
                <a:solidFill>
                  <a:srgbClr val="292934"/>
                </a:solidFill>
                <a:cs typeface="Arial"/>
              </a:rPr>
              <a:t>choices; i.e. a mutually exclusive single choice by </a:t>
            </a:r>
            <a:r>
              <a:rPr lang="en-US" spc="-8" dirty="0">
                <a:solidFill>
                  <a:srgbClr val="292934"/>
                </a:solidFill>
                <a:cs typeface="Arial"/>
              </a:rPr>
              <a:t>giving  </a:t>
            </a:r>
            <a:r>
              <a:rPr lang="en-US" spc="-4" dirty="0">
                <a:solidFill>
                  <a:srgbClr val="292934"/>
                </a:solidFill>
                <a:cs typeface="Arial"/>
              </a:rPr>
              <a:t>each button a unique value of the same Tkinter</a:t>
            </a:r>
            <a:r>
              <a:rPr lang="en-US" spc="-17" dirty="0">
                <a:solidFill>
                  <a:srgbClr val="292934"/>
                </a:solidFill>
                <a:cs typeface="Arial"/>
              </a:rPr>
              <a:t> </a:t>
            </a:r>
            <a:r>
              <a:rPr lang="en-US" spc="-4" dirty="0">
                <a:solidFill>
                  <a:srgbClr val="292934"/>
                </a:solidFill>
                <a:cs typeface="Arial"/>
              </a:rPr>
              <a:t>variable.</a:t>
            </a:r>
            <a:endParaRPr lang="en-US" dirty="0">
              <a:cs typeface="Arial"/>
            </a:endParaRPr>
          </a:p>
          <a:p>
            <a:pPr algn="just"/>
            <a:endParaRPr lang="en-GB" dirty="0"/>
          </a:p>
        </p:txBody>
      </p:sp>
    </p:spTree>
    <p:extLst>
      <p:ext uri="{BB962C8B-B14F-4D97-AF65-F5344CB8AC3E}">
        <p14:creationId xmlns:p14="http://schemas.microsoft.com/office/powerpoint/2010/main" val="39625837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2287" y="705628"/>
            <a:ext cx="11005537" cy="433377"/>
          </a:xfrm>
          <a:prstGeom prst="rect">
            <a:avLst/>
          </a:prstGeom>
        </p:spPr>
        <p:txBody>
          <a:bodyPr vert="horz" wrap="square" lIns="0" tIns="10086" rIns="0" bIns="0" rtlCol="0" anchor="ctr" anchorCtr="0">
            <a:spAutoFit/>
          </a:bodyPr>
          <a:lstStyle/>
          <a:p>
            <a:pPr marL="10086">
              <a:spcBef>
                <a:spcPts val="79"/>
              </a:spcBef>
            </a:pPr>
            <a:r>
              <a:rPr lang="en-GB" sz="3600" spc="-84" dirty="0" err="1"/>
              <a:t>Checkbutton</a:t>
            </a:r>
            <a:r>
              <a:rPr lang="en-GB" sz="3600" spc="-84" dirty="0"/>
              <a:t>                                                               </a:t>
            </a:r>
            <a:r>
              <a:rPr lang="en-GB" sz="1800" spc="-84" dirty="0"/>
              <a:t>(1/2)</a:t>
            </a:r>
          </a:p>
        </p:txBody>
      </p:sp>
      <p:sp>
        <p:nvSpPr>
          <p:cNvPr id="4" name="object 4"/>
          <p:cNvSpPr txBox="1"/>
          <p:nvPr/>
        </p:nvSpPr>
        <p:spPr>
          <a:xfrm>
            <a:off x="2848939" y="1952515"/>
            <a:ext cx="2778499" cy="3121956"/>
          </a:xfrm>
          <a:prstGeom prst="rect">
            <a:avLst/>
          </a:prstGeom>
          <a:solidFill>
            <a:srgbClr val="F2F2F2"/>
          </a:solidFill>
        </p:spPr>
        <p:txBody>
          <a:bodyPr vert="horz" wrap="square" lIns="0" tIns="24205" rIns="0" bIns="0" rtlCol="0">
            <a:spAutoFit/>
          </a:bodyPr>
          <a:lstStyle/>
          <a:p>
            <a:pPr marL="71610">
              <a:spcBef>
                <a:spcPts val="191"/>
              </a:spcBef>
            </a:pPr>
            <a:r>
              <a:rPr sz="1429" b="1" spc="-79" dirty="0">
                <a:solidFill>
                  <a:srgbClr val="FF9A00"/>
                </a:solidFill>
                <a:latin typeface="Trebuchet MS"/>
                <a:cs typeface="Trebuchet MS"/>
              </a:rPr>
              <a:t>from </a:t>
            </a:r>
            <a:r>
              <a:rPr lang="en-GB" sz="1429" b="1" spc="-107" dirty="0">
                <a:solidFill>
                  <a:srgbClr val="292934"/>
                </a:solidFill>
                <a:latin typeface="Trebuchet MS"/>
                <a:cs typeface="Trebuchet MS"/>
              </a:rPr>
              <a:t>t</a:t>
            </a:r>
            <a:r>
              <a:rPr sz="1429" b="1" spc="-107" dirty="0" err="1">
                <a:solidFill>
                  <a:srgbClr val="292934"/>
                </a:solidFill>
                <a:latin typeface="Trebuchet MS"/>
                <a:cs typeface="Trebuchet MS"/>
              </a:rPr>
              <a:t>kinter</a:t>
            </a:r>
            <a:r>
              <a:rPr sz="1429" b="1" spc="-107" dirty="0">
                <a:solidFill>
                  <a:srgbClr val="292934"/>
                </a:solidFill>
                <a:latin typeface="Trebuchet MS"/>
                <a:cs typeface="Trebuchet MS"/>
              </a:rPr>
              <a:t> </a:t>
            </a:r>
            <a:r>
              <a:rPr sz="1429" b="1" spc="-76" dirty="0">
                <a:solidFill>
                  <a:srgbClr val="FF9A00"/>
                </a:solidFill>
                <a:latin typeface="Trebuchet MS"/>
                <a:cs typeface="Trebuchet MS"/>
              </a:rPr>
              <a:t>import</a:t>
            </a:r>
            <a:r>
              <a:rPr sz="1429" b="1" spc="-155" dirty="0">
                <a:solidFill>
                  <a:srgbClr val="FF9A00"/>
                </a:solidFill>
                <a:latin typeface="Trebuchet MS"/>
                <a:cs typeface="Trebuchet MS"/>
              </a:rPr>
              <a:t> </a:t>
            </a:r>
            <a:r>
              <a:rPr sz="1429" b="1" spc="91" dirty="0">
                <a:solidFill>
                  <a:srgbClr val="292934"/>
                </a:solidFill>
                <a:latin typeface="Trebuchet MS"/>
                <a:cs typeface="Trebuchet MS"/>
              </a:rPr>
              <a:t>*</a:t>
            </a:r>
            <a:endParaRPr sz="1429" dirty="0">
              <a:latin typeface="Trebuchet MS"/>
              <a:cs typeface="Trebuchet MS"/>
            </a:endParaRPr>
          </a:p>
          <a:p>
            <a:pPr>
              <a:spcBef>
                <a:spcPts val="24"/>
              </a:spcBef>
            </a:pPr>
            <a:endParaRPr sz="1469" dirty="0">
              <a:latin typeface="Times New Roman"/>
              <a:cs typeface="Times New Roman"/>
            </a:endParaRPr>
          </a:p>
          <a:p>
            <a:pPr marL="71610"/>
            <a:r>
              <a:rPr sz="1429" b="1" spc="-88" dirty="0">
                <a:solidFill>
                  <a:srgbClr val="FF9A00"/>
                </a:solidFill>
                <a:latin typeface="Trebuchet MS"/>
                <a:cs typeface="Trebuchet MS"/>
              </a:rPr>
              <a:t>def</a:t>
            </a:r>
            <a:r>
              <a:rPr sz="1429" b="1" spc="-112" dirty="0">
                <a:solidFill>
                  <a:srgbClr val="FF9A00"/>
                </a:solidFill>
                <a:latin typeface="Trebuchet MS"/>
                <a:cs typeface="Trebuchet MS"/>
              </a:rPr>
              <a:t> </a:t>
            </a:r>
            <a:r>
              <a:rPr sz="1429" b="1" spc="-103" dirty="0">
                <a:solidFill>
                  <a:srgbClr val="0070C0"/>
                </a:solidFill>
                <a:latin typeface="Trebuchet MS"/>
                <a:cs typeface="Trebuchet MS"/>
              </a:rPr>
              <a:t>cb</a:t>
            </a:r>
            <a:r>
              <a:rPr sz="1429" b="1" spc="-103" dirty="0">
                <a:solidFill>
                  <a:srgbClr val="292934"/>
                </a:solidFill>
                <a:latin typeface="Trebuchet MS"/>
                <a:cs typeface="Trebuchet MS"/>
              </a:rPr>
              <a:t>():</a:t>
            </a:r>
            <a:endParaRPr sz="1429" dirty="0">
              <a:latin typeface="Trebuchet MS"/>
              <a:cs typeface="Trebuchet MS"/>
            </a:endParaRPr>
          </a:p>
          <a:p>
            <a:pPr marL="196674"/>
            <a:r>
              <a:rPr sz="1429" b="1" spc="-84" dirty="0">
                <a:solidFill>
                  <a:srgbClr val="292934"/>
                </a:solidFill>
                <a:latin typeface="Trebuchet MS"/>
                <a:cs typeface="Trebuchet MS"/>
              </a:rPr>
              <a:t>print </a:t>
            </a:r>
            <a:r>
              <a:rPr lang="en-GB" sz="1429" b="1" spc="-84" dirty="0">
                <a:solidFill>
                  <a:srgbClr val="292934"/>
                </a:solidFill>
                <a:latin typeface="Trebuchet MS"/>
                <a:cs typeface="Trebuchet MS"/>
              </a:rPr>
              <a:t>(</a:t>
            </a:r>
            <a:r>
              <a:rPr sz="1429" b="1" spc="-60" dirty="0">
                <a:solidFill>
                  <a:srgbClr val="00B050"/>
                </a:solidFill>
                <a:latin typeface="Trebuchet MS"/>
                <a:cs typeface="Trebuchet MS"/>
              </a:rPr>
              <a:t>"variable </a:t>
            </a:r>
            <a:r>
              <a:rPr sz="1429" b="1" spc="-48" dirty="0">
                <a:solidFill>
                  <a:srgbClr val="00B050"/>
                </a:solidFill>
                <a:latin typeface="Trebuchet MS"/>
                <a:cs typeface="Trebuchet MS"/>
              </a:rPr>
              <a:t>is"</a:t>
            </a:r>
            <a:r>
              <a:rPr sz="1429" b="1" spc="-48" dirty="0">
                <a:solidFill>
                  <a:srgbClr val="292934"/>
                </a:solidFill>
                <a:latin typeface="Trebuchet MS"/>
                <a:cs typeface="Trebuchet MS"/>
              </a:rPr>
              <a:t>,</a:t>
            </a:r>
            <a:r>
              <a:rPr sz="1429" b="1" spc="-218" dirty="0">
                <a:solidFill>
                  <a:srgbClr val="292934"/>
                </a:solidFill>
                <a:latin typeface="Trebuchet MS"/>
                <a:cs typeface="Trebuchet MS"/>
              </a:rPr>
              <a:t> </a:t>
            </a:r>
            <a:r>
              <a:rPr sz="1429" b="1" spc="-107" dirty="0" err="1">
                <a:solidFill>
                  <a:srgbClr val="292934"/>
                </a:solidFill>
                <a:latin typeface="Trebuchet MS"/>
                <a:cs typeface="Trebuchet MS"/>
              </a:rPr>
              <a:t>var.get</a:t>
            </a:r>
            <a:r>
              <a:rPr sz="1429" b="1" spc="-107" dirty="0">
                <a:solidFill>
                  <a:srgbClr val="292934"/>
                </a:solidFill>
                <a:latin typeface="Trebuchet MS"/>
                <a:cs typeface="Trebuchet MS"/>
              </a:rPr>
              <a:t>()</a:t>
            </a:r>
            <a:r>
              <a:rPr lang="en-GB" sz="1429" b="1" spc="-107" dirty="0">
                <a:solidFill>
                  <a:srgbClr val="292934"/>
                </a:solidFill>
                <a:latin typeface="Trebuchet MS"/>
                <a:cs typeface="Trebuchet MS"/>
              </a:rPr>
              <a:t>)</a:t>
            </a:r>
            <a:endParaRPr sz="1429" dirty="0">
              <a:latin typeface="Trebuchet MS"/>
              <a:cs typeface="Trebuchet MS"/>
            </a:endParaRPr>
          </a:p>
          <a:p>
            <a:pPr>
              <a:spcBef>
                <a:spcPts val="28"/>
              </a:spcBef>
            </a:pPr>
            <a:endParaRPr sz="1469" dirty="0">
              <a:latin typeface="Times New Roman"/>
              <a:cs typeface="Times New Roman"/>
            </a:endParaRPr>
          </a:p>
          <a:p>
            <a:pPr marL="71610" marR="1717618"/>
            <a:r>
              <a:rPr sz="1429" b="1" spc="-71" dirty="0">
                <a:solidFill>
                  <a:srgbClr val="292934"/>
                </a:solidFill>
                <a:latin typeface="Trebuchet MS"/>
                <a:cs typeface="Trebuchet MS"/>
              </a:rPr>
              <a:t>win </a:t>
            </a:r>
            <a:r>
              <a:rPr sz="1429" b="1" spc="-127" dirty="0">
                <a:solidFill>
                  <a:srgbClr val="292934"/>
                </a:solidFill>
                <a:latin typeface="Trebuchet MS"/>
                <a:cs typeface="Trebuchet MS"/>
              </a:rPr>
              <a:t>= </a:t>
            </a:r>
            <a:r>
              <a:rPr sz="1429" b="1" spc="-112" dirty="0">
                <a:solidFill>
                  <a:srgbClr val="292934"/>
                </a:solidFill>
                <a:latin typeface="Trebuchet MS"/>
                <a:cs typeface="Trebuchet MS"/>
              </a:rPr>
              <a:t>Tk()  </a:t>
            </a:r>
            <a:r>
              <a:rPr sz="1429" b="1" spc="-88" dirty="0">
                <a:solidFill>
                  <a:srgbClr val="292934"/>
                </a:solidFill>
                <a:latin typeface="Trebuchet MS"/>
                <a:cs typeface="Trebuchet MS"/>
              </a:rPr>
              <a:t>var </a:t>
            </a:r>
            <a:r>
              <a:rPr sz="1429" b="1" spc="-127" dirty="0">
                <a:solidFill>
                  <a:srgbClr val="292934"/>
                </a:solidFill>
                <a:latin typeface="Trebuchet MS"/>
                <a:cs typeface="Trebuchet MS"/>
              </a:rPr>
              <a:t>=</a:t>
            </a:r>
            <a:r>
              <a:rPr sz="1429" b="1" spc="-186" dirty="0">
                <a:solidFill>
                  <a:srgbClr val="292934"/>
                </a:solidFill>
                <a:latin typeface="Trebuchet MS"/>
                <a:cs typeface="Trebuchet MS"/>
              </a:rPr>
              <a:t> </a:t>
            </a:r>
            <a:r>
              <a:rPr sz="1429" b="1" spc="-79" dirty="0">
                <a:solidFill>
                  <a:srgbClr val="292934"/>
                </a:solidFill>
                <a:latin typeface="Trebuchet MS"/>
                <a:cs typeface="Trebuchet MS"/>
              </a:rPr>
              <a:t>IntVar()</a:t>
            </a:r>
            <a:endParaRPr sz="1429" dirty="0">
              <a:latin typeface="Trebuchet MS"/>
              <a:cs typeface="Trebuchet MS"/>
            </a:endParaRPr>
          </a:p>
          <a:p>
            <a:pPr marL="71610"/>
            <a:r>
              <a:rPr sz="1429" b="1" spc="-136" dirty="0">
                <a:solidFill>
                  <a:srgbClr val="292934"/>
                </a:solidFill>
                <a:latin typeface="Trebuchet MS"/>
                <a:cs typeface="Trebuchet MS"/>
              </a:rPr>
              <a:t>c </a:t>
            </a:r>
            <a:r>
              <a:rPr sz="1429" b="1" spc="-127" dirty="0">
                <a:solidFill>
                  <a:srgbClr val="292934"/>
                </a:solidFill>
                <a:latin typeface="Trebuchet MS"/>
                <a:cs typeface="Trebuchet MS"/>
              </a:rPr>
              <a:t>=</a:t>
            </a:r>
            <a:r>
              <a:rPr sz="1429" b="1" spc="-76" dirty="0">
                <a:solidFill>
                  <a:srgbClr val="292934"/>
                </a:solidFill>
                <a:latin typeface="Trebuchet MS"/>
                <a:cs typeface="Trebuchet MS"/>
              </a:rPr>
              <a:t> </a:t>
            </a:r>
            <a:r>
              <a:rPr sz="1429" b="1" spc="-91" dirty="0">
                <a:solidFill>
                  <a:srgbClr val="292934"/>
                </a:solidFill>
                <a:latin typeface="Trebuchet MS"/>
                <a:cs typeface="Trebuchet MS"/>
              </a:rPr>
              <a:t>Checkbutton(</a:t>
            </a:r>
            <a:endParaRPr sz="1429" dirty="0">
              <a:latin typeface="Trebuchet MS"/>
              <a:cs typeface="Trebuchet MS"/>
            </a:endParaRPr>
          </a:p>
          <a:p>
            <a:pPr marL="238026" marR="765010" indent="-504"/>
            <a:r>
              <a:rPr sz="1429" b="1" spc="-91" dirty="0">
                <a:solidFill>
                  <a:srgbClr val="292934"/>
                </a:solidFill>
                <a:latin typeface="Trebuchet MS"/>
                <a:cs typeface="Trebuchet MS"/>
              </a:rPr>
              <a:t>win, </a:t>
            </a:r>
            <a:r>
              <a:rPr sz="1429" b="1" spc="-84" dirty="0">
                <a:solidFill>
                  <a:srgbClr val="292934"/>
                </a:solidFill>
                <a:latin typeface="Trebuchet MS"/>
                <a:cs typeface="Trebuchet MS"/>
              </a:rPr>
              <a:t>text=</a:t>
            </a:r>
            <a:r>
              <a:rPr sz="1429" b="1" spc="-84" dirty="0">
                <a:solidFill>
                  <a:srgbClr val="00B050"/>
                </a:solidFill>
                <a:latin typeface="Trebuchet MS"/>
                <a:cs typeface="Trebuchet MS"/>
              </a:rPr>
              <a:t>"Enable</a:t>
            </a:r>
            <a:r>
              <a:rPr sz="1429" b="1" spc="-158" dirty="0">
                <a:solidFill>
                  <a:srgbClr val="00B050"/>
                </a:solidFill>
                <a:latin typeface="Trebuchet MS"/>
                <a:cs typeface="Trebuchet MS"/>
              </a:rPr>
              <a:t> </a:t>
            </a:r>
            <a:r>
              <a:rPr sz="1429" b="1" spc="-96" dirty="0">
                <a:solidFill>
                  <a:srgbClr val="00B050"/>
                </a:solidFill>
                <a:latin typeface="Trebuchet MS"/>
                <a:cs typeface="Trebuchet MS"/>
              </a:rPr>
              <a:t>Tab"</a:t>
            </a:r>
            <a:r>
              <a:rPr sz="1429" b="1" spc="-96" dirty="0">
                <a:solidFill>
                  <a:srgbClr val="292934"/>
                </a:solidFill>
                <a:latin typeface="Trebuchet MS"/>
                <a:cs typeface="Trebuchet MS"/>
              </a:rPr>
              <a:t>,  </a:t>
            </a:r>
            <a:r>
              <a:rPr sz="1429" b="1" spc="-103" dirty="0">
                <a:solidFill>
                  <a:srgbClr val="292934"/>
                </a:solidFill>
                <a:latin typeface="Trebuchet MS"/>
                <a:cs typeface="Trebuchet MS"/>
              </a:rPr>
              <a:t>variable=var,</a:t>
            </a:r>
            <a:endParaRPr sz="1429" dirty="0">
              <a:latin typeface="Trebuchet MS"/>
              <a:cs typeface="Trebuchet MS"/>
            </a:endParaRPr>
          </a:p>
          <a:p>
            <a:pPr marL="71610" marR="538584" indent="166416"/>
            <a:r>
              <a:rPr sz="1429" b="1" spc="-84" dirty="0">
                <a:solidFill>
                  <a:srgbClr val="292934"/>
                </a:solidFill>
                <a:latin typeface="Trebuchet MS"/>
                <a:cs typeface="Trebuchet MS"/>
              </a:rPr>
              <a:t>command= </a:t>
            </a:r>
            <a:r>
              <a:rPr sz="1429" b="1" spc="-76" dirty="0">
                <a:solidFill>
                  <a:srgbClr val="292934"/>
                </a:solidFill>
                <a:latin typeface="Trebuchet MS"/>
                <a:cs typeface="Trebuchet MS"/>
              </a:rPr>
              <a:t>(</a:t>
            </a:r>
            <a:r>
              <a:rPr sz="1429" b="1" spc="-76" dirty="0">
                <a:solidFill>
                  <a:srgbClr val="FF9A00"/>
                </a:solidFill>
                <a:latin typeface="Trebuchet MS"/>
                <a:cs typeface="Trebuchet MS"/>
              </a:rPr>
              <a:t>lambda</a:t>
            </a:r>
            <a:r>
              <a:rPr sz="1429" b="1" spc="-76" dirty="0">
                <a:solidFill>
                  <a:srgbClr val="292934"/>
                </a:solidFill>
                <a:latin typeface="Trebuchet MS"/>
                <a:cs typeface="Trebuchet MS"/>
              </a:rPr>
              <a:t>:</a:t>
            </a:r>
            <a:r>
              <a:rPr sz="1429" b="1" spc="-182" dirty="0">
                <a:solidFill>
                  <a:srgbClr val="292934"/>
                </a:solidFill>
                <a:latin typeface="Trebuchet MS"/>
                <a:cs typeface="Trebuchet MS"/>
              </a:rPr>
              <a:t> </a:t>
            </a:r>
            <a:r>
              <a:rPr sz="1429" b="1" spc="-91" dirty="0">
                <a:solidFill>
                  <a:srgbClr val="292934"/>
                </a:solidFill>
                <a:latin typeface="Trebuchet MS"/>
                <a:cs typeface="Trebuchet MS"/>
              </a:rPr>
              <a:t>cb()))  </a:t>
            </a:r>
            <a:r>
              <a:rPr sz="1429" b="1" spc="-103" dirty="0">
                <a:solidFill>
                  <a:srgbClr val="292934"/>
                </a:solidFill>
                <a:latin typeface="Trebuchet MS"/>
                <a:cs typeface="Trebuchet MS"/>
              </a:rPr>
              <a:t>c.pack()</a:t>
            </a:r>
            <a:endParaRPr sz="1429" dirty="0">
              <a:latin typeface="Trebuchet MS"/>
              <a:cs typeface="Trebuchet MS"/>
            </a:endParaRPr>
          </a:p>
          <a:p>
            <a:pPr>
              <a:spcBef>
                <a:spcPts val="24"/>
              </a:spcBef>
            </a:pPr>
            <a:endParaRPr sz="1469" dirty="0">
              <a:latin typeface="Times New Roman"/>
              <a:cs typeface="Times New Roman"/>
            </a:endParaRPr>
          </a:p>
          <a:p>
            <a:pPr marL="71610"/>
            <a:r>
              <a:rPr sz="1429" b="1" spc="-71" dirty="0">
                <a:solidFill>
                  <a:srgbClr val="292934"/>
                </a:solidFill>
                <a:latin typeface="Trebuchet MS"/>
                <a:cs typeface="Trebuchet MS"/>
              </a:rPr>
              <a:t>mainloop()</a:t>
            </a:r>
            <a:endParaRPr sz="1429" dirty="0">
              <a:latin typeface="Trebuchet MS"/>
              <a:cs typeface="Trebuchet MS"/>
            </a:endParaRPr>
          </a:p>
        </p:txBody>
      </p:sp>
      <p:pic>
        <p:nvPicPr>
          <p:cNvPr id="9" name="Picture 8">
            <a:extLst>
              <a:ext uri="{FF2B5EF4-FFF2-40B4-BE49-F238E27FC236}">
                <a16:creationId xmlns:a16="http://schemas.microsoft.com/office/drawing/2014/main" id="{D6F2C791-9B54-5E4F-8936-11F3CF3C1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7007" y="1654997"/>
            <a:ext cx="2743200" cy="595032"/>
          </a:xfrm>
          <a:prstGeom prst="rect">
            <a:avLst/>
          </a:prstGeom>
        </p:spPr>
      </p:pic>
      <p:pic>
        <p:nvPicPr>
          <p:cNvPr id="11" name="Picture 10">
            <a:extLst>
              <a:ext uri="{FF2B5EF4-FFF2-40B4-BE49-F238E27FC236}">
                <a16:creationId xmlns:a16="http://schemas.microsoft.com/office/drawing/2014/main" id="{E21A3E3A-076F-3941-8BDE-26CBE0D315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7007" y="2330548"/>
            <a:ext cx="2733115" cy="584947"/>
          </a:xfrm>
          <a:prstGeom prst="rect">
            <a:avLst/>
          </a:prstGeom>
        </p:spPr>
      </p:pic>
    </p:spTree>
    <p:extLst>
      <p:ext uri="{BB962C8B-B14F-4D97-AF65-F5344CB8AC3E}">
        <p14:creationId xmlns:p14="http://schemas.microsoft.com/office/powerpoint/2010/main" val="4020784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846519" y="1971273"/>
            <a:ext cx="3146611" cy="3759811"/>
          </a:xfrm>
          <a:prstGeom prst="rect">
            <a:avLst/>
          </a:prstGeom>
          <a:solidFill>
            <a:srgbClr val="F2F2F2"/>
          </a:solidFill>
        </p:spPr>
        <p:txBody>
          <a:bodyPr vert="horz" wrap="square" lIns="0" tIns="25717" rIns="0" bIns="0" rtlCol="0">
            <a:spAutoFit/>
          </a:bodyPr>
          <a:lstStyle/>
          <a:p>
            <a:pPr marL="72618">
              <a:spcBef>
                <a:spcPts val="202"/>
              </a:spcBef>
            </a:pPr>
            <a:r>
              <a:rPr sz="1271" b="1" spc="-67" dirty="0">
                <a:solidFill>
                  <a:srgbClr val="FF9A00"/>
                </a:solidFill>
                <a:latin typeface="Trebuchet MS"/>
                <a:cs typeface="Trebuchet MS"/>
              </a:rPr>
              <a:t>from </a:t>
            </a:r>
            <a:r>
              <a:rPr lang="en-GB" sz="1271" b="1" spc="-96" dirty="0">
                <a:solidFill>
                  <a:srgbClr val="292934"/>
                </a:solidFill>
                <a:latin typeface="Trebuchet MS"/>
                <a:cs typeface="Trebuchet MS"/>
              </a:rPr>
              <a:t>t</a:t>
            </a:r>
            <a:r>
              <a:rPr sz="1271" b="1" spc="-96" dirty="0" err="1">
                <a:solidFill>
                  <a:srgbClr val="292934"/>
                </a:solidFill>
                <a:latin typeface="Trebuchet MS"/>
                <a:cs typeface="Trebuchet MS"/>
              </a:rPr>
              <a:t>kinter</a:t>
            </a:r>
            <a:r>
              <a:rPr sz="1271" b="1" spc="-96" dirty="0">
                <a:solidFill>
                  <a:srgbClr val="292934"/>
                </a:solidFill>
                <a:latin typeface="Trebuchet MS"/>
                <a:cs typeface="Trebuchet MS"/>
              </a:rPr>
              <a:t> </a:t>
            </a:r>
            <a:r>
              <a:rPr sz="1271" b="1" spc="-64" dirty="0">
                <a:solidFill>
                  <a:srgbClr val="FF9A00"/>
                </a:solidFill>
                <a:latin typeface="Trebuchet MS"/>
                <a:cs typeface="Trebuchet MS"/>
              </a:rPr>
              <a:t>import</a:t>
            </a:r>
            <a:r>
              <a:rPr sz="1271" b="1" spc="-143" dirty="0">
                <a:solidFill>
                  <a:srgbClr val="FF9A00"/>
                </a:solidFill>
                <a:latin typeface="Trebuchet MS"/>
                <a:cs typeface="Trebuchet MS"/>
              </a:rPr>
              <a:t> </a:t>
            </a:r>
            <a:r>
              <a:rPr sz="1271" b="1" spc="84" dirty="0">
                <a:solidFill>
                  <a:srgbClr val="292934"/>
                </a:solidFill>
                <a:latin typeface="Trebuchet MS"/>
                <a:cs typeface="Trebuchet MS"/>
              </a:rPr>
              <a:t>*</a:t>
            </a:r>
            <a:endParaRPr sz="1271" dirty="0">
              <a:latin typeface="Trebuchet MS"/>
              <a:cs typeface="Trebuchet MS"/>
            </a:endParaRPr>
          </a:p>
          <a:p>
            <a:pPr>
              <a:spcBef>
                <a:spcPts val="17"/>
              </a:spcBef>
            </a:pPr>
            <a:endParaRPr sz="1310" dirty="0">
              <a:latin typeface="Times New Roman"/>
              <a:cs typeface="Times New Roman"/>
            </a:endParaRPr>
          </a:p>
          <a:p>
            <a:pPr marL="72618"/>
            <a:r>
              <a:rPr sz="1271" b="1" spc="-79" dirty="0">
                <a:solidFill>
                  <a:srgbClr val="FF9A00"/>
                </a:solidFill>
                <a:latin typeface="Trebuchet MS"/>
                <a:cs typeface="Trebuchet MS"/>
              </a:rPr>
              <a:t>def</a:t>
            </a:r>
            <a:r>
              <a:rPr sz="1271" b="1" spc="-96" dirty="0">
                <a:solidFill>
                  <a:srgbClr val="FF9A00"/>
                </a:solidFill>
                <a:latin typeface="Trebuchet MS"/>
                <a:cs typeface="Trebuchet MS"/>
              </a:rPr>
              <a:t> </a:t>
            </a:r>
            <a:r>
              <a:rPr sz="1271" b="1" spc="-91" dirty="0">
                <a:solidFill>
                  <a:srgbClr val="292934"/>
                </a:solidFill>
                <a:latin typeface="Trebuchet MS"/>
                <a:cs typeface="Trebuchet MS"/>
              </a:rPr>
              <a:t>cb():</a:t>
            </a:r>
            <a:endParaRPr sz="1271" dirty="0">
              <a:latin typeface="Trebuchet MS"/>
              <a:cs typeface="Trebuchet MS"/>
            </a:endParaRPr>
          </a:p>
          <a:p>
            <a:pPr marL="182050" marR="1177522"/>
            <a:r>
              <a:rPr sz="1271" b="1" spc="-76" dirty="0">
                <a:solidFill>
                  <a:srgbClr val="7030A0"/>
                </a:solidFill>
                <a:latin typeface="Trebuchet MS"/>
                <a:cs typeface="Trebuchet MS"/>
              </a:rPr>
              <a:t>print</a:t>
            </a:r>
            <a:r>
              <a:rPr lang="en-GB" sz="1271" b="1" spc="-76" dirty="0">
                <a:solidFill>
                  <a:srgbClr val="7030A0"/>
                </a:solidFill>
                <a:latin typeface="Trebuchet MS"/>
                <a:cs typeface="Trebuchet MS"/>
              </a:rPr>
              <a:t>(</a:t>
            </a:r>
            <a:r>
              <a:rPr sz="1271" b="1" spc="-52" dirty="0">
                <a:solidFill>
                  <a:srgbClr val="00B050"/>
                </a:solidFill>
                <a:latin typeface="Trebuchet MS"/>
                <a:cs typeface="Trebuchet MS"/>
              </a:rPr>
              <a:t>"beer </a:t>
            </a:r>
            <a:r>
              <a:rPr sz="1271" b="1" spc="-40" dirty="0">
                <a:solidFill>
                  <a:srgbClr val="00B050"/>
                </a:solidFill>
                <a:latin typeface="Trebuchet MS"/>
                <a:cs typeface="Trebuchet MS"/>
              </a:rPr>
              <a:t>is"</a:t>
            </a:r>
            <a:r>
              <a:rPr sz="1271" b="1" spc="-40" dirty="0">
                <a:solidFill>
                  <a:srgbClr val="292934"/>
                </a:solidFill>
                <a:latin typeface="Trebuchet MS"/>
                <a:cs typeface="Trebuchet MS"/>
              </a:rPr>
              <a:t>, </a:t>
            </a:r>
            <a:r>
              <a:rPr sz="1271" b="1" spc="-84" dirty="0">
                <a:solidFill>
                  <a:srgbClr val="292934"/>
                </a:solidFill>
                <a:latin typeface="Trebuchet MS"/>
                <a:cs typeface="Trebuchet MS"/>
              </a:rPr>
              <a:t>var1.get()</a:t>
            </a:r>
            <a:r>
              <a:rPr lang="en-GB" sz="1271" b="1" spc="-84" dirty="0">
                <a:solidFill>
                  <a:srgbClr val="292934"/>
                </a:solidFill>
                <a:latin typeface="Trebuchet MS"/>
                <a:cs typeface="Trebuchet MS"/>
              </a:rPr>
              <a:t>)</a:t>
            </a:r>
            <a:r>
              <a:rPr sz="1271" b="1" spc="-84" dirty="0">
                <a:solidFill>
                  <a:srgbClr val="292934"/>
                </a:solidFill>
                <a:latin typeface="Trebuchet MS"/>
                <a:cs typeface="Trebuchet MS"/>
              </a:rPr>
              <a:t>  </a:t>
            </a:r>
            <a:r>
              <a:rPr sz="1271" b="1" spc="-76" dirty="0">
                <a:solidFill>
                  <a:srgbClr val="7030A0"/>
                </a:solidFill>
                <a:latin typeface="Trebuchet MS"/>
                <a:cs typeface="Trebuchet MS"/>
              </a:rPr>
              <a:t>print</a:t>
            </a:r>
            <a:r>
              <a:rPr lang="en-GB" sz="1271" b="1" spc="-76" dirty="0">
                <a:solidFill>
                  <a:srgbClr val="7030A0"/>
                </a:solidFill>
                <a:latin typeface="Trebuchet MS"/>
                <a:cs typeface="Trebuchet MS"/>
              </a:rPr>
              <a:t>(</a:t>
            </a:r>
            <a:r>
              <a:rPr sz="1271" b="1" spc="-24" dirty="0">
                <a:solidFill>
                  <a:srgbClr val="00B050"/>
                </a:solidFill>
                <a:latin typeface="Trebuchet MS"/>
                <a:cs typeface="Trebuchet MS"/>
              </a:rPr>
              <a:t>"Wine</a:t>
            </a:r>
            <a:r>
              <a:rPr lang="en-GB" sz="1271" b="1" spc="-24" dirty="0">
                <a:solidFill>
                  <a:srgbClr val="00B050"/>
                </a:solidFill>
                <a:latin typeface="Trebuchet MS"/>
                <a:cs typeface="Trebuchet MS"/>
              </a:rPr>
              <a:t> </a:t>
            </a:r>
            <a:r>
              <a:rPr sz="1271" b="1" spc="-40" dirty="0">
                <a:solidFill>
                  <a:srgbClr val="00B050"/>
                </a:solidFill>
                <a:latin typeface="Trebuchet MS"/>
                <a:cs typeface="Trebuchet MS"/>
              </a:rPr>
              <a:t>is"</a:t>
            </a:r>
            <a:r>
              <a:rPr sz="1271" b="1" spc="-40" dirty="0">
                <a:solidFill>
                  <a:srgbClr val="292934"/>
                </a:solidFill>
                <a:latin typeface="Trebuchet MS"/>
                <a:cs typeface="Trebuchet MS"/>
              </a:rPr>
              <a:t>,</a:t>
            </a:r>
            <a:r>
              <a:rPr sz="1271" b="1" spc="-84" dirty="0">
                <a:solidFill>
                  <a:srgbClr val="292934"/>
                </a:solidFill>
                <a:latin typeface="Trebuchet MS"/>
                <a:cs typeface="Trebuchet MS"/>
              </a:rPr>
              <a:t>var2.get()</a:t>
            </a:r>
            <a:r>
              <a:rPr lang="en-GB" sz="1271" b="1" spc="-84" dirty="0">
                <a:solidFill>
                  <a:srgbClr val="292934"/>
                </a:solidFill>
                <a:latin typeface="Trebuchet MS"/>
                <a:cs typeface="Trebuchet MS"/>
              </a:rPr>
              <a:t>)</a:t>
            </a:r>
            <a:r>
              <a:rPr sz="1271" b="1" spc="-84" dirty="0">
                <a:solidFill>
                  <a:srgbClr val="292934"/>
                </a:solidFill>
                <a:latin typeface="Trebuchet MS"/>
                <a:cs typeface="Trebuchet MS"/>
              </a:rPr>
              <a:t>  </a:t>
            </a:r>
            <a:r>
              <a:rPr sz="1271" b="1" spc="-76" dirty="0">
                <a:solidFill>
                  <a:srgbClr val="7030A0"/>
                </a:solidFill>
                <a:latin typeface="Trebuchet MS"/>
                <a:cs typeface="Trebuchet MS"/>
              </a:rPr>
              <a:t>print</a:t>
            </a:r>
            <a:r>
              <a:rPr lang="en-GB" sz="1271" b="1" spc="-76" dirty="0">
                <a:solidFill>
                  <a:srgbClr val="7030A0"/>
                </a:solidFill>
                <a:latin typeface="Trebuchet MS"/>
                <a:cs typeface="Trebuchet MS"/>
              </a:rPr>
              <a:t>(</a:t>
            </a:r>
            <a:r>
              <a:rPr sz="1271" b="1" spc="-44" dirty="0">
                <a:solidFill>
                  <a:srgbClr val="00B050"/>
                </a:solidFill>
                <a:latin typeface="Trebuchet MS"/>
                <a:cs typeface="Trebuchet MS"/>
              </a:rPr>
              <a:t>"Water </a:t>
            </a:r>
            <a:r>
              <a:rPr sz="1271" b="1" spc="-40" dirty="0">
                <a:solidFill>
                  <a:srgbClr val="00B050"/>
                </a:solidFill>
                <a:latin typeface="Trebuchet MS"/>
                <a:cs typeface="Trebuchet MS"/>
              </a:rPr>
              <a:t>is"</a:t>
            </a:r>
            <a:r>
              <a:rPr sz="1271" b="1" spc="-40" dirty="0">
                <a:solidFill>
                  <a:srgbClr val="292934"/>
                </a:solidFill>
                <a:latin typeface="Trebuchet MS"/>
                <a:cs typeface="Trebuchet MS"/>
              </a:rPr>
              <a:t>,</a:t>
            </a:r>
            <a:r>
              <a:rPr lang="en-GB" sz="1271" b="1" spc="-230" dirty="0">
                <a:solidFill>
                  <a:srgbClr val="292934"/>
                </a:solidFill>
                <a:latin typeface="Trebuchet MS"/>
                <a:cs typeface="Trebuchet MS"/>
              </a:rPr>
              <a:t> </a:t>
            </a:r>
            <a:r>
              <a:rPr sz="1271" b="1" spc="-84" dirty="0">
                <a:solidFill>
                  <a:srgbClr val="292934"/>
                </a:solidFill>
                <a:latin typeface="Trebuchet MS"/>
                <a:cs typeface="Trebuchet MS"/>
              </a:rPr>
              <a:t>var3.get()</a:t>
            </a:r>
            <a:r>
              <a:rPr lang="en-GB" sz="1271" b="1" spc="-84" dirty="0">
                <a:solidFill>
                  <a:srgbClr val="292934"/>
                </a:solidFill>
                <a:latin typeface="Trebuchet MS"/>
                <a:cs typeface="Trebuchet MS"/>
              </a:rPr>
              <a:t>)</a:t>
            </a:r>
            <a:endParaRPr sz="1271" dirty="0">
              <a:latin typeface="Trebuchet MS"/>
              <a:cs typeface="Trebuchet MS"/>
            </a:endParaRPr>
          </a:p>
          <a:p>
            <a:pPr>
              <a:spcBef>
                <a:spcPts val="17"/>
              </a:spcBef>
            </a:pPr>
            <a:endParaRPr sz="1310" dirty="0">
              <a:latin typeface="Times New Roman"/>
              <a:cs typeface="Times New Roman"/>
            </a:endParaRPr>
          </a:p>
          <a:p>
            <a:pPr marL="72114">
              <a:spcBef>
                <a:spcPts val="4"/>
              </a:spcBef>
            </a:pPr>
            <a:r>
              <a:rPr sz="1271" b="1" spc="-64" dirty="0">
                <a:solidFill>
                  <a:srgbClr val="292934"/>
                </a:solidFill>
                <a:latin typeface="Trebuchet MS"/>
                <a:cs typeface="Trebuchet MS"/>
              </a:rPr>
              <a:t>win </a:t>
            </a:r>
            <a:r>
              <a:rPr sz="1271" b="1" spc="-112" dirty="0">
                <a:solidFill>
                  <a:srgbClr val="292934"/>
                </a:solidFill>
                <a:latin typeface="Trebuchet MS"/>
                <a:cs typeface="Trebuchet MS"/>
              </a:rPr>
              <a:t>=</a:t>
            </a:r>
            <a:r>
              <a:rPr sz="1271" b="1" spc="-143" dirty="0">
                <a:solidFill>
                  <a:srgbClr val="292934"/>
                </a:solidFill>
                <a:latin typeface="Trebuchet MS"/>
                <a:cs typeface="Trebuchet MS"/>
              </a:rPr>
              <a:t> </a:t>
            </a:r>
            <a:r>
              <a:rPr sz="1271" b="1" spc="-100" dirty="0">
                <a:solidFill>
                  <a:srgbClr val="292934"/>
                </a:solidFill>
                <a:latin typeface="Trebuchet MS"/>
                <a:cs typeface="Trebuchet MS"/>
              </a:rPr>
              <a:t>Tk()</a:t>
            </a:r>
            <a:endParaRPr sz="1271" dirty="0">
              <a:latin typeface="Trebuchet MS"/>
              <a:cs typeface="Trebuchet MS"/>
            </a:endParaRPr>
          </a:p>
          <a:p>
            <a:pPr marL="72114" marR="303583"/>
            <a:r>
              <a:rPr sz="1271" b="1" spc="-67" dirty="0">
                <a:solidFill>
                  <a:srgbClr val="292934"/>
                </a:solidFill>
                <a:latin typeface="Trebuchet MS"/>
                <a:cs typeface="Trebuchet MS"/>
              </a:rPr>
              <a:t>f </a:t>
            </a:r>
            <a:r>
              <a:rPr sz="1271" b="1" spc="-112" dirty="0">
                <a:solidFill>
                  <a:srgbClr val="292934"/>
                </a:solidFill>
                <a:latin typeface="Trebuchet MS"/>
                <a:cs typeface="Trebuchet MS"/>
              </a:rPr>
              <a:t>= </a:t>
            </a:r>
            <a:r>
              <a:rPr sz="1271" b="1" spc="-79" dirty="0">
                <a:solidFill>
                  <a:srgbClr val="292934"/>
                </a:solidFill>
                <a:latin typeface="Trebuchet MS"/>
                <a:cs typeface="Trebuchet MS"/>
              </a:rPr>
              <a:t>Frame(relief=RAISED </a:t>
            </a:r>
            <a:r>
              <a:rPr sz="1271" b="1" spc="-139" dirty="0">
                <a:solidFill>
                  <a:srgbClr val="292934"/>
                </a:solidFill>
                <a:latin typeface="Trebuchet MS"/>
                <a:cs typeface="Trebuchet MS"/>
              </a:rPr>
              <a:t>, </a:t>
            </a:r>
            <a:r>
              <a:rPr sz="1271" b="1" spc="-76" dirty="0">
                <a:solidFill>
                  <a:srgbClr val="292934"/>
                </a:solidFill>
                <a:latin typeface="Trebuchet MS"/>
                <a:cs typeface="Trebuchet MS"/>
              </a:rPr>
              <a:t>borderwidth=5)  </a:t>
            </a:r>
            <a:r>
              <a:rPr sz="1271" b="1" spc="-88" dirty="0">
                <a:solidFill>
                  <a:srgbClr val="292934"/>
                </a:solidFill>
                <a:latin typeface="Trebuchet MS"/>
                <a:cs typeface="Trebuchet MS"/>
              </a:rPr>
              <a:t>var1 </a:t>
            </a:r>
            <a:r>
              <a:rPr sz="1271" b="1" spc="-112" dirty="0">
                <a:solidFill>
                  <a:srgbClr val="292934"/>
                </a:solidFill>
                <a:latin typeface="Trebuchet MS"/>
                <a:cs typeface="Trebuchet MS"/>
              </a:rPr>
              <a:t>=</a:t>
            </a:r>
            <a:r>
              <a:rPr sz="1271" b="1" spc="-103" dirty="0">
                <a:solidFill>
                  <a:srgbClr val="292934"/>
                </a:solidFill>
                <a:latin typeface="Trebuchet MS"/>
                <a:cs typeface="Trebuchet MS"/>
              </a:rPr>
              <a:t> </a:t>
            </a:r>
            <a:r>
              <a:rPr sz="1271" b="1" spc="-71" dirty="0">
                <a:solidFill>
                  <a:srgbClr val="292934"/>
                </a:solidFill>
                <a:latin typeface="Trebuchet MS"/>
                <a:cs typeface="Trebuchet MS"/>
              </a:rPr>
              <a:t>IntVar()</a:t>
            </a:r>
            <a:endParaRPr sz="1271" dirty="0">
              <a:latin typeface="Trebuchet MS"/>
              <a:cs typeface="Trebuchet MS"/>
            </a:endParaRPr>
          </a:p>
          <a:p>
            <a:pPr marL="72114" marR="2111470"/>
            <a:r>
              <a:rPr sz="1271" b="1" spc="-88" dirty="0">
                <a:solidFill>
                  <a:srgbClr val="292934"/>
                </a:solidFill>
                <a:latin typeface="Trebuchet MS"/>
                <a:cs typeface="Trebuchet MS"/>
              </a:rPr>
              <a:t>var2 </a:t>
            </a:r>
            <a:r>
              <a:rPr sz="1271" b="1" spc="-112" dirty="0">
                <a:solidFill>
                  <a:srgbClr val="292934"/>
                </a:solidFill>
                <a:latin typeface="Trebuchet MS"/>
                <a:cs typeface="Trebuchet MS"/>
              </a:rPr>
              <a:t>=</a:t>
            </a:r>
            <a:r>
              <a:rPr sz="1271" b="1" spc="-143" dirty="0">
                <a:solidFill>
                  <a:srgbClr val="292934"/>
                </a:solidFill>
                <a:latin typeface="Trebuchet MS"/>
                <a:cs typeface="Trebuchet MS"/>
              </a:rPr>
              <a:t> </a:t>
            </a:r>
            <a:r>
              <a:rPr sz="1271" b="1" spc="-71" dirty="0">
                <a:solidFill>
                  <a:srgbClr val="292934"/>
                </a:solidFill>
                <a:latin typeface="Trebuchet MS"/>
                <a:cs typeface="Trebuchet MS"/>
              </a:rPr>
              <a:t>IntVar()  </a:t>
            </a:r>
            <a:r>
              <a:rPr sz="1271" b="1" spc="-88" dirty="0">
                <a:solidFill>
                  <a:srgbClr val="292934"/>
                </a:solidFill>
                <a:latin typeface="Trebuchet MS"/>
                <a:cs typeface="Trebuchet MS"/>
              </a:rPr>
              <a:t>var3 </a:t>
            </a:r>
            <a:r>
              <a:rPr sz="1271" b="1" spc="-112" dirty="0">
                <a:solidFill>
                  <a:srgbClr val="292934"/>
                </a:solidFill>
                <a:latin typeface="Trebuchet MS"/>
                <a:cs typeface="Trebuchet MS"/>
              </a:rPr>
              <a:t>=</a:t>
            </a:r>
            <a:r>
              <a:rPr sz="1271" b="1" spc="-143" dirty="0">
                <a:solidFill>
                  <a:srgbClr val="292934"/>
                </a:solidFill>
                <a:latin typeface="Trebuchet MS"/>
                <a:cs typeface="Trebuchet MS"/>
              </a:rPr>
              <a:t> </a:t>
            </a:r>
            <a:r>
              <a:rPr sz="1271" b="1" spc="-71" dirty="0">
                <a:solidFill>
                  <a:srgbClr val="292934"/>
                </a:solidFill>
                <a:latin typeface="Trebuchet MS"/>
                <a:cs typeface="Trebuchet MS"/>
              </a:rPr>
              <a:t>IntVar()</a:t>
            </a:r>
            <a:endParaRPr sz="1271" dirty="0">
              <a:latin typeface="Trebuchet MS"/>
              <a:cs typeface="Trebuchet MS"/>
            </a:endParaRPr>
          </a:p>
          <a:p>
            <a:pPr>
              <a:spcBef>
                <a:spcPts val="17"/>
              </a:spcBef>
            </a:pPr>
            <a:endParaRPr sz="1310" dirty="0">
              <a:latin typeface="Times New Roman"/>
              <a:cs typeface="Times New Roman"/>
            </a:endParaRPr>
          </a:p>
          <a:p>
            <a:pPr marL="218863" marR="1860331" indent="-146749"/>
            <a:r>
              <a:rPr sz="1271" b="1" spc="-112" dirty="0">
                <a:solidFill>
                  <a:srgbClr val="292934"/>
                </a:solidFill>
                <a:latin typeface="Trebuchet MS"/>
                <a:cs typeface="Trebuchet MS"/>
              </a:rPr>
              <a:t>c1 = </a:t>
            </a:r>
            <a:r>
              <a:rPr sz="1271" b="1" spc="-84" dirty="0">
                <a:solidFill>
                  <a:srgbClr val="292934"/>
                </a:solidFill>
                <a:latin typeface="Trebuchet MS"/>
                <a:cs typeface="Trebuchet MS"/>
              </a:rPr>
              <a:t>Checkbutton(  </a:t>
            </a:r>
            <a:r>
              <a:rPr sz="1271" b="1" spc="-139" dirty="0">
                <a:solidFill>
                  <a:srgbClr val="292934"/>
                </a:solidFill>
                <a:latin typeface="Trebuchet MS"/>
                <a:cs typeface="Trebuchet MS"/>
              </a:rPr>
              <a:t>f, </a:t>
            </a:r>
            <a:r>
              <a:rPr sz="1271" b="1" spc="-67" dirty="0">
                <a:solidFill>
                  <a:srgbClr val="292934"/>
                </a:solidFill>
                <a:latin typeface="Trebuchet MS"/>
                <a:cs typeface="Trebuchet MS"/>
              </a:rPr>
              <a:t>text=</a:t>
            </a:r>
            <a:r>
              <a:rPr sz="1271" b="1" spc="-67" dirty="0">
                <a:solidFill>
                  <a:srgbClr val="00B050"/>
                </a:solidFill>
                <a:latin typeface="Trebuchet MS"/>
                <a:cs typeface="Trebuchet MS"/>
              </a:rPr>
              <a:t>"Beer"</a:t>
            </a:r>
            <a:r>
              <a:rPr sz="1271" b="1" spc="-67" dirty="0">
                <a:solidFill>
                  <a:srgbClr val="292934"/>
                </a:solidFill>
                <a:latin typeface="Trebuchet MS"/>
                <a:cs typeface="Trebuchet MS"/>
              </a:rPr>
              <a:t>,  </a:t>
            </a:r>
            <a:r>
              <a:rPr sz="1271" b="1" spc="-84" dirty="0">
                <a:solidFill>
                  <a:srgbClr val="292934"/>
                </a:solidFill>
                <a:latin typeface="Trebuchet MS"/>
                <a:cs typeface="Trebuchet MS"/>
              </a:rPr>
              <a:t>variable=var1,</a:t>
            </a:r>
            <a:endParaRPr sz="1271" dirty="0">
              <a:latin typeface="Trebuchet MS"/>
              <a:cs typeface="Trebuchet MS"/>
            </a:endParaRPr>
          </a:p>
          <a:p>
            <a:pPr marL="72114" marR="1145750" indent="146245"/>
            <a:r>
              <a:rPr sz="1271" b="1" spc="-76" dirty="0">
                <a:solidFill>
                  <a:srgbClr val="292934"/>
                </a:solidFill>
                <a:latin typeface="Trebuchet MS"/>
                <a:cs typeface="Trebuchet MS"/>
              </a:rPr>
              <a:t>command= </a:t>
            </a:r>
            <a:r>
              <a:rPr sz="1271" b="1" spc="-67" dirty="0">
                <a:solidFill>
                  <a:srgbClr val="292934"/>
                </a:solidFill>
                <a:latin typeface="Trebuchet MS"/>
                <a:cs typeface="Trebuchet MS"/>
              </a:rPr>
              <a:t>(</a:t>
            </a:r>
            <a:r>
              <a:rPr sz="1271" b="1" spc="-67" dirty="0">
                <a:solidFill>
                  <a:srgbClr val="FF9A00"/>
                </a:solidFill>
                <a:latin typeface="Trebuchet MS"/>
                <a:cs typeface="Trebuchet MS"/>
              </a:rPr>
              <a:t>lambda</a:t>
            </a:r>
            <a:r>
              <a:rPr sz="1271" b="1" spc="-67" dirty="0">
                <a:solidFill>
                  <a:srgbClr val="292934"/>
                </a:solidFill>
                <a:latin typeface="Trebuchet MS"/>
                <a:cs typeface="Trebuchet MS"/>
              </a:rPr>
              <a:t>:</a:t>
            </a:r>
            <a:r>
              <a:rPr sz="1271" b="1" spc="-139" dirty="0">
                <a:solidFill>
                  <a:srgbClr val="292934"/>
                </a:solidFill>
                <a:latin typeface="Trebuchet MS"/>
                <a:cs typeface="Trebuchet MS"/>
              </a:rPr>
              <a:t> </a:t>
            </a:r>
            <a:r>
              <a:rPr sz="1271" b="1" spc="-84" dirty="0">
                <a:solidFill>
                  <a:srgbClr val="292934"/>
                </a:solidFill>
                <a:latin typeface="Trebuchet MS"/>
                <a:cs typeface="Trebuchet MS"/>
              </a:rPr>
              <a:t>cb()))  </a:t>
            </a:r>
            <a:r>
              <a:rPr sz="1271" b="1" spc="-91" dirty="0">
                <a:solidFill>
                  <a:srgbClr val="292934"/>
                </a:solidFill>
                <a:latin typeface="Trebuchet MS"/>
                <a:cs typeface="Trebuchet MS"/>
              </a:rPr>
              <a:t>c1.pack(side=TOP)</a:t>
            </a:r>
            <a:endParaRPr sz="1271" dirty="0">
              <a:latin typeface="Trebuchet MS"/>
              <a:cs typeface="Trebuchet MS"/>
            </a:endParaRPr>
          </a:p>
        </p:txBody>
      </p:sp>
      <p:sp>
        <p:nvSpPr>
          <p:cNvPr id="5" name="object 5"/>
          <p:cNvSpPr/>
          <p:nvPr/>
        </p:nvSpPr>
        <p:spPr>
          <a:xfrm>
            <a:off x="6158328" y="1971273"/>
            <a:ext cx="3146611" cy="2810771"/>
          </a:xfrm>
          <a:custGeom>
            <a:avLst/>
            <a:gdLst/>
            <a:ahLst/>
            <a:cxnLst/>
            <a:rect l="l" t="t" r="r" b="b"/>
            <a:pathLst>
              <a:path w="3962400" h="3539490">
                <a:moveTo>
                  <a:pt x="0" y="0"/>
                </a:moveTo>
                <a:lnTo>
                  <a:pt x="0" y="3539490"/>
                </a:lnTo>
                <a:lnTo>
                  <a:pt x="3962400" y="3539490"/>
                </a:lnTo>
                <a:lnTo>
                  <a:pt x="3962400" y="0"/>
                </a:lnTo>
                <a:lnTo>
                  <a:pt x="0" y="0"/>
                </a:lnTo>
                <a:close/>
              </a:path>
            </a:pathLst>
          </a:custGeom>
          <a:solidFill>
            <a:srgbClr val="F2F2F2"/>
          </a:solidFill>
        </p:spPr>
        <p:txBody>
          <a:bodyPr wrap="square" lIns="0" tIns="0" rIns="0" bIns="0" rtlCol="0"/>
          <a:lstStyle/>
          <a:p>
            <a:endParaRPr sz="1429"/>
          </a:p>
        </p:txBody>
      </p:sp>
      <p:sp>
        <p:nvSpPr>
          <p:cNvPr id="6" name="object 6"/>
          <p:cNvSpPr txBox="1"/>
          <p:nvPr/>
        </p:nvSpPr>
        <p:spPr>
          <a:xfrm>
            <a:off x="6220856" y="1986601"/>
            <a:ext cx="1942428" cy="988016"/>
          </a:xfrm>
          <a:prstGeom prst="rect">
            <a:avLst/>
          </a:prstGeom>
        </p:spPr>
        <p:txBody>
          <a:bodyPr vert="horz" wrap="square" lIns="0" tIns="10086" rIns="0" bIns="0" rtlCol="0">
            <a:spAutoFit/>
          </a:bodyPr>
          <a:lstStyle/>
          <a:p>
            <a:pPr marL="156330" marR="718111" indent="-146749">
              <a:spcBef>
                <a:spcPts val="79"/>
              </a:spcBef>
            </a:pPr>
            <a:r>
              <a:rPr sz="1271" b="1" spc="-112" dirty="0">
                <a:solidFill>
                  <a:srgbClr val="292934"/>
                </a:solidFill>
                <a:latin typeface="Trebuchet MS"/>
                <a:cs typeface="Trebuchet MS"/>
              </a:rPr>
              <a:t>c2 = </a:t>
            </a:r>
            <a:r>
              <a:rPr sz="1271" b="1" spc="-84" dirty="0">
                <a:solidFill>
                  <a:srgbClr val="292934"/>
                </a:solidFill>
                <a:latin typeface="Trebuchet MS"/>
                <a:cs typeface="Trebuchet MS"/>
              </a:rPr>
              <a:t>Checkbutton(  </a:t>
            </a:r>
            <a:r>
              <a:rPr sz="1271" b="1" spc="-139" dirty="0">
                <a:solidFill>
                  <a:srgbClr val="292934"/>
                </a:solidFill>
                <a:latin typeface="Trebuchet MS"/>
                <a:cs typeface="Trebuchet MS"/>
              </a:rPr>
              <a:t>f, </a:t>
            </a:r>
            <a:r>
              <a:rPr sz="1271" b="1" spc="-56" dirty="0">
                <a:solidFill>
                  <a:srgbClr val="292934"/>
                </a:solidFill>
                <a:latin typeface="Trebuchet MS"/>
                <a:cs typeface="Trebuchet MS"/>
              </a:rPr>
              <a:t>text=</a:t>
            </a:r>
            <a:r>
              <a:rPr sz="1271" b="1" spc="-56" dirty="0">
                <a:solidFill>
                  <a:srgbClr val="00B050"/>
                </a:solidFill>
                <a:latin typeface="Trebuchet MS"/>
                <a:cs typeface="Trebuchet MS"/>
              </a:rPr>
              <a:t>"Wine"</a:t>
            </a:r>
            <a:r>
              <a:rPr sz="1271" b="1" spc="-56" dirty="0">
                <a:solidFill>
                  <a:srgbClr val="292934"/>
                </a:solidFill>
                <a:latin typeface="Trebuchet MS"/>
                <a:cs typeface="Trebuchet MS"/>
              </a:rPr>
              <a:t>,  </a:t>
            </a:r>
            <a:r>
              <a:rPr sz="1271" b="1" spc="-84" dirty="0">
                <a:solidFill>
                  <a:srgbClr val="292934"/>
                </a:solidFill>
                <a:latin typeface="Trebuchet MS"/>
                <a:cs typeface="Trebuchet MS"/>
              </a:rPr>
              <a:t>variable=var2,</a:t>
            </a:r>
            <a:endParaRPr sz="1271" dirty="0">
              <a:latin typeface="Trebuchet MS"/>
              <a:cs typeface="Trebuchet MS"/>
            </a:endParaRPr>
          </a:p>
          <a:p>
            <a:pPr marL="10086" marR="4034" indent="146245"/>
            <a:r>
              <a:rPr sz="1271" b="1" spc="-76" dirty="0">
                <a:solidFill>
                  <a:srgbClr val="292934"/>
                </a:solidFill>
                <a:latin typeface="Trebuchet MS"/>
                <a:cs typeface="Trebuchet MS"/>
              </a:rPr>
              <a:t>command= </a:t>
            </a:r>
            <a:r>
              <a:rPr sz="1271" b="1" spc="-67" dirty="0">
                <a:solidFill>
                  <a:srgbClr val="292934"/>
                </a:solidFill>
                <a:latin typeface="Trebuchet MS"/>
                <a:cs typeface="Trebuchet MS"/>
              </a:rPr>
              <a:t>(</a:t>
            </a:r>
            <a:r>
              <a:rPr sz="1271" b="1" spc="-67" dirty="0">
                <a:solidFill>
                  <a:srgbClr val="FF9A00"/>
                </a:solidFill>
                <a:latin typeface="Trebuchet MS"/>
                <a:cs typeface="Trebuchet MS"/>
              </a:rPr>
              <a:t>lambda</a:t>
            </a:r>
            <a:r>
              <a:rPr sz="1271" b="1" spc="-67" dirty="0">
                <a:solidFill>
                  <a:srgbClr val="292934"/>
                </a:solidFill>
                <a:latin typeface="Trebuchet MS"/>
                <a:cs typeface="Trebuchet MS"/>
              </a:rPr>
              <a:t>:</a:t>
            </a:r>
            <a:r>
              <a:rPr sz="1271" b="1" spc="-143" dirty="0">
                <a:solidFill>
                  <a:srgbClr val="292934"/>
                </a:solidFill>
                <a:latin typeface="Trebuchet MS"/>
                <a:cs typeface="Trebuchet MS"/>
              </a:rPr>
              <a:t> </a:t>
            </a:r>
            <a:r>
              <a:rPr sz="1271" b="1" spc="-84" dirty="0">
                <a:solidFill>
                  <a:srgbClr val="292934"/>
                </a:solidFill>
                <a:latin typeface="Trebuchet MS"/>
                <a:cs typeface="Trebuchet MS"/>
              </a:rPr>
              <a:t>cb()))  </a:t>
            </a:r>
            <a:r>
              <a:rPr sz="1271" b="1" spc="-91" dirty="0">
                <a:solidFill>
                  <a:srgbClr val="292934"/>
                </a:solidFill>
                <a:latin typeface="Trebuchet MS"/>
                <a:cs typeface="Trebuchet MS"/>
              </a:rPr>
              <a:t>c2.pack(side=TOP)</a:t>
            </a:r>
            <a:endParaRPr sz="1271" dirty="0">
              <a:latin typeface="Trebuchet MS"/>
              <a:cs typeface="Trebuchet MS"/>
            </a:endParaRPr>
          </a:p>
        </p:txBody>
      </p:sp>
      <p:sp>
        <p:nvSpPr>
          <p:cNvPr id="7" name="object 7"/>
          <p:cNvSpPr txBox="1"/>
          <p:nvPr/>
        </p:nvSpPr>
        <p:spPr>
          <a:xfrm>
            <a:off x="6220856" y="3148425"/>
            <a:ext cx="1942428" cy="988016"/>
          </a:xfrm>
          <a:prstGeom prst="rect">
            <a:avLst/>
          </a:prstGeom>
        </p:spPr>
        <p:txBody>
          <a:bodyPr vert="horz" wrap="square" lIns="0" tIns="10086" rIns="0" bIns="0" rtlCol="0">
            <a:spAutoFit/>
          </a:bodyPr>
          <a:lstStyle/>
          <a:p>
            <a:pPr marL="156330" marR="718111" indent="-146749" algn="just">
              <a:spcBef>
                <a:spcPts val="79"/>
              </a:spcBef>
            </a:pPr>
            <a:r>
              <a:rPr sz="1271" b="1" spc="-112" dirty="0">
                <a:solidFill>
                  <a:srgbClr val="292934"/>
                </a:solidFill>
                <a:latin typeface="Trebuchet MS"/>
                <a:cs typeface="Trebuchet MS"/>
              </a:rPr>
              <a:t>c3 = </a:t>
            </a:r>
            <a:r>
              <a:rPr sz="1271" b="1" spc="-84" dirty="0">
                <a:solidFill>
                  <a:srgbClr val="292934"/>
                </a:solidFill>
                <a:latin typeface="Trebuchet MS"/>
                <a:cs typeface="Trebuchet MS"/>
              </a:rPr>
              <a:t>Checkbutton(  </a:t>
            </a:r>
            <a:r>
              <a:rPr sz="1271" b="1" spc="-139" dirty="0">
                <a:solidFill>
                  <a:srgbClr val="292934"/>
                </a:solidFill>
                <a:latin typeface="Trebuchet MS"/>
                <a:cs typeface="Trebuchet MS"/>
              </a:rPr>
              <a:t>f, </a:t>
            </a:r>
            <a:r>
              <a:rPr sz="1271" b="1" spc="-64" dirty="0">
                <a:solidFill>
                  <a:srgbClr val="292934"/>
                </a:solidFill>
                <a:latin typeface="Trebuchet MS"/>
                <a:cs typeface="Trebuchet MS"/>
              </a:rPr>
              <a:t>text=</a:t>
            </a:r>
            <a:r>
              <a:rPr sz="1271" b="1" spc="-64" dirty="0">
                <a:solidFill>
                  <a:srgbClr val="00B050"/>
                </a:solidFill>
                <a:latin typeface="Trebuchet MS"/>
                <a:cs typeface="Trebuchet MS"/>
              </a:rPr>
              <a:t>"Water"</a:t>
            </a:r>
            <a:r>
              <a:rPr sz="1271" b="1" spc="-64" dirty="0">
                <a:solidFill>
                  <a:srgbClr val="292934"/>
                </a:solidFill>
                <a:latin typeface="Trebuchet MS"/>
                <a:cs typeface="Trebuchet MS"/>
              </a:rPr>
              <a:t>,  </a:t>
            </a:r>
            <a:r>
              <a:rPr sz="1271" b="1" spc="-84" dirty="0">
                <a:solidFill>
                  <a:srgbClr val="292934"/>
                </a:solidFill>
                <a:latin typeface="Trebuchet MS"/>
                <a:cs typeface="Trebuchet MS"/>
              </a:rPr>
              <a:t>variable=var3,</a:t>
            </a:r>
            <a:endParaRPr sz="1271" dirty="0">
              <a:latin typeface="Trebuchet MS"/>
              <a:cs typeface="Trebuchet MS"/>
            </a:endParaRPr>
          </a:p>
          <a:p>
            <a:pPr marL="10086" marR="4034" indent="146245"/>
            <a:r>
              <a:rPr sz="1271" b="1" spc="-76" dirty="0">
                <a:solidFill>
                  <a:srgbClr val="292934"/>
                </a:solidFill>
                <a:latin typeface="Trebuchet MS"/>
                <a:cs typeface="Trebuchet MS"/>
              </a:rPr>
              <a:t>command= </a:t>
            </a:r>
            <a:r>
              <a:rPr sz="1271" b="1" spc="-67" dirty="0">
                <a:solidFill>
                  <a:srgbClr val="292934"/>
                </a:solidFill>
                <a:latin typeface="Trebuchet MS"/>
                <a:cs typeface="Trebuchet MS"/>
              </a:rPr>
              <a:t>(</a:t>
            </a:r>
            <a:r>
              <a:rPr sz="1271" b="1" spc="-67" dirty="0">
                <a:solidFill>
                  <a:srgbClr val="FF9A00"/>
                </a:solidFill>
                <a:latin typeface="Trebuchet MS"/>
                <a:cs typeface="Trebuchet MS"/>
              </a:rPr>
              <a:t>lambda</a:t>
            </a:r>
            <a:r>
              <a:rPr sz="1271" b="1" spc="-67" dirty="0">
                <a:solidFill>
                  <a:srgbClr val="292934"/>
                </a:solidFill>
                <a:latin typeface="Trebuchet MS"/>
                <a:cs typeface="Trebuchet MS"/>
              </a:rPr>
              <a:t>:</a:t>
            </a:r>
            <a:r>
              <a:rPr sz="1271" b="1" spc="-143" dirty="0">
                <a:solidFill>
                  <a:srgbClr val="292934"/>
                </a:solidFill>
                <a:latin typeface="Trebuchet MS"/>
                <a:cs typeface="Trebuchet MS"/>
              </a:rPr>
              <a:t> </a:t>
            </a:r>
            <a:r>
              <a:rPr sz="1271" b="1" spc="-84" dirty="0">
                <a:solidFill>
                  <a:srgbClr val="292934"/>
                </a:solidFill>
                <a:latin typeface="Trebuchet MS"/>
                <a:cs typeface="Trebuchet MS"/>
              </a:rPr>
              <a:t>cb()))  </a:t>
            </a:r>
            <a:r>
              <a:rPr sz="1271" b="1" spc="-91" dirty="0">
                <a:solidFill>
                  <a:srgbClr val="292934"/>
                </a:solidFill>
                <a:latin typeface="Trebuchet MS"/>
                <a:cs typeface="Trebuchet MS"/>
              </a:rPr>
              <a:t>c3.pack(side=TOP)</a:t>
            </a:r>
            <a:endParaRPr sz="1271" dirty="0">
              <a:latin typeface="Trebuchet MS"/>
              <a:cs typeface="Trebuchet MS"/>
            </a:endParaRPr>
          </a:p>
        </p:txBody>
      </p:sp>
      <p:sp>
        <p:nvSpPr>
          <p:cNvPr id="8" name="object 8"/>
          <p:cNvSpPr txBox="1"/>
          <p:nvPr/>
        </p:nvSpPr>
        <p:spPr>
          <a:xfrm>
            <a:off x="6220857" y="4116613"/>
            <a:ext cx="517880" cy="205751"/>
          </a:xfrm>
          <a:prstGeom prst="rect">
            <a:avLst/>
          </a:prstGeom>
        </p:spPr>
        <p:txBody>
          <a:bodyPr vert="horz" wrap="square" lIns="0" tIns="10086" rIns="0" bIns="0" rtlCol="0">
            <a:spAutoFit/>
          </a:bodyPr>
          <a:lstStyle/>
          <a:p>
            <a:pPr marL="10086">
              <a:spcBef>
                <a:spcPts val="79"/>
              </a:spcBef>
            </a:pPr>
            <a:r>
              <a:rPr sz="1271" b="1" spc="-96" dirty="0">
                <a:solidFill>
                  <a:srgbClr val="292934"/>
                </a:solidFill>
                <a:latin typeface="Trebuchet MS"/>
                <a:cs typeface="Trebuchet MS"/>
              </a:rPr>
              <a:t>f.pack()</a:t>
            </a:r>
            <a:endParaRPr sz="1271" dirty="0">
              <a:latin typeface="Trebuchet MS"/>
              <a:cs typeface="Trebuchet MS"/>
            </a:endParaRPr>
          </a:p>
        </p:txBody>
      </p:sp>
      <p:sp>
        <p:nvSpPr>
          <p:cNvPr id="9" name="object 9"/>
          <p:cNvSpPr txBox="1"/>
          <p:nvPr/>
        </p:nvSpPr>
        <p:spPr>
          <a:xfrm>
            <a:off x="6158328" y="4538181"/>
            <a:ext cx="3146611" cy="166712"/>
          </a:xfrm>
          <a:prstGeom prst="rect">
            <a:avLst/>
          </a:prstGeom>
          <a:solidFill>
            <a:srgbClr val="F2F2F2"/>
          </a:solidFill>
        </p:spPr>
        <p:txBody>
          <a:bodyPr vert="horz" wrap="square" lIns="0" tIns="0" rIns="0" bIns="0" rtlCol="0">
            <a:spAutoFit/>
          </a:bodyPr>
          <a:lstStyle/>
          <a:p>
            <a:pPr marL="72618">
              <a:lnSpc>
                <a:spcPts val="1334"/>
              </a:lnSpc>
            </a:pPr>
            <a:r>
              <a:rPr sz="1271" b="1" spc="-64" dirty="0">
                <a:solidFill>
                  <a:srgbClr val="292934"/>
                </a:solidFill>
                <a:latin typeface="Trebuchet MS"/>
                <a:cs typeface="Trebuchet MS"/>
              </a:rPr>
              <a:t>mainloop()</a:t>
            </a:r>
            <a:endParaRPr sz="1271" dirty="0">
              <a:latin typeface="Trebuchet MS"/>
              <a:cs typeface="Trebuchet MS"/>
            </a:endParaRPr>
          </a:p>
        </p:txBody>
      </p:sp>
      <p:pic>
        <p:nvPicPr>
          <p:cNvPr id="16" name="Picture 15">
            <a:extLst>
              <a:ext uri="{FF2B5EF4-FFF2-40B4-BE49-F238E27FC236}">
                <a16:creationId xmlns:a16="http://schemas.microsoft.com/office/drawing/2014/main" id="{5CC070AF-3A26-8042-9164-5A39130B7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4366" y="4802029"/>
            <a:ext cx="2178424" cy="1159808"/>
          </a:xfrm>
          <a:prstGeom prst="rect">
            <a:avLst/>
          </a:prstGeom>
        </p:spPr>
      </p:pic>
      <p:sp>
        <p:nvSpPr>
          <p:cNvPr id="14" name="object 2">
            <a:extLst>
              <a:ext uri="{FF2B5EF4-FFF2-40B4-BE49-F238E27FC236}">
                <a16:creationId xmlns:a16="http://schemas.microsoft.com/office/drawing/2014/main" id="{AF203042-BFB2-41FD-91CF-A697C9220A16}"/>
              </a:ext>
            </a:extLst>
          </p:cNvPr>
          <p:cNvSpPr txBox="1">
            <a:spLocks noGrp="1"/>
          </p:cNvSpPr>
          <p:nvPr>
            <p:ph type="title"/>
          </p:nvPr>
        </p:nvSpPr>
        <p:spPr>
          <a:xfrm>
            <a:off x="522287" y="705628"/>
            <a:ext cx="11005537" cy="433377"/>
          </a:xfrm>
          <a:prstGeom prst="rect">
            <a:avLst/>
          </a:prstGeom>
        </p:spPr>
        <p:txBody>
          <a:bodyPr vert="horz" wrap="square" lIns="0" tIns="10086" rIns="0" bIns="0" rtlCol="0" anchor="ctr" anchorCtr="0">
            <a:spAutoFit/>
          </a:bodyPr>
          <a:lstStyle/>
          <a:p>
            <a:pPr marL="10086">
              <a:spcBef>
                <a:spcPts val="79"/>
              </a:spcBef>
            </a:pPr>
            <a:r>
              <a:rPr lang="en-GB" sz="3600" spc="-84" dirty="0" err="1"/>
              <a:t>Checkbutton</a:t>
            </a:r>
            <a:r>
              <a:rPr lang="en-GB" sz="3600" spc="-84" dirty="0"/>
              <a:t>                                                               </a:t>
            </a:r>
            <a:r>
              <a:rPr lang="en-GB" sz="1800" spc="-84" dirty="0"/>
              <a:t>(2/2)</a:t>
            </a:r>
          </a:p>
        </p:txBody>
      </p:sp>
    </p:spTree>
    <p:extLst>
      <p:ext uri="{BB962C8B-B14F-4D97-AF65-F5344CB8AC3E}">
        <p14:creationId xmlns:p14="http://schemas.microsoft.com/office/powerpoint/2010/main" val="7516177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2286" y="710069"/>
            <a:ext cx="10986961" cy="433377"/>
          </a:xfrm>
          <a:prstGeom prst="rect">
            <a:avLst/>
          </a:prstGeom>
        </p:spPr>
        <p:txBody>
          <a:bodyPr vert="horz" wrap="square" lIns="0" tIns="10086" rIns="0" bIns="0" rtlCol="0" anchor="ctr" anchorCtr="0">
            <a:spAutoFit/>
          </a:bodyPr>
          <a:lstStyle/>
          <a:p>
            <a:pPr marL="10086">
              <a:spcBef>
                <a:spcPts val="79"/>
              </a:spcBef>
            </a:pPr>
            <a:r>
              <a:rPr lang="en-GB" sz="3600" spc="-84" dirty="0" err="1"/>
              <a:t>Radiobuttons</a:t>
            </a:r>
            <a:r>
              <a:rPr lang="en-GB" sz="3600" spc="-84" dirty="0"/>
              <a:t>                                                               </a:t>
            </a:r>
            <a:r>
              <a:rPr lang="en-GB" sz="1800" spc="-84" dirty="0"/>
              <a:t>(1/2)</a:t>
            </a:r>
          </a:p>
        </p:txBody>
      </p:sp>
      <p:sp>
        <p:nvSpPr>
          <p:cNvPr id="4" name="object 4"/>
          <p:cNvSpPr txBox="1"/>
          <p:nvPr/>
        </p:nvSpPr>
        <p:spPr>
          <a:xfrm>
            <a:off x="2848940" y="1950698"/>
            <a:ext cx="5062818" cy="3664997"/>
          </a:xfrm>
          <a:prstGeom prst="rect">
            <a:avLst/>
          </a:prstGeom>
          <a:solidFill>
            <a:srgbClr val="F2F2F2"/>
          </a:solidFill>
        </p:spPr>
        <p:txBody>
          <a:bodyPr vert="horz" wrap="square" lIns="0" tIns="31769" rIns="0" bIns="0" rtlCol="0">
            <a:spAutoFit/>
          </a:bodyPr>
          <a:lstStyle/>
          <a:p>
            <a:pPr marL="71610">
              <a:spcBef>
                <a:spcPts val="251"/>
              </a:spcBef>
            </a:pPr>
            <a:r>
              <a:rPr sz="1111" b="1" spc="-4" dirty="0">
                <a:solidFill>
                  <a:srgbClr val="FF9A00"/>
                </a:solidFill>
                <a:latin typeface="Arial"/>
                <a:cs typeface="Arial"/>
              </a:rPr>
              <a:t>from </a:t>
            </a:r>
            <a:r>
              <a:rPr lang="en-GB" sz="1111" b="1" spc="-4" dirty="0">
                <a:solidFill>
                  <a:srgbClr val="292934"/>
                </a:solidFill>
                <a:latin typeface="Arial"/>
                <a:cs typeface="Arial"/>
              </a:rPr>
              <a:t>t</a:t>
            </a:r>
            <a:r>
              <a:rPr sz="1111" b="1" spc="-4" dirty="0" err="1">
                <a:solidFill>
                  <a:srgbClr val="292934"/>
                </a:solidFill>
                <a:latin typeface="Arial"/>
                <a:cs typeface="Arial"/>
              </a:rPr>
              <a:t>kinter</a:t>
            </a:r>
            <a:r>
              <a:rPr sz="1111" b="1" spc="-4" dirty="0">
                <a:solidFill>
                  <a:srgbClr val="292934"/>
                </a:solidFill>
                <a:latin typeface="Arial"/>
                <a:cs typeface="Arial"/>
              </a:rPr>
              <a:t> </a:t>
            </a:r>
            <a:r>
              <a:rPr sz="1111" b="1" spc="-4" dirty="0">
                <a:solidFill>
                  <a:srgbClr val="FF9A00"/>
                </a:solidFill>
                <a:latin typeface="Arial"/>
                <a:cs typeface="Arial"/>
              </a:rPr>
              <a:t>import</a:t>
            </a:r>
            <a:r>
              <a:rPr sz="1111" b="1" spc="-17" dirty="0">
                <a:solidFill>
                  <a:srgbClr val="FF9A00"/>
                </a:solidFill>
                <a:latin typeface="Arial"/>
                <a:cs typeface="Arial"/>
              </a:rPr>
              <a:t> </a:t>
            </a:r>
            <a:r>
              <a:rPr sz="1111" b="1" spc="-4" dirty="0">
                <a:solidFill>
                  <a:srgbClr val="292934"/>
                </a:solidFill>
                <a:latin typeface="Arial"/>
                <a:cs typeface="Arial"/>
              </a:rPr>
              <a:t>*</a:t>
            </a:r>
            <a:endParaRPr sz="1111" dirty="0">
              <a:latin typeface="Arial"/>
              <a:cs typeface="Arial"/>
            </a:endParaRPr>
          </a:p>
          <a:p>
            <a:pPr>
              <a:spcBef>
                <a:spcPts val="8"/>
              </a:spcBef>
            </a:pPr>
            <a:endParaRPr sz="1151" dirty="0">
              <a:latin typeface="Times New Roman"/>
              <a:cs typeface="Times New Roman"/>
            </a:endParaRPr>
          </a:p>
          <a:p>
            <a:pPr marL="71610"/>
            <a:r>
              <a:rPr sz="1111" b="1" spc="-4" dirty="0">
                <a:solidFill>
                  <a:srgbClr val="FF9A00"/>
                </a:solidFill>
                <a:latin typeface="Arial"/>
                <a:cs typeface="Arial"/>
              </a:rPr>
              <a:t>def</a:t>
            </a:r>
            <a:r>
              <a:rPr sz="1111" b="1" spc="-12" dirty="0">
                <a:solidFill>
                  <a:srgbClr val="FF9A00"/>
                </a:solidFill>
                <a:latin typeface="Arial"/>
                <a:cs typeface="Arial"/>
              </a:rPr>
              <a:t> </a:t>
            </a:r>
            <a:r>
              <a:rPr sz="1111" b="1" spc="-8" dirty="0">
                <a:solidFill>
                  <a:srgbClr val="0070C0"/>
                </a:solidFill>
                <a:latin typeface="Arial"/>
                <a:cs typeface="Arial"/>
              </a:rPr>
              <a:t>change</a:t>
            </a:r>
            <a:r>
              <a:rPr sz="1111" b="1" spc="-8" dirty="0">
                <a:solidFill>
                  <a:srgbClr val="292934"/>
                </a:solidFill>
                <a:latin typeface="Arial"/>
                <a:cs typeface="Arial"/>
              </a:rPr>
              <a:t>():</a:t>
            </a:r>
            <a:endParaRPr sz="1111" dirty="0">
              <a:latin typeface="Arial"/>
              <a:cs typeface="Arial"/>
            </a:endParaRPr>
          </a:p>
          <a:p>
            <a:pPr marL="189110"/>
            <a:r>
              <a:rPr sz="1111" b="1" spc="-4" dirty="0">
                <a:solidFill>
                  <a:srgbClr val="7030A0"/>
                </a:solidFill>
                <a:latin typeface="Arial"/>
                <a:cs typeface="Arial"/>
              </a:rPr>
              <a:t>print </a:t>
            </a:r>
            <a:r>
              <a:rPr lang="en-GB" sz="1111" b="1" spc="-4" dirty="0">
                <a:solidFill>
                  <a:srgbClr val="7030A0"/>
                </a:solidFill>
                <a:latin typeface="Arial"/>
                <a:cs typeface="Arial"/>
              </a:rPr>
              <a:t>(</a:t>
            </a:r>
            <a:r>
              <a:rPr sz="1111" b="1" spc="-8" dirty="0">
                <a:solidFill>
                  <a:srgbClr val="00B050"/>
                </a:solidFill>
                <a:latin typeface="Arial"/>
                <a:cs typeface="Arial"/>
              </a:rPr>
              <a:t>'Station </a:t>
            </a:r>
            <a:r>
              <a:rPr sz="1111" b="1" spc="-4" dirty="0">
                <a:solidFill>
                  <a:srgbClr val="00B050"/>
                </a:solidFill>
                <a:latin typeface="Arial"/>
                <a:cs typeface="Arial"/>
              </a:rPr>
              <a:t>= ' </a:t>
            </a:r>
            <a:r>
              <a:rPr sz="1111" b="1" spc="-4" dirty="0">
                <a:solidFill>
                  <a:srgbClr val="292934"/>
                </a:solidFill>
                <a:latin typeface="Arial"/>
                <a:cs typeface="Arial"/>
              </a:rPr>
              <a:t>,</a:t>
            </a:r>
            <a:r>
              <a:rPr sz="1111" b="1" spc="-8" dirty="0">
                <a:solidFill>
                  <a:srgbClr val="292934"/>
                </a:solidFill>
                <a:latin typeface="Arial"/>
                <a:cs typeface="Arial"/>
              </a:rPr>
              <a:t> </a:t>
            </a:r>
            <a:r>
              <a:rPr sz="1111" b="1" spc="-8" dirty="0" err="1">
                <a:solidFill>
                  <a:srgbClr val="292934"/>
                </a:solidFill>
                <a:latin typeface="Arial"/>
                <a:cs typeface="Arial"/>
              </a:rPr>
              <a:t>var.get</a:t>
            </a:r>
            <a:r>
              <a:rPr sz="1111" b="1" spc="-8" dirty="0">
                <a:solidFill>
                  <a:srgbClr val="292934"/>
                </a:solidFill>
                <a:latin typeface="Arial"/>
                <a:cs typeface="Arial"/>
              </a:rPr>
              <a:t>()</a:t>
            </a:r>
            <a:r>
              <a:rPr lang="en-GB" sz="1111" b="1" spc="-8" dirty="0">
                <a:solidFill>
                  <a:srgbClr val="292934"/>
                </a:solidFill>
                <a:latin typeface="Arial"/>
                <a:cs typeface="Arial"/>
              </a:rPr>
              <a:t>)</a:t>
            </a:r>
            <a:endParaRPr sz="1111" dirty="0">
              <a:latin typeface="Arial"/>
              <a:cs typeface="Arial"/>
            </a:endParaRPr>
          </a:p>
          <a:p>
            <a:pPr>
              <a:spcBef>
                <a:spcPts val="12"/>
              </a:spcBef>
            </a:pPr>
            <a:endParaRPr sz="1151" dirty="0">
              <a:latin typeface="Times New Roman"/>
              <a:cs typeface="Times New Roman"/>
            </a:endParaRPr>
          </a:p>
          <a:p>
            <a:pPr marL="71610"/>
            <a:r>
              <a:rPr sz="1111" b="1" spc="-4" dirty="0">
                <a:solidFill>
                  <a:srgbClr val="292934"/>
                </a:solidFill>
                <a:latin typeface="Arial"/>
                <a:cs typeface="Arial"/>
              </a:rPr>
              <a:t>root =</a:t>
            </a:r>
            <a:r>
              <a:rPr sz="1111" b="1" spc="-8" dirty="0">
                <a:solidFill>
                  <a:srgbClr val="292934"/>
                </a:solidFill>
                <a:latin typeface="Arial"/>
                <a:cs typeface="Arial"/>
              </a:rPr>
              <a:t> </a:t>
            </a:r>
            <a:r>
              <a:rPr sz="1111" b="1" spc="-4" dirty="0">
                <a:solidFill>
                  <a:srgbClr val="292934"/>
                </a:solidFill>
                <a:latin typeface="Arial"/>
                <a:cs typeface="Arial"/>
              </a:rPr>
              <a:t>Tk()</a:t>
            </a:r>
            <a:endParaRPr sz="1111" dirty="0">
              <a:latin typeface="Arial"/>
              <a:cs typeface="Arial"/>
            </a:endParaRPr>
          </a:p>
          <a:p>
            <a:pPr>
              <a:spcBef>
                <a:spcPts val="8"/>
              </a:spcBef>
            </a:pPr>
            <a:endParaRPr sz="1151" dirty="0">
              <a:latin typeface="Times New Roman"/>
              <a:cs typeface="Times New Roman"/>
            </a:endParaRPr>
          </a:p>
          <a:p>
            <a:pPr marL="71610"/>
            <a:r>
              <a:rPr sz="1111" b="1" spc="-4" dirty="0">
                <a:solidFill>
                  <a:srgbClr val="292934"/>
                </a:solidFill>
                <a:latin typeface="Arial"/>
                <a:cs typeface="Arial"/>
              </a:rPr>
              <a:t>stations = </a:t>
            </a:r>
            <a:r>
              <a:rPr lang="en-GB" sz="1111" b="1" spc="-17" dirty="0">
                <a:solidFill>
                  <a:srgbClr val="00B050"/>
                </a:solidFill>
                <a:latin typeface="Arial"/>
                <a:cs typeface="Arial"/>
              </a:rPr>
              <a:t>‘</a:t>
            </a:r>
            <a:r>
              <a:rPr lang="en-GB" sz="1111" b="1" spc="-17" dirty="0" err="1">
                <a:solidFill>
                  <a:srgbClr val="00B050"/>
                </a:solidFill>
                <a:latin typeface="Arial"/>
                <a:cs typeface="Arial"/>
              </a:rPr>
              <a:t>Glos</a:t>
            </a:r>
            <a:r>
              <a:rPr sz="1111" b="1" spc="-17" dirty="0">
                <a:solidFill>
                  <a:srgbClr val="00B050"/>
                </a:solidFill>
                <a:latin typeface="Arial"/>
                <a:cs typeface="Arial"/>
              </a:rPr>
              <a:t>' </a:t>
            </a:r>
            <a:r>
              <a:rPr sz="1111" b="1" spc="-4" dirty="0">
                <a:solidFill>
                  <a:srgbClr val="292934"/>
                </a:solidFill>
                <a:latin typeface="Arial"/>
                <a:cs typeface="Arial"/>
              </a:rPr>
              <a:t>, </a:t>
            </a:r>
            <a:r>
              <a:rPr lang="en-GB" sz="1111" b="1" spc="-8" dirty="0">
                <a:solidFill>
                  <a:srgbClr val="00B050"/>
                </a:solidFill>
                <a:latin typeface="Arial"/>
                <a:cs typeface="Arial"/>
              </a:rPr>
              <a:t>‘</a:t>
            </a:r>
            <a:r>
              <a:rPr lang="en-GB" sz="1111" b="1" spc="-8" dirty="0" err="1">
                <a:solidFill>
                  <a:srgbClr val="00B050"/>
                </a:solidFill>
                <a:latin typeface="Arial"/>
                <a:cs typeface="Arial"/>
              </a:rPr>
              <a:t>Chelt</a:t>
            </a:r>
            <a:r>
              <a:rPr sz="1111" b="1" spc="-8" dirty="0">
                <a:solidFill>
                  <a:srgbClr val="00B050"/>
                </a:solidFill>
                <a:latin typeface="Arial"/>
                <a:cs typeface="Arial"/>
              </a:rPr>
              <a:t>' </a:t>
            </a:r>
            <a:r>
              <a:rPr sz="1111" b="1" spc="-4" dirty="0">
                <a:solidFill>
                  <a:srgbClr val="292934"/>
                </a:solidFill>
                <a:latin typeface="Arial"/>
                <a:cs typeface="Arial"/>
              </a:rPr>
              <a:t>, </a:t>
            </a:r>
            <a:r>
              <a:rPr lang="en-GB" sz="1111" b="1" spc="-4" dirty="0">
                <a:solidFill>
                  <a:srgbClr val="00B050"/>
                </a:solidFill>
                <a:latin typeface="Arial"/>
                <a:cs typeface="Arial"/>
              </a:rPr>
              <a:t>‘</a:t>
            </a:r>
            <a:r>
              <a:rPr lang="en-GB" sz="1111" b="1" spc="-4" dirty="0" err="1">
                <a:solidFill>
                  <a:srgbClr val="00B050"/>
                </a:solidFill>
                <a:latin typeface="Arial"/>
                <a:cs typeface="Arial"/>
              </a:rPr>
              <a:t>Brist</a:t>
            </a:r>
            <a:r>
              <a:rPr sz="1111" b="1" spc="-4" dirty="0">
                <a:solidFill>
                  <a:srgbClr val="00B050"/>
                </a:solidFill>
                <a:latin typeface="Arial"/>
                <a:cs typeface="Arial"/>
              </a:rPr>
              <a:t>' </a:t>
            </a:r>
            <a:r>
              <a:rPr sz="1111" b="1" spc="-4" dirty="0">
                <a:solidFill>
                  <a:srgbClr val="292934"/>
                </a:solidFill>
                <a:latin typeface="Arial"/>
                <a:cs typeface="Arial"/>
              </a:rPr>
              <a:t>,</a:t>
            </a:r>
            <a:r>
              <a:rPr sz="1111" b="1" spc="64" dirty="0">
                <a:solidFill>
                  <a:srgbClr val="292934"/>
                </a:solidFill>
                <a:latin typeface="Arial"/>
                <a:cs typeface="Arial"/>
              </a:rPr>
              <a:t> </a:t>
            </a:r>
            <a:r>
              <a:rPr lang="en-GB" sz="1111" b="1" spc="-8" dirty="0">
                <a:solidFill>
                  <a:srgbClr val="00B050"/>
                </a:solidFill>
                <a:latin typeface="Arial"/>
                <a:cs typeface="Arial"/>
              </a:rPr>
              <a:t>‘</a:t>
            </a:r>
            <a:r>
              <a:rPr lang="en-GB" sz="1111" b="1" spc="-8" dirty="0" err="1">
                <a:solidFill>
                  <a:srgbClr val="00B050"/>
                </a:solidFill>
                <a:latin typeface="Arial"/>
                <a:cs typeface="Arial"/>
              </a:rPr>
              <a:t>Lond</a:t>
            </a:r>
            <a:r>
              <a:rPr sz="1111" b="1" spc="-8" dirty="0">
                <a:solidFill>
                  <a:srgbClr val="00B050"/>
                </a:solidFill>
                <a:latin typeface="Arial"/>
                <a:cs typeface="Arial"/>
              </a:rPr>
              <a:t>'</a:t>
            </a:r>
            <a:endParaRPr sz="1111" dirty="0">
              <a:latin typeface="Arial"/>
              <a:cs typeface="Arial"/>
            </a:endParaRPr>
          </a:p>
          <a:p>
            <a:pPr>
              <a:spcBef>
                <a:spcPts val="12"/>
              </a:spcBef>
            </a:pPr>
            <a:endParaRPr sz="1151" dirty="0">
              <a:latin typeface="Times New Roman"/>
              <a:cs typeface="Times New Roman"/>
            </a:endParaRPr>
          </a:p>
          <a:p>
            <a:pPr marL="71610" marR="2214344"/>
            <a:r>
              <a:rPr sz="1111" b="1" spc="-4" dirty="0">
                <a:solidFill>
                  <a:srgbClr val="292934"/>
                </a:solidFill>
                <a:latin typeface="Arial"/>
                <a:cs typeface="Arial"/>
              </a:rPr>
              <a:t>f = Frame(relief=RAISED , borderwidth=5)  var =</a:t>
            </a:r>
            <a:r>
              <a:rPr sz="1111" b="1" spc="-8" dirty="0">
                <a:solidFill>
                  <a:srgbClr val="292934"/>
                </a:solidFill>
                <a:latin typeface="Arial"/>
                <a:cs typeface="Arial"/>
              </a:rPr>
              <a:t> StringVar()</a:t>
            </a:r>
            <a:endParaRPr sz="1111" dirty="0">
              <a:latin typeface="Arial"/>
              <a:cs typeface="Arial"/>
            </a:endParaRPr>
          </a:p>
          <a:p>
            <a:pPr>
              <a:spcBef>
                <a:spcPts val="8"/>
              </a:spcBef>
            </a:pPr>
            <a:endParaRPr sz="1151" dirty="0">
              <a:latin typeface="Times New Roman"/>
              <a:cs typeface="Times New Roman"/>
            </a:endParaRPr>
          </a:p>
          <a:p>
            <a:pPr marL="71610"/>
            <a:r>
              <a:rPr sz="1111" b="1" spc="-4" dirty="0">
                <a:solidFill>
                  <a:srgbClr val="FF9A00"/>
                </a:solidFill>
                <a:latin typeface="Arial"/>
                <a:cs typeface="Arial"/>
              </a:rPr>
              <a:t>for </a:t>
            </a:r>
            <a:r>
              <a:rPr sz="1111" b="1" spc="-4" dirty="0">
                <a:solidFill>
                  <a:srgbClr val="292934"/>
                </a:solidFill>
                <a:latin typeface="Arial"/>
                <a:cs typeface="Arial"/>
              </a:rPr>
              <a:t>station </a:t>
            </a:r>
            <a:r>
              <a:rPr sz="1111" b="1" spc="-4" dirty="0">
                <a:solidFill>
                  <a:srgbClr val="FF9A00"/>
                </a:solidFill>
                <a:latin typeface="Arial"/>
                <a:cs typeface="Arial"/>
              </a:rPr>
              <a:t>in</a:t>
            </a:r>
            <a:r>
              <a:rPr sz="1111" b="1" spc="-28" dirty="0">
                <a:solidFill>
                  <a:srgbClr val="FF9A00"/>
                </a:solidFill>
                <a:latin typeface="Arial"/>
                <a:cs typeface="Arial"/>
              </a:rPr>
              <a:t> </a:t>
            </a:r>
            <a:r>
              <a:rPr sz="1111" b="1" spc="-4" dirty="0">
                <a:solidFill>
                  <a:srgbClr val="292934"/>
                </a:solidFill>
                <a:latin typeface="Arial"/>
                <a:cs typeface="Arial"/>
              </a:rPr>
              <a:t>stations:</a:t>
            </a:r>
            <a:endParaRPr sz="1111" dirty="0">
              <a:latin typeface="Arial"/>
              <a:cs typeface="Arial"/>
            </a:endParaRPr>
          </a:p>
          <a:p>
            <a:pPr marL="189110" marR="640450"/>
            <a:r>
              <a:rPr sz="1111" b="1" spc="-4" dirty="0">
                <a:solidFill>
                  <a:srgbClr val="292934"/>
                </a:solidFill>
                <a:latin typeface="Arial"/>
                <a:cs typeface="Arial"/>
              </a:rPr>
              <a:t>radio = </a:t>
            </a:r>
            <a:r>
              <a:rPr sz="1111" b="1" spc="-8" dirty="0">
                <a:solidFill>
                  <a:srgbClr val="292934"/>
                </a:solidFill>
                <a:latin typeface="Arial"/>
                <a:cs typeface="Arial"/>
              </a:rPr>
              <a:t>Radiobutton(f, text=station, variable=var ,value=station)  radio.pack(side=TOP)</a:t>
            </a:r>
            <a:endParaRPr sz="1111" dirty="0">
              <a:latin typeface="Arial"/>
              <a:cs typeface="Arial"/>
            </a:endParaRPr>
          </a:p>
          <a:p>
            <a:pPr>
              <a:spcBef>
                <a:spcPts val="12"/>
              </a:spcBef>
            </a:pPr>
            <a:endParaRPr sz="1151" dirty="0">
              <a:latin typeface="Times New Roman"/>
              <a:cs typeface="Times New Roman"/>
            </a:endParaRPr>
          </a:p>
          <a:p>
            <a:pPr marL="71610"/>
            <a:r>
              <a:rPr sz="1111" b="1" spc="-8" dirty="0">
                <a:solidFill>
                  <a:srgbClr val="292934"/>
                </a:solidFill>
                <a:latin typeface="Arial"/>
                <a:cs typeface="Arial"/>
              </a:rPr>
              <a:t>f.pack(pady=10)</a:t>
            </a:r>
            <a:endParaRPr sz="1111" dirty="0">
              <a:latin typeface="Arial"/>
              <a:cs typeface="Arial"/>
            </a:endParaRPr>
          </a:p>
          <a:p>
            <a:pPr marL="71610" marR="293498"/>
            <a:r>
              <a:rPr sz="1111" b="1" spc="-8" dirty="0">
                <a:solidFill>
                  <a:srgbClr val="292934"/>
                </a:solidFill>
                <a:latin typeface="Arial"/>
                <a:cs typeface="Arial"/>
              </a:rPr>
              <a:t>Button(root,text=</a:t>
            </a:r>
            <a:r>
              <a:rPr sz="1111" b="1" spc="-8" dirty="0">
                <a:solidFill>
                  <a:srgbClr val="00B050"/>
                </a:solidFill>
                <a:latin typeface="Arial"/>
                <a:cs typeface="Arial"/>
              </a:rPr>
              <a:t>'New' </a:t>
            </a:r>
            <a:r>
              <a:rPr sz="1111" b="1" spc="-4" dirty="0">
                <a:solidFill>
                  <a:srgbClr val="292934"/>
                </a:solidFill>
                <a:latin typeface="Arial"/>
                <a:cs typeface="Arial"/>
              </a:rPr>
              <a:t>, command=(</a:t>
            </a:r>
            <a:r>
              <a:rPr sz="1111" b="1" spc="-4" dirty="0">
                <a:solidFill>
                  <a:srgbClr val="FF9A00"/>
                </a:solidFill>
                <a:latin typeface="Arial"/>
                <a:cs typeface="Arial"/>
              </a:rPr>
              <a:t>lambda</a:t>
            </a:r>
            <a:r>
              <a:rPr sz="1111" b="1" spc="-4" dirty="0">
                <a:solidFill>
                  <a:srgbClr val="292934"/>
                </a:solidFill>
                <a:latin typeface="Arial"/>
                <a:cs typeface="Arial"/>
              </a:rPr>
              <a:t>: </a:t>
            </a:r>
            <a:r>
              <a:rPr sz="1111" b="1" spc="-8" dirty="0">
                <a:solidFill>
                  <a:srgbClr val="292934"/>
                </a:solidFill>
                <a:latin typeface="Arial"/>
                <a:cs typeface="Arial"/>
              </a:rPr>
              <a:t>change())).pack(pady=10)  </a:t>
            </a:r>
            <a:r>
              <a:rPr sz="1111" b="1" spc="-12" dirty="0" err="1">
                <a:solidFill>
                  <a:srgbClr val="292934"/>
                </a:solidFill>
                <a:latin typeface="Arial"/>
                <a:cs typeface="Arial"/>
              </a:rPr>
              <a:t>var.set</a:t>
            </a:r>
            <a:r>
              <a:rPr sz="1111" b="1" spc="-12" dirty="0">
                <a:solidFill>
                  <a:srgbClr val="292934"/>
                </a:solidFill>
                <a:latin typeface="Arial"/>
                <a:cs typeface="Arial"/>
              </a:rPr>
              <a:t>(</a:t>
            </a:r>
            <a:r>
              <a:rPr lang="en-GB" sz="1111" b="1" spc="-12" dirty="0">
                <a:solidFill>
                  <a:srgbClr val="00B050"/>
                </a:solidFill>
                <a:latin typeface="Arial"/>
                <a:cs typeface="Arial"/>
              </a:rPr>
              <a:t>‘GLOS</a:t>
            </a:r>
            <a:r>
              <a:rPr sz="1111" b="1" spc="-12" dirty="0">
                <a:solidFill>
                  <a:srgbClr val="00B050"/>
                </a:solidFill>
                <a:latin typeface="Arial"/>
                <a:cs typeface="Arial"/>
              </a:rPr>
              <a:t>'</a:t>
            </a:r>
            <a:r>
              <a:rPr sz="1111" b="1" spc="-12" dirty="0">
                <a:solidFill>
                  <a:srgbClr val="292934"/>
                </a:solidFill>
                <a:latin typeface="Arial"/>
                <a:cs typeface="Arial"/>
              </a:rPr>
              <a:t>) </a:t>
            </a:r>
            <a:r>
              <a:rPr sz="1111" b="1" spc="-4" dirty="0">
                <a:solidFill>
                  <a:srgbClr val="C00000"/>
                </a:solidFill>
                <a:latin typeface="Arial"/>
                <a:cs typeface="Arial"/>
              </a:rPr>
              <a:t>#initalize the set of radio</a:t>
            </a:r>
            <a:r>
              <a:rPr sz="1111" b="1" spc="-24" dirty="0">
                <a:solidFill>
                  <a:srgbClr val="C00000"/>
                </a:solidFill>
                <a:latin typeface="Arial"/>
                <a:cs typeface="Arial"/>
              </a:rPr>
              <a:t> </a:t>
            </a:r>
            <a:r>
              <a:rPr sz="1111" b="1" spc="-4" dirty="0">
                <a:solidFill>
                  <a:srgbClr val="C00000"/>
                </a:solidFill>
                <a:latin typeface="Arial"/>
                <a:cs typeface="Arial"/>
              </a:rPr>
              <a:t>buttons</a:t>
            </a:r>
            <a:endParaRPr sz="1111" dirty="0">
              <a:latin typeface="Arial"/>
              <a:cs typeface="Arial"/>
            </a:endParaRPr>
          </a:p>
          <a:p>
            <a:pPr>
              <a:spcBef>
                <a:spcPts val="8"/>
              </a:spcBef>
            </a:pPr>
            <a:endParaRPr sz="1151" dirty="0">
              <a:latin typeface="Times New Roman"/>
              <a:cs typeface="Times New Roman"/>
            </a:endParaRPr>
          </a:p>
          <a:p>
            <a:pPr marL="71610">
              <a:spcBef>
                <a:spcPts val="4"/>
              </a:spcBef>
            </a:pPr>
            <a:r>
              <a:rPr sz="1111" b="1" spc="-8" dirty="0">
                <a:solidFill>
                  <a:srgbClr val="292934"/>
                </a:solidFill>
                <a:latin typeface="Arial"/>
                <a:cs typeface="Arial"/>
              </a:rPr>
              <a:t>mainloop()</a:t>
            </a:r>
            <a:endParaRPr sz="1111" dirty="0">
              <a:latin typeface="Arial"/>
              <a:cs typeface="Arial"/>
            </a:endParaRPr>
          </a:p>
        </p:txBody>
      </p:sp>
      <p:pic>
        <p:nvPicPr>
          <p:cNvPr id="8" name="Picture 7">
            <a:extLst>
              <a:ext uri="{FF2B5EF4-FFF2-40B4-BE49-F238E27FC236}">
                <a16:creationId xmlns:a16="http://schemas.microsoft.com/office/drawing/2014/main" id="{73F3D3BD-42BE-3A41-ACB3-E90C7C52F1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4375" y="1950697"/>
            <a:ext cx="3162332" cy="1520196"/>
          </a:xfrm>
          <a:prstGeom prst="rect">
            <a:avLst/>
          </a:prstGeom>
        </p:spPr>
      </p:pic>
    </p:spTree>
    <p:extLst>
      <p:ext uri="{BB962C8B-B14F-4D97-AF65-F5344CB8AC3E}">
        <p14:creationId xmlns:p14="http://schemas.microsoft.com/office/powerpoint/2010/main" val="30605766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E00A41-C17B-4C64-9665-5C3568FAFB09}"/>
              </a:ext>
            </a:extLst>
          </p:cNvPr>
          <p:cNvSpPr>
            <a:spLocks noGrp="1"/>
          </p:cNvSpPr>
          <p:nvPr>
            <p:ph type="body" sz="quarter" idx="14"/>
          </p:nvPr>
        </p:nvSpPr>
        <p:spPr/>
        <p:txBody>
          <a:bodyPr/>
          <a:lstStyle/>
          <a:p>
            <a:endParaRPr lang="en-GB"/>
          </a:p>
        </p:txBody>
      </p:sp>
      <p:sp>
        <p:nvSpPr>
          <p:cNvPr id="5" name="object 5"/>
          <p:cNvSpPr/>
          <p:nvPr/>
        </p:nvSpPr>
        <p:spPr>
          <a:xfrm>
            <a:off x="2848939" y="1969457"/>
            <a:ext cx="5508084" cy="3666509"/>
          </a:xfrm>
          <a:custGeom>
            <a:avLst/>
            <a:gdLst/>
            <a:ahLst/>
            <a:cxnLst/>
            <a:rect l="l" t="t" r="r" b="b"/>
            <a:pathLst>
              <a:path w="6936105" h="4617084">
                <a:moveTo>
                  <a:pt x="0" y="0"/>
                </a:moveTo>
                <a:lnTo>
                  <a:pt x="0" y="4616958"/>
                </a:lnTo>
                <a:lnTo>
                  <a:pt x="6935723" y="4616958"/>
                </a:lnTo>
                <a:lnTo>
                  <a:pt x="6935723" y="0"/>
                </a:lnTo>
                <a:lnTo>
                  <a:pt x="0" y="0"/>
                </a:lnTo>
                <a:close/>
              </a:path>
            </a:pathLst>
          </a:custGeom>
          <a:solidFill>
            <a:srgbClr val="F2F2F2"/>
          </a:solidFill>
        </p:spPr>
        <p:txBody>
          <a:bodyPr wrap="square" lIns="0" tIns="0" rIns="0" bIns="0" rtlCol="0"/>
          <a:lstStyle/>
          <a:p>
            <a:endParaRPr sz="1429"/>
          </a:p>
        </p:txBody>
      </p:sp>
      <p:sp>
        <p:nvSpPr>
          <p:cNvPr id="6" name="object 6"/>
          <p:cNvSpPr txBox="1"/>
          <p:nvPr/>
        </p:nvSpPr>
        <p:spPr>
          <a:xfrm>
            <a:off x="2910807" y="1992048"/>
            <a:ext cx="6207499" cy="3636438"/>
          </a:xfrm>
          <a:prstGeom prst="rect">
            <a:avLst/>
          </a:prstGeom>
        </p:spPr>
        <p:txBody>
          <a:bodyPr vert="horz" wrap="square" lIns="0" tIns="9582" rIns="0" bIns="0" rtlCol="0">
            <a:spAutoFit/>
          </a:bodyPr>
          <a:lstStyle/>
          <a:p>
            <a:pPr marL="10086">
              <a:spcBef>
                <a:spcPts val="76"/>
              </a:spcBef>
            </a:pPr>
            <a:r>
              <a:rPr sz="1111" b="1" spc="-4" dirty="0">
                <a:solidFill>
                  <a:srgbClr val="FF9A00"/>
                </a:solidFill>
                <a:latin typeface="Arial"/>
                <a:cs typeface="Arial"/>
              </a:rPr>
              <a:t>from </a:t>
            </a:r>
            <a:r>
              <a:rPr lang="en-GB" sz="1111" b="1" spc="-4" dirty="0">
                <a:solidFill>
                  <a:srgbClr val="292934"/>
                </a:solidFill>
                <a:latin typeface="Arial"/>
                <a:cs typeface="Arial"/>
              </a:rPr>
              <a:t>t</a:t>
            </a:r>
            <a:r>
              <a:rPr sz="1111" b="1" spc="-4" dirty="0" err="1">
                <a:solidFill>
                  <a:srgbClr val="292934"/>
                </a:solidFill>
                <a:latin typeface="Arial"/>
                <a:cs typeface="Arial"/>
              </a:rPr>
              <a:t>kinter</a:t>
            </a:r>
            <a:r>
              <a:rPr sz="1111" b="1" spc="-4" dirty="0">
                <a:solidFill>
                  <a:srgbClr val="292934"/>
                </a:solidFill>
                <a:latin typeface="Arial"/>
                <a:cs typeface="Arial"/>
              </a:rPr>
              <a:t> </a:t>
            </a:r>
            <a:r>
              <a:rPr sz="1111" b="1" spc="-8" dirty="0">
                <a:solidFill>
                  <a:srgbClr val="FF9A00"/>
                </a:solidFill>
                <a:latin typeface="Arial"/>
                <a:cs typeface="Arial"/>
              </a:rPr>
              <a:t>import</a:t>
            </a:r>
            <a:r>
              <a:rPr sz="1111" b="1" spc="-12" dirty="0">
                <a:solidFill>
                  <a:srgbClr val="FF9A00"/>
                </a:solidFill>
                <a:latin typeface="Arial"/>
                <a:cs typeface="Arial"/>
              </a:rPr>
              <a:t> </a:t>
            </a:r>
            <a:r>
              <a:rPr sz="1111" b="1" spc="-4" dirty="0">
                <a:solidFill>
                  <a:srgbClr val="292934"/>
                </a:solidFill>
                <a:latin typeface="Arial"/>
                <a:cs typeface="Arial"/>
              </a:rPr>
              <a:t>*</a:t>
            </a:r>
            <a:endParaRPr sz="1111" dirty="0">
              <a:latin typeface="Arial"/>
              <a:cs typeface="Arial"/>
            </a:endParaRPr>
          </a:p>
          <a:p>
            <a:pPr>
              <a:spcBef>
                <a:spcPts val="12"/>
              </a:spcBef>
            </a:pPr>
            <a:endParaRPr sz="1151" dirty="0">
              <a:latin typeface="Times New Roman"/>
              <a:cs typeface="Times New Roman"/>
            </a:endParaRPr>
          </a:p>
          <a:p>
            <a:pPr marL="10086"/>
            <a:r>
              <a:rPr sz="1111" b="1" spc="-4" dirty="0">
                <a:solidFill>
                  <a:srgbClr val="FF9A00"/>
                </a:solidFill>
                <a:latin typeface="Arial"/>
                <a:cs typeface="Arial"/>
              </a:rPr>
              <a:t>def</a:t>
            </a:r>
            <a:r>
              <a:rPr sz="1111" b="1" spc="-12" dirty="0">
                <a:solidFill>
                  <a:srgbClr val="FF9A00"/>
                </a:solidFill>
                <a:latin typeface="Arial"/>
                <a:cs typeface="Arial"/>
              </a:rPr>
              <a:t> </a:t>
            </a:r>
            <a:r>
              <a:rPr sz="1111" b="1" spc="-4" dirty="0">
                <a:solidFill>
                  <a:srgbClr val="0070C0"/>
                </a:solidFill>
                <a:latin typeface="Arial"/>
                <a:cs typeface="Arial"/>
              </a:rPr>
              <a:t>sel</a:t>
            </a:r>
            <a:r>
              <a:rPr sz="1111" b="1" spc="-4" dirty="0">
                <a:solidFill>
                  <a:srgbClr val="292934"/>
                </a:solidFill>
                <a:latin typeface="Arial"/>
                <a:cs typeface="Arial"/>
              </a:rPr>
              <a:t>():</a:t>
            </a:r>
            <a:endParaRPr sz="1111" dirty="0">
              <a:latin typeface="Arial"/>
              <a:cs typeface="Arial"/>
            </a:endParaRPr>
          </a:p>
          <a:p>
            <a:pPr marL="127082" marR="2575921"/>
            <a:r>
              <a:rPr sz="1111" b="1" spc="-4" dirty="0">
                <a:solidFill>
                  <a:srgbClr val="292934"/>
                </a:solidFill>
                <a:latin typeface="Arial"/>
                <a:cs typeface="Arial"/>
              </a:rPr>
              <a:t>selection = </a:t>
            </a:r>
            <a:r>
              <a:rPr sz="1111" b="1" spc="-24" dirty="0">
                <a:solidFill>
                  <a:srgbClr val="00B050"/>
                </a:solidFill>
                <a:latin typeface="Arial"/>
                <a:cs typeface="Arial"/>
              </a:rPr>
              <a:t>"You </a:t>
            </a:r>
            <a:r>
              <a:rPr sz="1111" b="1" spc="-8" dirty="0">
                <a:solidFill>
                  <a:srgbClr val="00B050"/>
                </a:solidFill>
                <a:latin typeface="Arial"/>
                <a:cs typeface="Arial"/>
              </a:rPr>
              <a:t>selected </a:t>
            </a:r>
            <a:r>
              <a:rPr sz="1111" b="1" spc="-4" dirty="0">
                <a:solidFill>
                  <a:srgbClr val="00B050"/>
                </a:solidFill>
                <a:latin typeface="Arial"/>
                <a:cs typeface="Arial"/>
              </a:rPr>
              <a:t>the option " </a:t>
            </a:r>
            <a:r>
              <a:rPr sz="1111" b="1" spc="-4" dirty="0">
                <a:solidFill>
                  <a:srgbClr val="292934"/>
                </a:solidFill>
                <a:latin typeface="Arial"/>
                <a:cs typeface="Arial"/>
              </a:rPr>
              <a:t>+ </a:t>
            </a:r>
            <a:r>
              <a:rPr sz="1111" b="1" spc="-12" dirty="0">
                <a:solidFill>
                  <a:srgbClr val="292934"/>
                </a:solidFill>
                <a:latin typeface="Arial"/>
                <a:cs typeface="Arial"/>
              </a:rPr>
              <a:t>str(var.get())  </a:t>
            </a:r>
            <a:r>
              <a:rPr sz="1111" b="1" spc="-8" dirty="0">
                <a:solidFill>
                  <a:srgbClr val="292934"/>
                </a:solidFill>
                <a:latin typeface="Arial"/>
                <a:cs typeface="Arial"/>
              </a:rPr>
              <a:t>label.config(text </a:t>
            </a:r>
            <a:r>
              <a:rPr sz="1111" b="1" spc="-4" dirty="0">
                <a:solidFill>
                  <a:srgbClr val="292934"/>
                </a:solidFill>
                <a:latin typeface="Arial"/>
                <a:cs typeface="Arial"/>
              </a:rPr>
              <a:t>=</a:t>
            </a:r>
            <a:r>
              <a:rPr sz="1111" b="1" spc="-17" dirty="0">
                <a:solidFill>
                  <a:srgbClr val="292934"/>
                </a:solidFill>
                <a:latin typeface="Arial"/>
                <a:cs typeface="Arial"/>
              </a:rPr>
              <a:t> </a:t>
            </a:r>
            <a:r>
              <a:rPr sz="1111" b="1" spc="-8" dirty="0">
                <a:solidFill>
                  <a:srgbClr val="292934"/>
                </a:solidFill>
                <a:latin typeface="Arial"/>
                <a:cs typeface="Arial"/>
              </a:rPr>
              <a:t>selection)</a:t>
            </a:r>
            <a:endParaRPr sz="1111" dirty="0">
              <a:latin typeface="Arial"/>
              <a:cs typeface="Arial"/>
            </a:endParaRPr>
          </a:p>
          <a:p>
            <a:pPr>
              <a:spcBef>
                <a:spcPts val="8"/>
              </a:spcBef>
            </a:pPr>
            <a:endParaRPr sz="1151" dirty="0">
              <a:latin typeface="Times New Roman"/>
              <a:cs typeface="Times New Roman"/>
            </a:endParaRPr>
          </a:p>
          <a:p>
            <a:pPr marL="10086" marR="5332884"/>
            <a:r>
              <a:rPr sz="1111" b="1" spc="-4" dirty="0">
                <a:solidFill>
                  <a:srgbClr val="292934"/>
                </a:solidFill>
                <a:latin typeface="Arial"/>
                <a:cs typeface="Arial"/>
              </a:rPr>
              <a:t>root = Tk()  var =</a:t>
            </a:r>
            <a:r>
              <a:rPr sz="1111" b="1" spc="-48" dirty="0">
                <a:solidFill>
                  <a:srgbClr val="292934"/>
                </a:solidFill>
                <a:latin typeface="Arial"/>
                <a:cs typeface="Arial"/>
              </a:rPr>
              <a:t> </a:t>
            </a:r>
            <a:r>
              <a:rPr sz="1111" b="1" spc="-12" dirty="0">
                <a:solidFill>
                  <a:srgbClr val="292934"/>
                </a:solidFill>
                <a:latin typeface="Arial"/>
                <a:cs typeface="Arial"/>
              </a:rPr>
              <a:t>IntVar()</a:t>
            </a:r>
            <a:endParaRPr sz="1111" dirty="0">
              <a:latin typeface="Arial"/>
              <a:cs typeface="Arial"/>
            </a:endParaRPr>
          </a:p>
          <a:p>
            <a:pPr>
              <a:spcBef>
                <a:spcPts val="12"/>
              </a:spcBef>
            </a:pPr>
            <a:endParaRPr sz="1151" dirty="0">
              <a:latin typeface="Times New Roman"/>
              <a:cs typeface="Times New Roman"/>
            </a:endParaRPr>
          </a:p>
          <a:p>
            <a:pPr marL="10086" marR="1026738"/>
            <a:r>
              <a:rPr sz="1111" b="1" spc="-4" dirty="0">
                <a:solidFill>
                  <a:srgbClr val="292934"/>
                </a:solidFill>
                <a:latin typeface="Arial"/>
                <a:cs typeface="Arial"/>
              </a:rPr>
              <a:t>R1 = </a:t>
            </a:r>
            <a:r>
              <a:rPr sz="1111" b="1" spc="-8" dirty="0">
                <a:solidFill>
                  <a:srgbClr val="292934"/>
                </a:solidFill>
                <a:latin typeface="Arial"/>
                <a:cs typeface="Arial"/>
              </a:rPr>
              <a:t>Radiobutton(root, text=</a:t>
            </a:r>
            <a:r>
              <a:rPr sz="1111" b="1" spc="-8" dirty="0">
                <a:solidFill>
                  <a:srgbClr val="00B050"/>
                </a:solidFill>
                <a:latin typeface="Arial"/>
                <a:cs typeface="Arial"/>
              </a:rPr>
              <a:t>"Option 1"</a:t>
            </a:r>
            <a:r>
              <a:rPr sz="1111" b="1" spc="-8" dirty="0">
                <a:solidFill>
                  <a:srgbClr val="292934"/>
                </a:solidFill>
                <a:latin typeface="Arial"/>
                <a:cs typeface="Arial"/>
              </a:rPr>
              <a:t>, variable=var, </a:t>
            </a:r>
            <a:r>
              <a:rPr sz="1111" b="1" spc="-4" dirty="0">
                <a:solidFill>
                  <a:srgbClr val="292934"/>
                </a:solidFill>
                <a:latin typeface="Arial"/>
                <a:cs typeface="Arial"/>
              </a:rPr>
              <a:t>value=1, command=sel)  R1.pack( anchor = W</a:t>
            </a:r>
            <a:r>
              <a:rPr sz="1111" b="1" spc="-28" dirty="0">
                <a:solidFill>
                  <a:srgbClr val="292934"/>
                </a:solidFill>
                <a:latin typeface="Arial"/>
                <a:cs typeface="Arial"/>
              </a:rPr>
              <a:t> </a:t>
            </a:r>
            <a:r>
              <a:rPr sz="1111" b="1" spc="-4" dirty="0">
                <a:solidFill>
                  <a:srgbClr val="292934"/>
                </a:solidFill>
                <a:latin typeface="Arial"/>
                <a:cs typeface="Arial"/>
              </a:rPr>
              <a:t>)</a:t>
            </a:r>
            <a:endParaRPr sz="1111" dirty="0">
              <a:latin typeface="Arial"/>
              <a:cs typeface="Arial"/>
            </a:endParaRPr>
          </a:p>
          <a:p>
            <a:pPr>
              <a:spcBef>
                <a:spcPts val="8"/>
              </a:spcBef>
            </a:pPr>
            <a:endParaRPr sz="1151" dirty="0">
              <a:latin typeface="Times New Roman"/>
              <a:cs typeface="Times New Roman"/>
            </a:endParaRPr>
          </a:p>
          <a:p>
            <a:pPr marL="10086" marR="1026738"/>
            <a:r>
              <a:rPr sz="1111" b="1" spc="-4" dirty="0">
                <a:solidFill>
                  <a:srgbClr val="292934"/>
                </a:solidFill>
                <a:latin typeface="Arial"/>
                <a:cs typeface="Arial"/>
              </a:rPr>
              <a:t>R2 = </a:t>
            </a:r>
            <a:r>
              <a:rPr sz="1111" b="1" spc="-8" dirty="0">
                <a:solidFill>
                  <a:srgbClr val="292934"/>
                </a:solidFill>
                <a:latin typeface="Arial"/>
                <a:cs typeface="Arial"/>
              </a:rPr>
              <a:t>Radiobutton(root, text=</a:t>
            </a:r>
            <a:r>
              <a:rPr sz="1111" b="1" spc="-8" dirty="0">
                <a:solidFill>
                  <a:srgbClr val="00B050"/>
                </a:solidFill>
                <a:latin typeface="Arial"/>
                <a:cs typeface="Arial"/>
              </a:rPr>
              <a:t>"Option 2"</a:t>
            </a:r>
            <a:r>
              <a:rPr sz="1111" b="1" spc="-8" dirty="0">
                <a:solidFill>
                  <a:srgbClr val="292934"/>
                </a:solidFill>
                <a:latin typeface="Arial"/>
                <a:cs typeface="Arial"/>
              </a:rPr>
              <a:t>, variable=var, </a:t>
            </a:r>
            <a:r>
              <a:rPr sz="1111" b="1" spc="-4" dirty="0">
                <a:solidFill>
                  <a:srgbClr val="292934"/>
                </a:solidFill>
                <a:latin typeface="Arial"/>
                <a:cs typeface="Arial"/>
              </a:rPr>
              <a:t>value=2, command=sel)  R2.pack( anchor = W</a:t>
            </a:r>
            <a:r>
              <a:rPr sz="1111" b="1" spc="-28" dirty="0">
                <a:solidFill>
                  <a:srgbClr val="292934"/>
                </a:solidFill>
                <a:latin typeface="Arial"/>
                <a:cs typeface="Arial"/>
              </a:rPr>
              <a:t> </a:t>
            </a:r>
            <a:r>
              <a:rPr sz="1111" b="1" spc="-4" dirty="0">
                <a:solidFill>
                  <a:srgbClr val="292934"/>
                </a:solidFill>
                <a:latin typeface="Arial"/>
                <a:cs typeface="Arial"/>
              </a:rPr>
              <a:t>)</a:t>
            </a:r>
            <a:endParaRPr sz="1111" dirty="0">
              <a:latin typeface="Arial"/>
              <a:cs typeface="Arial"/>
            </a:endParaRPr>
          </a:p>
          <a:p>
            <a:pPr>
              <a:spcBef>
                <a:spcPts val="12"/>
              </a:spcBef>
            </a:pPr>
            <a:endParaRPr sz="1151" dirty="0">
              <a:latin typeface="Times New Roman"/>
              <a:cs typeface="Times New Roman"/>
            </a:endParaRPr>
          </a:p>
          <a:p>
            <a:pPr marL="10086" marR="1026738"/>
            <a:r>
              <a:rPr sz="1111" b="1" spc="-4" dirty="0">
                <a:solidFill>
                  <a:srgbClr val="292934"/>
                </a:solidFill>
                <a:latin typeface="Arial"/>
                <a:cs typeface="Arial"/>
              </a:rPr>
              <a:t>R3 = </a:t>
            </a:r>
            <a:r>
              <a:rPr sz="1111" b="1" spc="-8" dirty="0">
                <a:solidFill>
                  <a:srgbClr val="292934"/>
                </a:solidFill>
                <a:latin typeface="Arial"/>
                <a:cs typeface="Arial"/>
              </a:rPr>
              <a:t>Radiobutton(root, text=</a:t>
            </a:r>
            <a:r>
              <a:rPr sz="1111" b="1" spc="-8" dirty="0">
                <a:solidFill>
                  <a:srgbClr val="00B050"/>
                </a:solidFill>
                <a:latin typeface="Arial"/>
                <a:cs typeface="Arial"/>
              </a:rPr>
              <a:t>"Option 3"</a:t>
            </a:r>
            <a:r>
              <a:rPr sz="1111" b="1" spc="-8" dirty="0">
                <a:solidFill>
                  <a:srgbClr val="292934"/>
                </a:solidFill>
                <a:latin typeface="Arial"/>
                <a:cs typeface="Arial"/>
              </a:rPr>
              <a:t>, variable=var, </a:t>
            </a:r>
            <a:r>
              <a:rPr sz="1111" b="1" spc="-4" dirty="0">
                <a:solidFill>
                  <a:srgbClr val="292934"/>
                </a:solidFill>
                <a:latin typeface="Arial"/>
                <a:cs typeface="Arial"/>
              </a:rPr>
              <a:t>value=3, command=sel)  R3.pack( anchor =</a:t>
            </a:r>
            <a:r>
              <a:rPr sz="1111" b="1" spc="-31" dirty="0">
                <a:solidFill>
                  <a:srgbClr val="292934"/>
                </a:solidFill>
                <a:latin typeface="Arial"/>
                <a:cs typeface="Arial"/>
              </a:rPr>
              <a:t> </a:t>
            </a:r>
            <a:r>
              <a:rPr sz="1111" b="1" spc="-4" dirty="0">
                <a:solidFill>
                  <a:srgbClr val="292934"/>
                </a:solidFill>
                <a:latin typeface="Arial"/>
                <a:cs typeface="Arial"/>
              </a:rPr>
              <a:t>W)</a:t>
            </a:r>
            <a:endParaRPr sz="1111" dirty="0">
              <a:latin typeface="Arial"/>
              <a:cs typeface="Arial"/>
            </a:endParaRPr>
          </a:p>
          <a:p>
            <a:pPr>
              <a:spcBef>
                <a:spcPts val="8"/>
              </a:spcBef>
            </a:pPr>
            <a:endParaRPr sz="1151" dirty="0">
              <a:latin typeface="Times New Roman"/>
              <a:cs typeface="Times New Roman"/>
            </a:endParaRPr>
          </a:p>
          <a:p>
            <a:pPr marL="10086" marR="4975342"/>
            <a:r>
              <a:rPr sz="1111" b="1" spc="-4" dirty="0">
                <a:solidFill>
                  <a:srgbClr val="292934"/>
                </a:solidFill>
                <a:latin typeface="Arial"/>
                <a:cs typeface="Arial"/>
              </a:rPr>
              <a:t>label =</a:t>
            </a:r>
            <a:r>
              <a:rPr sz="1111" b="1" spc="-40" dirty="0">
                <a:solidFill>
                  <a:srgbClr val="292934"/>
                </a:solidFill>
                <a:latin typeface="Arial"/>
                <a:cs typeface="Arial"/>
              </a:rPr>
              <a:t> </a:t>
            </a:r>
            <a:r>
              <a:rPr sz="1111" b="1" spc="-4" dirty="0">
                <a:solidFill>
                  <a:srgbClr val="292934"/>
                </a:solidFill>
                <a:latin typeface="Arial"/>
                <a:cs typeface="Arial"/>
              </a:rPr>
              <a:t>Label(root)  </a:t>
            </a:r>
            <a:r>
              <a:rPr sz="1111" b="1" spc="-8" dirty="0">
                <a:solidFill>
                  <a:srgbClr val="292934"/>
                </a:solidFill>
                <a:latin typeface="Arial"/>
                <a:cs typeface="Arial"/>
              </a:rPr>
              <a:t>label.pack()  </a:t>
            </a:r>
            <a:r>
              <a:rPr sz="1111" b="1" spc="-8" dirty="0" err="1">
                <a:solidFill>
                  <a:srgbClr val="292934"/>
                </a:solidFill>
                <a:latin typeface="Arial"/>
                <a:cs typeface="Arial"/>
              </a:rPr>
              <a:t>root.mainloop</a:t>
            </a:r>
            <a:r>
              <a:rPr sz="1111" b="1" spc="-8" dirty="0">
                <a:solidFill>
                  <a:srgbClr val="292934"/>
                </a:solidFill>
                <a:latin typeface="Arial"/>
                <a:cs typeface="Arial"/>
              </a:rPr>
              <a:t>()</a:t>
            </a:r>
            <a:endParaRPr sz="1111" dirty="0">
              <a:latin typeface="Arial"/>
              <a:cs typeface="Arial"/>
            </a:endParaRPr>
          </a:p>
        </p:txBody>
      </p:sp>
      <p:sp>
        <p:nvSpPr>
          <p:cNvPr id="7" name="object 7"/>
          <p:cNvSpPr/>
          <p:nvPr/>
        </p:nvSpPr>
        <p:spPr>
          <a:xfrm>
            <a:off x="8051741" y="2098347"/>
            <a:ext cx="1225363" cy="862292"/>
          </a:xfrm>
          <a:prstGeom prst="rect">
            <a:avLst/>
          </a:prstGeom>
          <a:blipFill>
            <a:blip r:embed="rId2" cstate="print"/>
            <a:stretch>
              <a:fillRect/>
            </a:stretch>
          </a:blipFill>
        </p:spPr>
        <p:txBody>
          <a:bodyPr wrap="square" lIns="0" tIns="0" rIns="0" bIns="0" rtlCol="0"/>
          <a:lstStyle/>
          <a:p>
            <a:endParaRPr sz="1429"/>
          </a:p>
        </p:txBody>
      </p:sp>
      <p:sp>
        <p:nvSpPr>
          <p:cNvPr id="9" name="object 2">
            <a:extLst>
              <a:ext uri="{FF2B5EF4-FFF2-40B4-BE49-F238E27FC236}">
                <a16:creationId xmlns:a16="http://schemas.microsoft.com/office/drawing/2014/main" id="{BF700FB0-96AE-41CA-8FC3-FA0660BC1539}"/>
              </a:ext>
            </a:extLst>
          </p:cNvPr>
          <p:cNvSpPr txBox="1">
            <a:spLocks noGrp="1"/>
          </p:cNvSpPr>
          <p:nvPr>
            <p:ph type="title"/>
          </p:nvPr>
        </p:nvSpPr>
        <p:spPr>
          <a:xfrm>
            <a:off x="522286" y="710069"/>
            <a:ext cx="10986961" cy="433377"/>
          </a:xfrm>
          <a:prstGeom prst="rect">
            <a:avLst/>
          </a:prstGeom>
        </p:spPr>
        <p:txBody>
          <a:bodyPr vert="horz" wrap="square" lIns="0" tIns="10086" rIns="0" bIns="0" rtlCol="0" anchor="ctr" anchorCtr="0">
            <a:spAutoFit/>
          </a:bodyPr>
          <a:lstStyle/>
          <a:p>
            <a:pPr marL="10086">
              <a:spcBef>
                <a:spcPts val="79"/>
              </a:spcBef>
            </a:pPr>
            <a:r>
              <a:rPr lang="en-GB" sz="3600" spc="-84" dirty="0" err="1"/>
              <a:t>Radiobuttons</a:t>
            </a:r>
            <a:r>
              <a:rPr lang="en-GB" sz="3600" spc="-84" dirty="0"/>
              <a:t>                                                               </a:t>
            </a:r>
            <a:r>
              <a:rPr lang="en-GB" sz="1800" spc="-84" dirty="0"/>
              <a:t>(2/2)</a:t>
            </a:r>
          </a:p>
        </p:txBody>
      </p:sp>
    </p:spTree>
    <p:extLst>
      <p:ext uri="{BB962C8B-B14F-4D97-AF65-F5344CB8AC3E}">
        <p14:creationId xmlns:p14="http://schemas.microsoft.com/office/powerpoint/2010/main" val="23079164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2287" y="589471"/>
            <a:ext cx="5468898" cy="433377"/>
          </a:xfrm>
          <a:prstGeom prst="rect">
            <a:avLst/>
          </a:prstGeom>
        </p:spPr>
        <p:txBody>
          <a:bodyPr vert="horz" wrap="square" lIns="0" tIns="10086" rIns="0" bIns="0" rtlCol="0" anchor="ctr" anchorCtr="0">
            <a:spAutoFit/>
          </a:bodyPr>
          <a:lstStyle/>
          <a:p>
            <a:pPr marL="10086">
              <a:spcBef>
                <a:spcPts val="79"/>
              </a:spcBef>
            </a:pPr>
            <a:r>
              <a:rPr lang="en-GB" sz="3600" spc="-84" dirty="0"/>
              <a:t>Sliders</a:t>
            </a:r>
          </a:p>
        </p:txBody>
      </p:sp>
      <p:sp>
        <p:nvSpPr>
          <p:cNvPr id="4" name="Text Placeholder 3">
            <a:extLst>
              <a:ext uri="{FF2B5EF4-FFF2-40B4-BE49-F238E27FC236}">
                <a16:creationId xmlns:a16="http://schemas.microsoft.com/office/drawing/2014/main" id="{6FE9BE66-D139-427A-8A6A-59FBDB24242B}"/>
              </a:ext>
            </a:extLst>
          </p:cNvPr>
          <p:cNvSpPr>
            <a:spLocks noGrp="1"/>
          </p:cNvSpPr>
          <p:nvPr>
            <p:ph type="body" sz="quarter" idx="14"/>
          </p:nvPr>
        </p:nvSpPr>
        <p:spPr>
          <a:xfrm>
            <a:off x="522287" y="1562398"/>
            <a:ext cx="10652114" cy="4850593"/>
          </a:xfrm>
        </p:spPr>
        <p:txBody>
          <a:bodyPr>
            <a:normAutofit fontScale="92500" lnSpcReduction="20000"/>
          </a:bodyPr>
          <a:lstStyle/>
          <a:p>
            <a:pPr marL="155322" marR="31266" indent="-145236" algn="just">
              <a:lnSpc>
                <a:spcPct val="160000"/>
              </a:lnSpc>
              <a:spcBef>
                <a:spcPts val="337"/>
              </a:spcBef>
              <a:buClr>
                <a:schemeClr val="tx1"/>
              </a:buClr>
              <a:buSzPct val="100000"/>
              <a:buChar char="•"/>
              <a:tabLst>
                <a:tab pos="155322" algn="l"/>
              </a:tabLst>
            </a:pPr>
            <a:r>
              <a:rPr lang="en-US" dirty="0">
                <a:solidFill>
                  <a:srgbClr val="292934"/>
                </a:solidFill>
                <a:cs typeface="Arial"/>
              </a:rPr>
              <a:t>A </a:t>
            </a:r>
            <a:r>
              <a:rPr lang="en-US" spc="-4" dirty="0">
                <a:solidFill>
                  <a:srgbClr val="292934"/>
                </a:solidFill>
                <a:cs typeface="Arial"/>
              </a:rPr>
              <a:t>slider is a Tkinter object with which a user can set a  value by moving an </a:t>
            </a:r>
            <a:r>
              <a:rPr lang="en-US" spc="-17" dirty="0">
                <a:solidFill>
                  <a:srgbClr val="292934"/>
                </a:solidFill>
                <a:cs typeface="Arial"/>
              </a:rPr>
              <a:t>indicator. </a:t>
            </a:r>
            <a:r>
              <a:rPr lang="en-US" spc="-4" dirty="0">
                <a:solidFill>
                  <a:srgbClr val="292934"/>
                </a:solidFill>
                <a:cs typeface="Arial"/>
              </a:rPr>
              <a:t>Sliders can be vertically </a:t>
            </a:r>
            <a:r>
              <a:rPr lang="en-US" spc="-8" dirty="0">
                <a:solidFill>
                  <a:srgbClr val="292934"/>
                </a:solidFill>
                <a:cs typeface="Arial"/>
              </a:rPr>
              <a:t>or  </a:t>
            </a:r>
            <a:r>
              <a:rPr lang="en-US" spc="-4" dirty="0">
                <a:solidFill>
                  <a:srgbClr val="292934"/>
                </a:solidFill>
                <a:cs typeface="Arial"/>
              </a:rPr>
              <a:t>horizontally arranged. </a:t>
            </a:r>
            <a:r>
              <a:rPr lang="en-US" dirty="0">
                <a:solidFill>
                  <a:srgbClr val="292934"/>
                </a:solidFill>
                <a:cs typeface="Arial"/>
              </a:rPr>
              <a:t>A </a:t>
            </a:r>
            <a:r>
              <a:rPr lang="en-US" spc="-4" dirty="0">
                <a:solidFill>
                  <a:srgbClr val="292934"/>
                </a:solidFill>
                <a:cs typeface="Arial"/>
              </a:rPr>
              <a:t>slider is created with the </a:t>
            </a:r>
            <a:r>
              <a:rPr lang="en-US" spc="-8" dirty="0">
                <a:solidFill>
                  <a:srgbClr val="292934"/>
                </a:solidFill>
                <a:cs typeface="Arial"/>
              </a:rPr>
              <a:t>Scale  method().</a:t>
            </a:r>
          </a:p>
          <a:p>
            <a:pPr marL="155322" marR="4034" indent="-145236" algn="just">
              <a:lnSpc>
                <a:spcPct val="160000"/>
              </a:lnSpc>
              <a:spcBef>
                <a:spcPts val="464"/>
              </a:spcBef>
              <a:buClr>
                <a:schemeClr val="tx1"/>
              </a:buClr>
              <a:buSzPct val="100000"/>
              <a:buChar char="•"/>
              <a:tabLst>
                <a:tab pos="155322" algn="l"/>
              </a:tabLst>
            </a:pPr>
            <a:r>
              <a:rPr lang="en-US" spc="-4" dirty="0">
                <a:solidFill>
                  <a:srgbClr val="292934"/>
                </a:solidFill>
                <a:cs typeface="Arial"/>
              </a:rPr>
              <a:t>Using the Scale widget creates a graphical object, </a:t>
            </a:r>
            <a:r>
              <a:rPr lang="en-US" spc="-8" dirty="0">
                <a:solidFill>
                  <a:srgbClr val="292934"/>
                </a:solidFill>
                <a:cs typeface="Arial"/>
              </a:rPr>
              <a:t>which  </a:t>
            </a:r>
            <a:r>
              <a:rPr lang="en-US" spc="-4" dirty="0">
                <a:solidFill>
                  <a:srgbClr val="292934"/>
                </a:solidFill>
                <a:cs typeface="Arial"/>
              </a:rPr>
              <a:t>allows the user to select a numerical value by moving a  knob along a scale of a range of values. The </a:t>
            </a:r>
            <a:r>
              <a:rPr lang="en-US" spc="-8" dirty="0">
                <a:solidFill>
                  <a:srgbClr val="292934"/>
                </a:solidFill>
                <a:cs typeface="Arial"/>
              </a:rPr>
              <a:t>minimum  </a:t>
            </a:r>
            <a:r>
              <a:rPr lang="en-US" spc="-4" dirty="0">
                <a:solidFill>
                  <a:srgbClr val="292934"/>
                </a:solidFill>
                <a:cs typeface="Arial"/>
              </a:rPr>
              <a:t>and maximum values can be set as parameters, as </a:t>
            </a:r>
            <a:r>
              <a:rPr lang="en-US" spc="-8" dirty="0">
                <a:solidFill>
                  <a:srgbClr val="292934"/>
                </a:solidFill>
                <a:cs typeface="Arial"/>
              </a:rPr>
              <a:t>well  </a:t>
            </a:r>
            <a:r>
              <a:rPr lang="en-US" spc="-4" dirty="0">
                <a:solidFill>
                  <a:srgbClr val="292934"/>
                </a:solidFill>
                <a:cs typeface="Arial"/>
              </a:rPr>
              <a:t>as the resolution. </a:t>
            </a:r>
            <a:r>
              <a:rPr lang="en-US" spc="-17" dirty="0">
                <a:solidFill>
                  <a:srgbClr val="292934"/>
                </a:solidFill>
                <a:cs typeface="Arial"/>
              </a:rPr>
              <a:t>We </a:t>
            </a:r>
            <a:r>
              <a:rPr lang="en-US" spc="-4" dirty="0">
                <a:solidFill>
                  <a:srgbClr val="292934"/>
                </a:solidFill>
                <a:cs typeface="Arial"/>
              </a:rPr>
              <a:t>can also determine if we want the  slider vertically or horizontally positioned. </a:t>
            </a:r>
            <a:r>
              <a:rPr lang="en-US" dirty="0">
                <a:solidFill>
                  <a:srgbClr val="292934"/>
                </a:solidFill>
                <a:cs typeface="Arial"/>
              </a:rPr>
              <a:t>A </a:t>
            </a:r>
            <a:r>
              <a:rPr lang="en-US" spc="-4" dirty="0">
                <a:solidFill>
                  <a:srgbClr val="292934"/>
                </a:solidFill>
                <a:cs typeface="Arial"/>
              </a:rPr>
              <a:t>Scale</a:t>
            </a:r>
            <a:r>
              <a:rPr lang="en-US" spc="-175" dirty="0">
                <a:solidFill>
                  <a:srgbClr val="292934"/>
                </a:solidFill>
                <a:cs typeface="Arial"/>
              </a:rPr>
              <a:t> </a:t>
            </a:r>
            <a:r>
              <a:rPr lang="en-US" spc="-8" dirty="0">
                <a:solidFill>
                  <a:srgbClr val="292934"/>
                </a:solidFill>
                <a:cs typeface="Arial"/>
              </a:rPr>
              <a:t>widget  </a:t>
            </a:r>
            <a:r>
              <a:rPr lang="en-US" spc="-4" dirty="0">
                <a:solidFill>
                  <a:srgbClr val="292934"/>
                </a:solidFill>
                <a:cs typeface="Arial"/>
              </a:rPr>
              <a:t>is a good alternative to an Entry widget, if the user </a:t>
            </a:r>
            <a:r>
              <a:rPr lang="en-US" spc="-8" dirty="0">
                <a:solidFill>
                  <a:srgbClr val="292934"/>
                </a:solidFill>
                <a:cs typeface="Arial"/>
              </a:rPr>
              <a:t>is  </a:t>
            </a:r>
            <a:r>
              <a:rPr lang="en-US" spc="-4" dirty="0">
                <a:solidFill>
                  <a:srgbClr val="292934"/>
                </a:solidFill>
                <a:cs typeface="Arial"/>
              </a:rPr>
              <a:t>supposed to put in a number from a finite range, i.e. a  bounded numerical</a:t>
            </a:r>
            <a:r>
              <a:rPr lang="en-US" spc="40" dirty="0">
                <a:solidFill>
                  <a:srgbClr val="292934"/>
                </a:solidFill>
                <a:cs typeface="Arial"/>
              </a:rPr>
              <a:t> </a:t>
            </a:r>
            <a:r>
              <a:rPr lang="en-US" spc="-8" dirty="0">
                <a:solidFill>
                  <a:srgbClr val="292934"/>
                </a:solidFill>
                <a:cs typeface="Arial"/>
              </a:rPr>
              <a:t>value.</a:t>
            </a:r>
            <a:endParaRPr lang="en-US" dirty="0">
              <a:cs typeface="Arial"/>
            </a:endParaRPr>
          </a:p>
          <a:p>
            <a:endParaRPr lang="en-GB" dirty="0"/>
          </a:p>
        </p:txBody>
      </p:sp>
    </p:spTree>
    <p:extLst>
      <p:ext uri="{BB962C8B-B14F-4D97-AF65-F5344CB8AC3E}">
        <p14:creationId xmlns:p14="http://schemas.microsoft.com/office/powerpoint/2010/main" val="24809019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2287" y="670232"/>
            <a:ext cx="5468898" cy="433377"/>
          </a:xfrm>
          <a:prstGeom prst="rect">
            <a:avLst/>
          </a:prstGeom>
        </p:spPr>
        <p:txBody>
          <a:bodyPr vert="horz" wrap="square" lIns="0" tIns="10086" rIns="0" bIns="0" rtlCol="0" anchor="ctr" anchorCtr="0">
            <a:spAutoFit/>
          </a:bodyPr>
          <a:lstStyle/>
          <a:p>
            <a:pPr marL="10086">
              <a:spcBef>
                <a:spcPts val="79"/>
              </a:spcBef>
            </a:pPr>
            <a:r>
              <a:rPr lang="en-GB" sz="3600" spc="-84" dirty="0"/>
              <a:t>Slider: A Simple Example</a:t>
            </a:r>
          </a:p>
        </p:txBody>
      </p:sp>
      <p:sp>
        <p:nvSpPr>
          <p:cNvPr id="4" name="object 4"/>
          <p:cNvSpPr/>
          <p:nvPr/>
        </p:nvSpPr>
        <p:spPr>
          <a:xfrm>
            <a:off x="2848940" y="1961590"/>
            <a:ext cx="5635158" cy="2273226"/>
          </a:xfrm>
          <a:custGeom>
            <a:avLst/>
            <a:gdLst/>
            <a:ahLst/>
            <a:cxnLst/>
            <a:rect l="l" t="t" r="r" b="b"/>
            <a:pathLst>
              <a:path w="7096125" h="2862579">
                <a:moveTo>
                  <a:pt x="0" y="0"/>
                </a:moveTo>
                <a:lnTo>
                  <a:pt x="0" y="2862072"/>
                </a:lnTo>
                <a:lnTo>
                  <a:pt x="7095744" y="2862071"/>
                </a:lnTo>
                <a:lnTo>
                  <a:pt x="7095744" y="0"/>
                </a:lnTo>
                <a:lnTo>
                  <a:pt x="0" y="0"/>
                </a:lnTo>
                <a:close/>
              </a:path>
            </a:pathLst>
          </a:custGeom>
          <a:solidFill>
            <a:srgbClr val="F2F2F2"/>
          </a:solidFill>
        </p:spPr>
        <p:txBody>
          <a:bodyPr wrap="square" lIns="0" tIns="0" rIns="0" bIns="0" rtlCol="0"/>
          <a:lstStyle/>
          <a:p>
            <a:endParaRPr sz="1429"/>
          </a:p>
        </p:txBody>
      </p:sp>
      <p:sp>
        <p:nvSpPr>
          <p:cNvPr id="5" name="object 5"/>
          <p:cNvSpPr txBox="1"/>
          <p:nvPr/>
        </p:nvSpPr>
        <p:spPr>
          <a:xfrm>
            <a:off x="2848940" y="1982366"/>
            <a:ext cx="5635158" cy="2222589"/>
          </a:xfrm>
          <a:prstGeom prst="rect">
            <a:avLst/>
          </a:prstGeom>
        </p:spPr>
        <p:txBody>
          <a:bodyPr vert="horz" wrap="square" lIns="0" tIns="9582" rIns="0" bIns="0" rtlCol="0">
            <a:spAutoFit/>
          </a:bodyPr>
          <a:lstStyle/>
          <a:p>
            <a:pPr marL="71610">
              <a:spcBef>
                <a:spcPts val="76"/>
              </a:spcBef>
            </a:pPr>
            <a:r>
              <a:rPr sz="1589" b="1" spc="-4" dirty="0">
                <a:solidFill>
                  <a:srgbClr val="FF9A00"/>
                </a:solidFill>
                <a:latin typeface="Arial"/>
                <a:cs typeface="Arial"/>
              </a:rPr>
              <a:t>from </a:t>
            </a:r>
            <a:r>
              <a:rPr lang="en-GB" sz="1589" b="1" spc="-8" dirty="0">
                <a:solidFill>
                  <a:srgbClr val="292934"/>
                </a:solidFill>
                <a:latin typeface="Arial"/>
                <a:cs typeface="Arial"/>
              </a:rPr>
              <a:t>t</a:t>
            </a:r>
            <a:r>
              <a:rPr sz="1589" b="1" spc="-8" dirty="0" err="1">
                <a:solidFill>
                  <a:srgbClr val="292934"/>
                </a:solidFill>
                <a:latin typeface="Arial"/>
                <a:cs typeface="Arial"/>
              </a:rPr>
              <a:t>kinter</a:t>
            </a:r>
            <a:r>
              <a:rPr sz="1589" b="1" spc="-8" dirty="0">
                <a:solidFill>
                  <a:srgbClr val="292934"/>
                </a:solidFill>
                <a:latin typeface="Arial"/>
                <a:cs typeface="Arial"/>
              </a:rPr>
              <a:t> </a:t>
            </a:r>
            <a:r>
              <a:rPr sz="1589" b="1" spc="-4" dirty="0">
                <a:solidFill>
                  <a:srgbClr val="FF9A00"/>
                </a:solidFill>
                <a:latin typeface="Arial"/>
                <a:cs typeface="Arial"/>
              </a:rPr>
              <a:t>import</a:t>
            </a:r>
            <a:r>
              <a:rPr sz="1589" b="1" spc="-12" dirty="0">
                <a:solidFill>
                  <a:srgbClr val="FF9A00"/>
                </a:solidFill>
                <a:latin typeface="Arial"/>
                <a:cs typeface="Arial"/>
              </a:rPr>
              <a:t> </a:t>
            </a:r>
            <a:r>
              <a:rPr sz="1589" b="1" spc="-4" dirty="0">
                <a:solidFill>
                  <a:srgbClr val="292934"/>
                </a:solidFill>
                <a:latin typeface="Arial"/>
                <a:cs typeface="Arial"/>
              </a:rPr>
              <a:t>*</a:t>
            </a:r>
            <a:endParaRPr sz="1589" dirty="0">
              <a:latin typeface="Arial"/>
              <a:cs typeface="Arial"/>
            </a:endParaRPr>
          </a:p>
          <a:p>
            <a:pPr>
              <a:spcBef>
                <a:spcPts val="36"/>
              </a:spcBef>
            </a:pPr>
            <a:endParaRPr sz="1628" dirty="0">
              <a:latin typeface="Times New Roman"/>
              <a:cs typeface="Times New Roman"/>
            </a:endParaRPr>
          </a:p>
          <a:p>
            <a:pPr marL="71610"/>
            <a:r>
              <a:rPr sz="1589" b="1" spc="-8" dirty="0">
                <a:solidFill>
                  <a:srgbClr val="292934"/>
                </a:solidFill>
                <a:latin typeface="Arial"/>
                <a:cs typeface="Arial"/>
              </a:rPr>
              <a:t>master </a:t>
            </a:r>
            <a:r>
              <a:rPr sz="1589" b="1" spc="-4" dirty="0">
                <a:solidFill>
                  <a:srgbClr val="292934"/>
                </a:solidFill>
                <a:latin typeface="Arial"/>
                <a:cs typeface="Arial"/>
              </a:rPr>
              <a:t>=</a:t>
            </a:r>
            <a:r>
              <a:rPr sz="1589" b="1" spc="-12" dirty="0">
                <a:solidFill>
                  <a:srgbClr val="292934"/>
                </a:solidFill>
                <a:latin typeface="Arial"/>
                <a:cs typeface="Arial"/>
              </a:rPr>
              <a:t> </a:t>
            </a:r>
            <a:r>
              <a:rPr sz="1589" b="1" spc="-8" dirty="0">
                <a:solidFill>
                  <a:srgbClr val="292934"/>
                </a:solidFill>
                <a:latin typeface="Arial"/>
                <a:cs typeface="Arial"/>
              </a:rPr>
              <a:t>Tk()</a:t>
            </a:r>
            <a:endParaRPr sz="1589" dirty="0">
              <a:latin typeface="Arial"/>
              <a:cs typeface="Arial"/>
            </a:endParaRPr>
          </a:p>
          <a:p>
            <a:pPr marL="71610" marR="2320246"/>
            <a:r>
              <a:rPr sz="1589" b="1" spc="-4" dirty="0">
                <a:solidFill>
                  <a:srgbClr val="292934"/>
                </a:solidFill>
                <a:latin typeface="Arial"/>
                <a:cs typeface="Arial"/>
              </a:rPr>
              <a:t>w = </a:t>
            </a:r>
            <a:r>
              <a:rPr sz="1589" b="1" spc="-12" dirty="0">
                <a:solidFill>
                  <a:srgbClr val="292934"/>
                </a:solidFill>
                <a:latin typeface="Arial"/>
                <a:cs typeface="Arial"/>
              </a:rPr>
              <a:t>Scale(master, </a:t>
            </a:r>
            <a:r>
              <a:rPr sz="1589" b="1" spc="-8" dirty="0">
                <a:solidFill>
                  <a:srgbClr val="292934"/>
                </a:solidFill>
                <a:latin typeface="Arial"/>
                <a:cs typeface="Arial"/>
              </a:rPr>
              <a:t>from_=0, to=42)  </a:t>
            </a:r>
            <a:r>
              <a:rPr sz="1589" b="1" spc="-12" dirty="0">
                <a:solidFill>
                  <a:srgbClr val="292934"/>
                </a:solidFill>
                <a:latin typeface="Arial"/>
                <a:cs typeface="Arial"/>
              </a:rPr>
              <a:t>w.pack()</a:t>
            </a:r>
            <a:endParaRPr sz="1589" dirty="0">
              <a:latin typeface="Arial"/>
              <a:cs typeface="Arial"/>
            </a:endParaRPr>
          </a:p>
          <a:p>
            <a:pPr marL="71610" marR="114475"/>
            <a:r>
              <a:rPr sz="1589" b="1" spc="-4" dirty="0">
                <a:solidFill>
                  <a:srgbClr val="292934"/>
                </a:solidFill>
                <a:latin typeface="Arial"/>
                <a:cs typeface="Arial"/>
              </a:rPr>
              <a:t>w = </a:t>
            </a:r>
            <a:r>
              <a:rPr sz="1589" b="1" spc="-12" dirty="0">
                <a:solidFill>
                  <a:srgbClr val="292934"/>
                </a:solidFill>
                <a:latin typeface="Arial"/>
                <a:cs typeface="Arial"/>
              </a:rPr>
              <a:t>Scale(master, </a:t>
            </a:r>
            <a:r>
              <a:rPr sz="1589" b="1" spc="-8" dirty="0">
                <a:solidFill>
                  <a:srgbClr val="292934"/>
                </a:solidFill>
                <a:latin typeface="Arial"/>
                <a:cs typeface="Arial"/>
              </a:rPr>
              <a:t>from_=0, to=200, </a:t>
            </a:r>
            <a:r>
              <a:rPr sz="1589" b="1" spc="-12" dirty="0">
                <a:solidFill>
                  <a:srgbClr val="292934"/>
                </a:solidFill>
                <a:latin typeface="Arial"/>
                <a:cs typeface="Arial"/>
              </a:rPr>
              <a:t>orient=HORIZONTAL)  w.pack()</a:t>
            </a:r>
            <a:endParaRPr sz="1589" dirty="0">
              <a:latin typeface="Arial"/>
              <a:cs typeface="Arial"/>
            </a:endParaRPr>
          </a:p>
          <a:p>
            <a:pPr>
              <a:spcBef>
                <a:spcPts val="31"/>
              </a:spcBef>
            </a:pPr>
            <a:endParaRPr sz="1628" dirty="0">
              <a:latin typeface="Times New Roman"/>
              <a:cs typeface="Times New Roman"/>
            </a:endParaRPr>
          </a:p>
          <a:p>
            <a:pPr marL="71610"/>
            <a:r>
              <a:rPr sz="1589" b="1" spc="-8" dirty="0">
                <a:solidFill>
                  <a:srgbClr val="292934"/>
                </a:solidFill>
                <a:latin typeface="Arial"/>
                <a:cs typeface="Arial"/>
              </a:rPr>
              <a:t>mainloop()</a:t>
            </a:r>
            <a:endParaRPr sz="1589" dirty="0">
              <a:latin typeface="Arial"/>
              <a:cs typeface="Arial"/>
            </a:endParaRPr>
          </a:p>
        </p:txBody>
      </p:sp>
      <p:sp>
        <p:nvSpPr>
          <p:cNvPr id="6" name="object 6"/>
          <p:cNvSpPr/>
          <p:nvPr/>
        </p:nvSpPr>
        <p:spPr>
          <a:xfrm>
            <a:off x="8247799" y="3681939"/>
            <a:ext cx="816908" cy="1316131"/>
          </a:xfrm>
          <a:prstGeom prst="rect">
            <a:avLst/>
          </a:prstGeom>
          <a:blipFill>
            <a:blip r:embed="rId2" cstate="print"/>
            <a:stretch>
              <a:fillRect/>
            </a:stretch>
          </a:blipFill>
        </p:spPr>
        <p:txBody>
          <a:bodyPr wrap="square" lIns="0" tIns="0" rIns="0" bIns="0" rtlCol="0"/>
          <a:lstStyle/>
          <a:p>
            <a:endParaRPr sz="1429"/>
          </a:p>
        </p:txBody>
      </p:sp>
    </p:spTree>
    <p:extLst>
      <p:ext uri="{BB962C8B-B14F-4D97-AF65-F5344CB8AC3E}">
        <p14:creationId xmlns:p14="http://schemas.microsoft.com/office/powerpoint/2010/main" val="5892920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5422" y="645459"/>
            <a:ext cx="10517857" cy="433377"/>
          </a:xfrm>
          <a:prstGeom prst="rect">
            <a:avLst/>
          </a:prstGeom>
        </p:spPr>
        <p:txBody>
          <a:bodyPr vert="horz" wrap="square" lIns="0" tIns="10086" rIns="0" bIns="0" rtlCol="0" anchor="ctr" anchorCtr="0">
            <a:spAutoFit/>
          </a:bodyPr>
          <a:lstStyle/>
          <a:p>
            <a:pPr marL="10086">
              <a:spcBef>
                <a:spcPts val="79"/>
              </a:spcBef>
            </a:pPr>
            <a:r>
              <a:rPr lang="en-GB" sz="3600" spc="-84" dirty="0"/>
              <a:t>Label, Button, and Scale Demonstration</a:t>
            </a:r>
          </a:p>
        </p:txBody>
      </p:sp>
      <p:sp>
        <p:nvSpPr>
          <p:cNvPr id="3" name="object 3"/>
          <p:cNvSpPr/>
          <p:nvPr/>
        </p:nvSpPr>
        <p:spPr>
          <a:xfrm>
            <a:off x="2848940" y="1976718"/>
            <a:ext cx="6521152" cy="3593390"/>
          </a:xfrm>
          <a:custGeom>
            <a:avLst/>
            <a:gdLst/>
            <a:ahLst/>
            <a:cxnLst/>
            <a:rect l="l" t="t" r="r" b="b"/>
            <a:pathLst>
              <a:path w="8211820" h="4525009">
                <a:moveTo>
                  <a:pt x="0" y="0"/>
                </a:moveTo>
                <a:lnTo>
                  <a:pt x="0" y="4524756"/>
                </a:lnTo>
                <a:lnTo>
                  <a:pt x="8211311" y="4524756"/>
                </a:lnTo>
                <a:lnTo>
                  <a:pt x="8211311" y="0"/>
                </a:lnTo>
                <a:lnTo>
                  <a:pt x="0" y="0"/>
                </a:lnTo>
                <a:close/>
              </a:path>
            </a:pathLst>
          </a:custGeom>
          <a:solidFill>
            <a:srgbClr val="F2F2F2"/>
          </a:solidFill>
        </p:spPr>
        <p:txBody>
          <a:bodyPr wrap="square" lIns="0" tIns="0" rIns="0" bIns="0" rtlCol="0"/>
          <a:lstStyle/>
          <a:p>
            <a:endParaRPr sz="1429"/>
          </a:p>
        </p:txBody>
      </p:sp>
      <p:sp>
        <p:nvSpPr>
          <p:cNvPr id="4" name="object 4"/>
          <p:cNvSpPr txBox="1"/>
          <p:nvPr/>
        </p:nvSpPr>
        <p:spPr>
          <a:xfrm>
            <a:off x="2910844" y="1981762"/>
            <a:ext cx="6092527" cy="3968961"/>
          </a:xfrm>
          <a:prstGeom prst="rect">
            <a:avLst/>
          </a:prstGeom>
        </p:spPr>
        <p:txBody>
          <a:bodyPr vert="horz" wrap="square" lIns="0" tIns="10086" rIns="0" bIns="0" rtlCol="0">
            <a:spAutoFit/>
          </a:bodyPr>
          <a:lstStyle/>
          <a:p>
            <a:pPr marL="10086" marR="3798324">
              <a:spcBef>
                <a:spcPts val="79"/>
              </a:spcBef>
            </a:pPr>
            <a:r>
              <a:rPr sz="1429" b="1" spc="-4" dirty="0">
                <a:solidFill>
                  <a:srgbClr val="FF9A00"/>
                </a:solidFill>
                <a:latin typeface="Courier New"/>
                <a:cs typeface="Courier New"/>
              </a:rPr>
              <a:t>from </a:t>
            </a:r>
            <a:r>
              <a:rPr lang="en-GB" sz="1429" b="1" spc="-8" dirty="0">
                <a:solidFill>
                  <a:srgbClr val="292934"/>
                </a:solidFill>
                <a:latin typeface="Courier New"/>
                <a:cs typeface="Courier New"/>
              </a:rPr>
              <a:t>t</a:t>
            </a:r>
            <a:r>
              <a:rPr sz="1429" b="1" spc="-8" dirty="0" err="1">
                <a:solidFill>
                  <a:srgbClr val="292934"/>
                </a:solidFill>
                <a:latin typeface="Courier New"/>
                <a:cs typeface="Courier New"/>
              </a:rPr>
              <a:t>kinter</a:t>
            </a:r>
            <a:r>
              <a:rPr sz="1429" b="1" spc="-8" dirty="0">
                <a:solidFill>
                  <a:srgbClr val="292934"/>
                </a:solidFill>
                <a:latin typeface="Courier New"/>
                <a:cs typeface="Courier New"/>
              </a:rPr>
              <a:t> </a:t>
            </a:r>
            <a:r>
              <a:rPr sz="1429" b="1" spc="-8" dirty="0">
                <a:solidFill>
                  <a:srgbClr val="FF9A00"/>
                </a:solidFill>
                <a:latin typeface="Courier New"/>
                <a:cs typeface="Courier New"/>
              </a:rPr>
              <a:t>import</a:t>
            </a:r>
            <a:r>
              <a:rPr sz="1429" b="1" spc="-71" dirty="0">
                <a:solidFill>
                  <a:srgbClr val="FF9A00"/>
                </a:solidFill>
                <a:latin typeface="Courier New"/>
                <a:cs typeface="Courier New"/>
              </a:rPr>
              <a:t> </a:t>
            </a:r>
            <a:r>
              <a:rPr sz="1429" b="1" spc="-4" dirty="0">
                <a:solidFill>
                  <a:srgbClr val="292934"/>
                </a:solidFill>
                <a:latin typeface="Courier New"/>
                <a:cs typeface="Courier New"/>
              </a:rPr>
              <a:t>*  </a:t>
            </a:r>
            <a:r>
              <a:rPr sz="1429" b="1" spc="-4" dirty="0">
                <a:solidFill>
                  <a:srgbClr val="FF9A00"/>
                </a:solidFill>
                <a:latin typeface="Courier New"/>
                <a:cs typeface="Courier New"/>
              </a:rPr>
              <a:t>def</a:t>
            </a:r>
            <a:r>
              <a:rPr sz="1429" b="1" spc="-28" dirty="0">
                <a:solidFill>
                  <a:srgbClr val="FF9A00"/>
                </a:solidFill>
                <a:latin typeface="Courier New"/>
                <a:cs typeface="Courier New"/>
              </a:rPr>
              <a:t> </a:t>
            </a:r>
            <a:r>
              <a:rPr sz="1429" b="1" spc="-8" dirty="0">
                <a:solidFill>
                  <a:srgbClr val="292934"/>
                </a:solidFill>
                <a:latin typeface="Courier New"/>
                <a:cs typeface="Courier New"/>
              </a:rPr>
              <a:t>resize(ev=</a:t>
            </a:r>
            <a:r>
              <a:rPr sz="1429" b="1" spc="-8" dirty="0">
                <a:solidFill>
                  <a:srgbClr val="7030A0"/>
                </a:solidFill>
                <a:latin typeface="Courier New"/>
                <a:cs typeface="Courier New"/>
              </a:rPr>
              <a:t>None</a:t>
            </a:r>
            <a:r>
              <a:rPr sz="1429" b="1" spc="-8" dirty="0">
                <a:solidFill>
                  <a:srgbClr val="292934"/>
                </a:solidFill>
                <a:latin typeface="Courier New"/>
                <a:cs typeface="Courier New"/>
              </a:rPr>
              <a:t>):</a:t>
            </a:r>
            <a:endParaRPr sz="1429" dirty="0">
              <a:latin typeface="Courier New"/>
              <a:cs typeface="Courier New"/>
            </a:endParaRPr>
          </a:p>
          <a:p>
            <a:pPr marL="10086" marR="111953" indent="216845"/>
            <a:r>
              <a:rPr sz="1429" b="1" spc="-8" dirty="0">
                <a:solidFill>
                  <a:srgbClr val="292934"/>
                </a:solidFill>
                <a:latin typeface="Courier New"/>
                <a:cs typeface="Courier New"/>
              </a:rPr>
              <a:t>label.config(font=</a:t>
            </a:r>
            <a:r>
              <a:rPr sz="1429" b="1" spc="-8" dirty="0">
                <a:solidFill>
                  <a:srgbClr val="00B050"/>
                </a:solidFill>
                <a:latin typeface="Courier New"/>
                <a:cs typeface="Courier New"/>
              </a:rPr>
              <a:t>'Helvetica </a:t>
            </a:r>
            <a:r>
              <a:rPr sz="1429" b="1" spc="-4" dirty="0">
                <a:solidFill>
                  <a:srgbClr val="00B050"/>
                </a:solidFill>
                <a:latin typeface="Courier New"/>
                <a:cs typeface="Courier New"/>
              </a:rPr>
              <a:t>-%d bold' </a:t>
            </a:r>
            <a:r>
              <a:rPr sz="1429" b="1" spc="-4" dirty="0">
                <a:solidFill>
                  <a:srgbClr val="292934"/>
                </a:solidFill>
                <a:latin typeface="Courier New"/>
                <a:cs typeface="Courier New"/>
              </a:rPr>
              <a:t>% </a:t>
            </a:r>
            <a:r>
              <a:rPr sz="1429" b="1" spc="-8" dirty="0">
                <a:solidFill>
                  <a:srgbClr val="292934"/>
                </a:solidFill>
                <a:latin typeface="Courier New"/>
                <a:cs typeface="Courier New"/>
              </a:rPr>
              <a:t>scale.get())  </a:t>
            </a:r>
            <a:r>
              <a:rPr sz="1429" b="1" spc="-4" dirty="0">
                <a:solidFill>
                  <a:srgbClr val="292934"/>
                </a:solidFill>
                <a:latin typeface="Courier New"/>
                <a:cs typeface="Courier New"/>
              </a:rPr>
              <a:t>top =</a:t>
            </a:r>
            <a:r>
              <a:rPr sz="1429" b="1" spc="-24" dirty="0">
                <a:solidFill>
                  <a:srgbClr val="292934"/>
                </a:solidFill>
                <a:latin typeface="Courier New"/>
                <a:cs typeface="Courier New"/>
              </a:rPr>
              <a:t> </a:t>
            </a:r>
            <a:r>
              <a:rPr sz="1429" b="1" spc="-8" dirty="0">
                <a:solidFill>
                  <a:srgbClr val="292934"/>
                </a:solidFill>
                <a:latin typeface="Courier New"/>
                <a:cs typeface="Courier New"/>
              </a:rPr>
              <a:t>Tk()</a:t>
            </a:r>
            <a:endParaRPr sz="1429" dirty="0">
              <a:latin typeface="Courier New"/>
              <a:cs typeface="Courier New"/>
            </a:endParaRPr>
          </a:p>
          <a:p>
            <a:pPr marL="10086"/>
            <a:r>
              <a:rPr sz="1429" b="1" spc="-8" dirty="0">
                <a:solidFill>
                  <a:srgbClr val="292934"/>
                </a:solidFill>
                <a:latin typeface="Courier New"/>
                <a:cs typeface="Courier New"/>
              </a:rPr>
              <a:t>top.geometry(</a:t>
            </a:r>
            <a:r>
              <a:rPr sz="1429" b="1" spc="-8" dirty="0">
                <a:solidFill>
                  <a:srgbClr val="00B050"/>
                </a:solidFill>
                <a:latin typeface="Courier New"/>
                <a:cs typeface="Courier New"/>
              </a:rPr>
              <a:t>'250x150'</a:t>
            </a:r>
            <a:r>
              <a:rPr sz="1429" b="1" spc="-8" dirty="0">
                <a:solidFill>
                  <a:srgbClr val="292934"/>
                </a:solidFill>
                <a:latin typeface="Courier New"/>
                <a:cs typeface="Courier New"/>
              </a:rPr>
              <a:t>)</a:t>
            </a:r>
            <a:endParaRPr sz="1429" dirty="0">
              <a:latin typeface="Courier New"/>
              <a:cs typeface="Courier New"/>
            </a:endParaRPr>
          </a:p>
          <a:p>
            <a:pPr marL="736266" marR="1629870" indent="-726180"/>
            <a:r>
              <a:rPr sz="1429" b="1" spc="-4" dirty="0">
                <a:solidFill>
                  <a:srgbClr val="292934"/>
                </a:solidFill>
                <a:latin typeface="Courier New"/>
                <a:cs typeface="Courier New"/>
              </a:rPr>
              <a:t>label = Label(top, text=</a:t>
            </a:r>
            <a:r>
              <a:rPr sz="1429" b="1" spc="-4" dirty="0">
                <a:solidFill>
                  <a:srgbClr val="00B050"/>
                </a:solidFill>
                <a:latin typeface="Courier New"/>
                <a:cs typeface="Courier New"/>
              </a:rPr>
              <a:t>'Hello World!'</a:t>
            </a:r>
            <a:r>
              <a:rPr sz="1429" b="1" spc="-4" dirty="0">
                <a:solidFill>
                  <a:srgbClr val="292934"/>
                </a:solidFill>
                <a:latin typeface="Courier New"/>
                <a:cs typeface="Courier New"/>
              </a:rPr>
              <a:t>,  font=</a:t>
            </a:r>
            <a:r>
              <a:rPr sz="1429" b="1" spc="-4" dirty="0">
                <a:solidFill>
                  <a:srgbClr val="00B050"/>
                </a:solidFill>
                <a:latin typeface="Courier New"/>
                <a:cs typeface="Courier New"/>
              </a:rPr>
              <a:t>'Helvetica -12</a:t>
            </a:r>
            <a:r>
              <a:rPr sz="1429" b="1" spc="-36" dirty="0">
                <a:solidFill>
                  <a:srgbClr val="00B050"/>
                </a:solidFill>
                <a:latin typeface="Courier New"/>
                <a:cs typeface="Courier New"/>
              </a:rPr>
              <a:t> </a:t>
            </a:r>
            <a:r>
              <a:rPr sz="1429" b="1" spc="-4" dirty="0">
                <a:solidFill>
                  <a:srgbClr val="00B050"/>
                </a:solidFill>
                <a:latin typeface="Courier New"/>
                <a:cs typeface="Courier New"/>
              </a:rPr>
              <a:t>bold'</a:t>
            </a:r>
            <a:r>
              <a:rPr sz="1429" b="1" spc="-4" dirty="0">
                <a:solidFill>
                  <a:srgbClr val="292934"/>
                </a:solidFill>
                <a:latin typeface="Courier New"/>
                <a:cs typeface="Courier New"/>
              </a:rPr>
              <a:t>)</a:t>
            </a:r>
            <a:endParaRPr sz="1429" dirty="0">
              <a:latin typeface="Courier New"/>
              <a:cs typeface="Courier New"/>
            </a:endParaRPr>
          </a:p>
          <a:p>
            <a:pPr marL="10086"/>
            <a:r>
              <a:rPr sz="1429" b="1" spc="-4" dirty="0">
                <a:solidFill>
                  <a:srgbClr val="292934"/>
                </a:solidFill>
                <a:latin typeface="Courier New"/>
                <a:cs typeface="Courier New"/>
              </a:rPr>
              <a:t>label.pack(fill=Y,</a:t>
            </a:r>
            <a:r>
              <a:rPr sz="1429" b="1" spc="-17" dirty="0">
                <a:solidFill>
                  <a:srgbClr val="292934"/>
                </a:solidFill>
                <a:latin typeface="Courier New"/>
                <a:cs typeface="Courier New"/>
              </a:rPr>
              <a:t> </a:t>
            </a:r>
            <a:r>
              <a:rPr sz="1429" b="1" spc="-8" dirty="0">
                <a:solidFill>
                  <a:srgbClr val="292934"/>
                </a:solidFill>
                <a:latin typeface="Courier New"/>
                <a:cs typeface="Courier New"/>
              </a:rPr>
              <a:t>expand=1)</a:t>
            </a:r>
            <a:endParaRPr sz="1429" dirty="0">
              <a:latin typeface="Courier New"/>
              <a:cs typeface="Courier New"/>
            </a:endParaRPr>
          </a:p>
          <a:p>
            <a:pPr marL="736266" marR="4034" indent="-726180"/>
            <a:r>
              <a:rPr sz="1429" b="1" spc="-4" dirty="0">
                <a:solidFill>
                  <a:srgbClr val="292934"/>
                </a:solidFill>
                <a:latin typeface="Courier New"/>
                <a:cs typeface="Courier New"/>
              </a:rPr>
              <a:t>scale = Scale(top, from_=10, to=40, orient=HORIZONTAL,</a:t>
            </a:r>
            <a:r>
              <a:rPr sz="1429" b="1" spc="-107" dirty="0">
                <a:solidFill>
                  <a:srgbClr val="292934"/>
                </a:solidFill>
                <a:latin typeface="Courier New"/>
                <a:cs typeface="Courier New"/>
              </a:rPr>
              <a:t> </a:t>
            </a:r>
            <a:r>
              <a:rPr sz="1429" b="1" spc="-4" dirty="0">
                <a:solidFill>
                  <a:srgbClr val="292934"/>
                </a:solidFill>
                <a:latin typeface="Courier New"/>
                <a:cs typeface="Courier New"/>
              </a:rPr>
              <a:t>  </a:t>
            </a:r>
            <a:r>
              <a:rPr sz="1429" b="1" spc="-8" dirty="0">
                <a:solidFill>
                  <a:srgbClr val="292934"/>
                </a:solidFill>
                <a:latin typeface="Courier New"/>
                <a:cs typeface="Courier New"/>
              </a:rPr>
              <a:t>command=resize)</a:t>
            </a:r>
            <a:endParaRPr sz="1429" dirty="0">
              <a:latin typeface="Courier New"/>
              <a:cs typeface="Courier New"/>
            </a:endParaRPr>
          </a:p>
          <a:p>
            <a:pPr marL="10086" marR="3040374"/>
            <a:r>
              <a:rPr sz="1429" b="1" spc="-8" dirty="0">
                <a:solidFill>
                  <a:srgbClr val="292934"/>
                </a:solidFill>
                <a:latin typeface="Courier New"/>
                <a:cs typeface="Courier New"/>
              </a:rPr>
              <a:t>scale.set(12)  </a:t>
            </a:r>
            <a:r>
              <a:rPr sz="1429" b="1" spc="-4" dirty="0">
                <a:solidFill>
                  <a:srgbClr val="292934"/>
                </a:solidFill>
                <a:latin typeface="Courier New"/>
                <a:cs typeface="Courier New"/>
              </a:rPr>
              <a:t>scale.pack(fill=X,</a:t>
            </a:r>
            <a:r>
              <a:rPr sz="1429" b="1" spc="-56" dirty="0">
                <a:solidFill>
                  <a:srgbClr val="292934"/>
                </a:solidFill>
                <a:latin typeface="Courier New"/>
                <a:cs typeface="Courier New"/>
              </a:rPr>
              <a:t> </a:t>
            </a:r>
            <a:r>
              <a:rPr sz="1429" b="1" spc="-8" dirty="0">
                <a:solidFill>
                  <a:srgbClr val="292934"/>
                </a:solidFill>
                <a:latin typeface="Courier New"/>
                <a:cs typeface="Courier New"/>
              </a:rPr>
              <a:t>expand=1)</a:t>
            </a:r>
            <a:endParaRPr sz="1429" dirty="0">
              <a:latin typeface="Courier New"/>
              <a:cs typeface="Courier New"/>
            </a:endParaRPr>
          </a:p>
          <a:p>
            <a:pPr marL="736266" marR="35804" indent="-726180"/>
            <a:r>
              <a:rPr sz="1429" b="1" spc="-4" dirty="0">
                <a:solidFill>
                  <a:srgbClr val="7030A0"/>
                </a:solidFill>
                <a:latin typeface="Courier New"/>
                <a:cs typeface="Courier New"/>
              </a:rPr>
              <a:t>quit </a:t>
            </a:r>
            <a:r>
              <a:rPr sz="1429" b="1" spc="-4" dirty="0">
                <a:solidFill>
                  <a:srgbClr val="292934"/>
                </a:solidFill>
                <a:latin typeface="Courier New"/>
                <a:cs typeface="Courier New"/>
              </a:rPr>
              <a:t>= </a:t>
            </a:r>
            <a:r>
              <a:rPr sz="1429" b="1" spc="-8" dirty="0">
                <a:solidFill>
                  <a:srgbClr val="292934"/>
                </a:solidFill>
                <a:latin typeface="Courier New"/>
                <a:cs typeface="Courier New"/>
              </a:rPr>
              <a:t>Button(top, text=</a:t>
            </a:r>
            <a:r>
              <a:rPr sz="1429" b="1" spc="-8" dirty="0">
                <a:solidFill>
                  <a:srgbClr val="00B050"/>
                </a:solidFill>
                <a:latin typeface="Courier New"/>
                <a:cs typeface="Courier New"/>
              </a:rPr>
              <a:t>'QUIT'</a:t>
            </a:r>
            <a:r>
              <a:rPr sz="1429" b="1" spc="-8" dirty="0">
                <a:solidFill>
                  <a:srgbClr val="292934"/>
                </a:solidFill>
                <a:latin typeface="Courier New"/>
                <a:cs typeface="Courier New"/>
              </a:rPr>
              <a:t>, command=top.quit, </a:t>
            </a:r>
            <a:r>
              <a:rPr sz="1429" b="1" spc="-4" dirty="0">
                <a:solidFill>
                  <a:srgbClr val="292934"/>
                </a:solidFill>
                <a:latin typeface="Courier New"/>
                <a:cs typeface="Courier New"/>
              </a:rPr>
              <a:t> </a:t>
            </a:r>
            <a:r>
              <a:rPr sz="1429" b="1" spc="-8" dirty="0">
                <a:solidFill>
                  <a:srgbClr val="292934"/>
                </a:solidFill>
                <a:latin typeface="Courier New"/>
                <a:cs typeface="Courier New"/>
              </a:rPr>
              <a:t>activeforeground=</a:t>
            </a:r>
            <a:r>
              <a:rPr sz="1429" b="1" spc="-8" dirty="0">
                <a:solidFill>
                  <a:srgbClr val="00B050"/>
                </a:solidFill>
                <a:latin typeface="Courier New"/>
                <a:cs typeface="Courier New"/>
              </a:rPr>
              <a:t>'white'</a:t>
            </a:r>
            <a:r>
              <a:rPr sz="1429" b="1" spc="-8" dirty="0">
                <a:solidFill>
                  <a:srgbClr val="292934"/>
                </a:solidFill>
                <a:latin typeface="Courier New"/>
                <a:cs typeface="Courier New"/>
              </a:rPr>
              <a:t>,</a:t>
            </a:r>
            <a:r>
              <a:rPr sz="1429" b="1" spc="71" dirty="0">
                <a:solidFill>
                  <a:srgbClr val="292934"/>
                </a:solidFill>
                <a:latin typeface="Courier New"/>
                <a:cs typeface="Courier New"/>
              </a:rPr>
              <a:t> </a:t>
            </a:r>
            <a:r>
              <a:rPr sz="1429" b="1" spc="-8" dirty="0">
                <a:solidFill>
                  <a:srgbClr val="292934"/>
                </a:solidFill>
                <a:latin typeface="Courier New"/>
                <a:cs typeface="Courier New"/>
              </a:rPr>
              <a:t>activebackground=</a:t>
            </a:r>
            <a:r>
              <a:rPr sz="1429" b="1" spc="-8" dirty="0">
                <a:solidFill>
                  <a:srgbClr val="00B050"/>
                </a:solidFill>
                <a:latin typeface="Courier New"/>
                <a:cs typeface="Courier New"/>
              </a:rPr>
              <a:t>'red'</a:t>
            </a:r>
            <a:r>
              <a:rPr sz="1429" b="1" spc="-8" dirty="0">
                <a:solidFill>
                  <a:srgbClr val="292934"/>
                </a:solidFill>
                <a:latin typeface="Courier New"/>
                <a:cs typeface="Courier New"/>
              </a:rPr>
              <a:t>)</a:t>
            </a:r>
            <a:endParaRPr sz="1429" dirty="0">
              <a:latin typeface="Courier New"/>
              <a:cs typeface="Courier New"/>
            </a:endParaRPr>
          </a:p>
          <a:p>
            <a:pPr marL="10086" marR="4883561"/>
            <a:r>
              <a:rPr sz="1429" b="1" spc="-8" dirty="0">
                <a:solidFill>
                  <a:srgbClr val="7030A0"/>
                </a:solidFill>
                <a:latin typeface="Courier New"/>
                <a:cs typeface="Courier New"/>
              </a:rPr>
              <a:t>quit</a:t>
            </a:r>
            <a:r>
              <a:rPr sz="1429" b="1" spc="-12" dirty="0">
                <a:solidFill>
                  <a:srgbClr val="292934"/>
                </a:solidFill>
                <a:latin typeface="Courier New"/>
                <a:cs typeface="Courier New"/>
              </a:rPr>
              <a:t>.pack()  </a:t>
            </a:r>
            <a:r>
              <a:rPr sz="1429" b="1" spc="-8" dirty="0">
                <a:solidFill>
                  <a:srgbClr val="292934"/>
                </a:solidFill>
                <a:latin typeface="Courier New"/>
                <a:cs typeface="Courier New"/>
              </a:rPr>
              <a:t>mainloop()</a:t>
            </a:r>
            <a:endParaRPr sz="1429" dirty="0">
              <a:latin typeface="Courier New"/>
              <a:cs typeface="Courier New"/>
            </a:endParaRPr>
          </a:p>
        </p:txBody>
      </p:sp>
      <p:sp>
        <p:nvSpPr>
          <p:cNvPr id="7" name="object 7"/>
          <p:cNvSpPr/>
          <p:nvPr/>
        </p:nvSpPr>
        <p:spPr>
          <a:xfrm>
            <a:off x="6830008" y="5165083"/>
            <a:ext cx="1807487" cy="1047458"/>
          </a:xfrm>
          <a:prstGeom prst="rect">
            <a:avLst/>
          </a:prstGeom>
          <a:blipFill>
            <a:blip r:embed="rId2" cstate="print"/>
            <a:stretch>
              <a:fillRect/>
            </a:stretch>
          </a:blipFill>
        </p:spPr>
        <p:txBody>
          <a:bodyPr wrap="square" lIns="0" tIns="0" rIns="0" bIns="0" rtlCol="0"/>
          <a:lstStyle/>
          <a:p>
            <a:endParaRPr sz="1429"/>
          </a:p>
        </p:txBody>
      </p:sp>
    </p:spTree>
    <p:extLst>
      <p:ext uri="{BB962C8B-B14F-4D97-AF65-F5344CB8AC3E}">
        <p14:creationId xmlns:p14="http://schemas.microsoft.com/office/powerpoint/2010/main" val="1302513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5756-467A-4D2C-A4CE-E87B42A90369}"/>
              </a:ext>
            </a:extLst>
          </p:cNvPr>
          <p:cNvSpPr>
            <a:spLocks noGrp="1"/>
          </p:cNvSpPr>
          <p:nvPr>
            <p:ph type="title"/>
          </p:nvPr>
        </p:nvSpPr>
        <p:spPr/>
        <p:txBody>
          <a:bodyPr/>
          <a:lstStyle/>
          <a:p>
            <a:r>
              <a:rPr lang="en-GB" dirty="0"/>
              <a:t>Next Session!</a:t>
            </a:r>
          </a:p>
        </p:txBody>
      </p:sp>
      <p:sp>
        <p:nvSpPr>
          <p:cNvPr id="3" name="Text Placeholder 2">
            <a:extLst>
              <a:ext uri="{FF2B5EF4-FFF2-40B4-BE49-F238E27FC236}">
                <a16:creationId xmlns:a16="http://schemas.microsoft.com/office/drawing/2014/main" id="{C3C241C2-C5B2-4ECA-B4D1-FD10D58EAB8A}"/>
              </a:ext>
            </a:extLst>
          </p:cNvPr>
          <p:cNvSpPr>
            <a:spLocks noGrp="1"/>
          </p:cNvSpPr>
          <p:nvPr>
            <p:ph type="body" sz="quarter" idx="14"/>
          </p:nvPr>
        </p:nvSpPr>
        <p:spPr/>
        <p:txBody>
          <a:bodyPr/>
          <a:lstStyle/>
          <a:p>
            <a:pPr marL="342900" indent="-342900">
              <a:buFont typeface="Arial" panose="020B0604020202020204" pitchFamily="34" charset="0"/>
              <a:buChar char="•"/>
            </a:pPr>
            <a:r>
              <a:rPr lang="en-GB" dirty="0"/>
              <a:t>SQLite Database in Python (sqlite3)</a:t>
            </a:r>
          </a:p>
          <a:p>
            <a:pPr marL="342900" indent="-342900">
              <a:buFont typeface="Arial" panose="020B0604020202020204" pitchFamily="34" charset="0"/>
              <a:buChar char="•"/>
            </a:pPr>
            <a:r>
              <a:rPr lang="en-GB" dirty="0"/>
              <a:t>Link GUI to SQLite Database </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3743674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09F04B-7DC5-4D21-BB36-4B82DB1894A4}"/>
              </a:ext>
            </a:extLst>
          </p:cNvPr>
          <p:cNvSpPr>
            <a:spLocks noGrp="1"/>
          </p:cNvSpPr>
          <p:nvPr>
            <p:ph type="body" sz="quarter" idx="14"/>
          </p:nvPr>
        </p:nvSpPr>
        <p:spPr>
          <a:xfrm>
            <a:off x="522286" y="1562399"/>
            <a:ext cx="11303953" cy="4686001"/>
          </a:xfrm>
        </p:spPr>
        <p:txBody>
          <a:bodyPr>
            <a:normAutofit fontScale="85000" lnSpcReduction="20000"/>
          </a:bodyPr>
          <a:lstStyle/>
          <a:p>
            <a:pPr marL="352986" marR="637426" indent="-342900" algn="just">
              <a:lnSpc>
                <a:spcPct val="160000"/>
              </a:lnSpc>
              <a:spcBef>
                <a:spcPts val="500"/>
              </a:spcBef>
              <a:buClr>
                <a:schemeClr val="tx1"/>
              </a:buClr>
              <a:buSzPct val="100000"/>
              <a:buFont typeface="Arial" panose="020B0604020202020204" pitchFamily="34" charset="0"/>
              <a:buChar char="•"/>
              <a:tabLst>
                <a:tab pos="155322" algn="l"/>
              </a:tabLst>
            </a:pPr>
            <a:r>
              <a:rPr lang="en-US" dirty="0">
                <a:solidFill>
                  <a:srgbClr val="292934"/>
                </a:solidFill>
                <a:latin typeface="Cambria" panose="02040503050406030204" pitchFamily="18" charset="0"/>
                <a:cs typeface="Arial"/>
              </a:rPr>
              <a:t>In this lecture, we will cover graphical user interface (GUI)</a:t>
            </a:r>
            <a:r>
              <a:rPr lang="en-US" spc="-28" dirty="0">
                <a:solidFill>
                  <a:srgbClr val="292934"/>
                </a:solidFill>
                <a:latin typeface="Cambria" panose="02040503050406030204" pitchFamily="18" charset="0"/>
                <a:cs typeface="Arial"/>
              </a:rPr>
              <a:t> </a:t>
            </a:r>
            <a:r>
              <a:rPr lang="en-US" dirty="0">
                <a:solidFill>
                  <a:srgbClr val="292934"/>
                </a:solidFill>
                <a:latin typeface="Cambria" panose="02040503050406030204" pitchFamily="18" charset="0"/>
                <a:cs typeface="Arial"/>
              </a:rPr>
              <a:t>programming.</a:t>
            </a:r>
            <a:endParaRPr lang="en-US" dirty="0">
              <a:latin typeface="Cambria" panose="02040503050406030204" pitchFamily="18" charset="0"/>
              <a:cs typeface="Arial"/>
            </a:endParaRPr>
          </a:p>
          <a:p>
            <a:pPr marL="352986" marR="353508" indent="-342900" algn="just">
              <a:lnSpc>
                <a:spcPct val="160000"/>
              </a:lnSpc>
              <a:spcBef>
                <a:spcPts val="416"/>
              </a:spcBef>
              <a:buClr>
                <a:schemeClr val="tx1"/>
              </a:buClr>
              <a:buSzPct val="100000"/>
              <a:buFont typeface="Arial" panose="020B0604020202020204" pitchFamily="34" charset="0"/>
              <a:buChar char="•"/>
              <a:tabLst>
                <a:tab pos="155322" algn="l"/>
              </a:tabLst>
            </a:pPr>
            <a:r>
              <a:rPr lang="en-US" spc="-20" dirty="0">
                <a:solidFill>
                  <a:srgbClr val="292934"/>
                </a:solidFill>
                <a:latin typeface="Cambria" panose="02040503050406030204" pitchFamily="18" charset="0"/>
                <a:cs typeface="Arial"/>
              </a:rPr>
              <a:t>We cannot cover all the aspects of GUI programming in one session but we will set a solid foundation</a:t>
            </a:r>
            <a:r>
              <a:rPr lang="en-US" dirty="0">
                <a:solidFill>
                  <a:srgbClr val="292934"/>
                </a:solidFill>
                <a:latin typeface="Cambria" panose="02040503050406030204" pitchFamily="18" charset="0"/>
                <a:cs typeface="Arial"/>
              </a:rPr>
              <a:t>.</a:t>
            </a:r>
            <a:endParaRPr lang="en-US" dirty="0">
              <a:latin typeface="Cambria" panose="02040503050406030204" pitchFamily="18" charset="0"/>
              <a:cs typeface="Arial"/>
            </a:endParaRPr>
          </a:p>
          <a:p>
            <a:pPr marL="352986" marR="4034" indent="-342900" algn="just">
              <a:lnSpc>
                <a:spcPct val="160000"/>
              </a:lnSpc>
              <a:spcBef>
                <a:spcPts val="421"/>
              </a:spcBef>
              <a:buClr>
                <a:schemeClr val="tx1"/>
              </a:buClr>
              <a:buSzPct val="100000"/>
              <a:buFont typeface="Arial" panose="020B0604020202020204" pitchFamily="34" charset="0"/>
              <a:buChar char="•"/>
              <a:tabLst>
                <a:tab pos="155322" algn="l"/>
              </a:tabLst>
            </a:pPr>
            <a:r>
              <a:rPr lang="en-US" dirty="0">
                <a:solidFill>
                  <a:srgbClr val="292934"/>
                </a:solidFill>
                <a:latin typeface="Cambria" panose="02040503050406030204" pitchFamily="18" charset="0"/>
                <a:cs typeface="Arial"/>
              </a:rPr>
              <a:t>The primary GUI toolkit we will be using is Tk, </a:t>
            </a:r>
            <a:r>
              <a:rPr lang="en-US" spc="-4" dirty="0">
                <a:solidFill>
                  <a:srgbClr val="292934"/>
                </a:solidFill>
                <a:latin typeface="Cambria" panose="02040503050406030204" pitchFamily="18" charset="0"/>
                <a:cs typeface="Arial"/>
              </a:rPr>
              <a:t>Python’s</a:t>
            </a:r>
            <a:r>
              <a:rPr lang="en-US" spc="-112" dirty="0">
                <a:solidFill>
                  <a:srgbClr val="292934"/>
                </a:solidFill>
                <a:latin typeface="Cambria" panose="02040503050406030204" pitchFamily="18" charset="0"/>
                <a:cs typeface="Arial"/>
              </a:rPr>
              <a:t> </a:t>
            </a:r>
            <a:r>
              <a:rPr lang="en-US" dirty="0">
                <a:solidFill>
                  <a:srgbClr val="292934"/>
                </a:solidFill>
                <a:latin typeface="Cambria" panose="02040503050406030204" pitchFamily="18" charset="0"/>
                <a:cs typeface="Arial"/>
              </a:rPr>
              <a:t>default  GUI. </a:t>
            </a:r>
            <a:r>
              <a:rPr lang="en-US" spc="-8" dirty="0">
                <a:solidFill>
                  <a:srgbClr val="292934"/>
                </a:solidFill>
                <a:latin typeface="Cambria" panose="02040503050406030204" pitchFamily="18" charset="0"/>
                <a:cs typeface="Arial"/>
              </a:rPr>
              <a:t>We’ll </a:t>
            </a:r>
            <a:r>
              <a:rPr lang="en-US" dirty="0">
                <a:solidFill>
                  <a:srgbClr val="292934"/>
                </a:solidFill>
                <a:latin typeface="Cambria" panose="02040503050406030204" pitchFamily="18" charset="0"/>
                <a:cs typeface="Arial"/>
              </a:rPr>
              <a:t>access Tk from its Python interface called </a:t>
            </a:r>
            <a:r>
              <a:rPr lang="fi-FI" dirty="0">
                <a:hlinkClick r:id="rId2"/>
              </a:rPr>
              <a:t>Tkinter</a:t>
            </a:r>
            <a:endParaRPr lang="en-US" dirty="0">
              <a:latin typeface="Cambria" panose="02040503050406030204" pitchFamily="18" charset="0"/>
              <a:cs typeface="Arial"/>
            </a:endParaRPr>
          </a:p>
          <a:p>
            <a:pPr marL="352986" marR="145741" indent="-342900" algn="just">
              <a:lnSpc>
                <a:spcPct val="160000"/>
              </a:lnSpc>
              <a:spcBef>
                <a:spcPts val="421"/>
              </a:spcBef>
              <a:buClr>
                <a:schemeClr val="tx1"/>
              </a:buClr>
              <a:buSzPct val="100000"/>
              <a:buFont typeface="Arial" panose="020B0604020202020204" pitchFamily="34" charset="0"/>
              <a:buChar char="•"/>
              <a:tabLst>
                <a:tab pos="155322" algn="l"/>
              </a:tabLst>
            </a:pPr>
            <a:r>
              <a:rPr lang="en-US" dirty="0">
                <a:solidFill>
                  <a:srgbClr val="292934"/>
                </a:solidFill>
                <a:latin typeface="Cambria" panose="02040503050406030204" pitchFamily="18" charset="0"/>
                <a:cs typeface="Arial"/>
              </a:rPr>
              <a:t>Tk is not the latest and greatest, nor does it have the most  robust set of GUI building blocks, but it is fairly simple to</a:t>
            </a:r>
            <a:r>
              <a:rPr lang="en-US" spc="-88" dirty="0">
                <a:solidFill>
                  <a:srgbClr val="292934"/>
                </a:solidFill>
                <a:latin typeface="Cambria" panose="02040503050406030204" pitchFamily="18" charset="0"/>
                <a:cs typeface="Arial"/>
              </a:rPr>
              <a:t> </a:t>
            </a:r>
            <a:r>
              <a:rPr lang="en-US" dirty="0">
                <a:solidFill>
                  <a:srgbClr val="292934"/>
                </a:solidFill>
                <a:latin typeface="Cambria" panose="02040503050406030204" pitchFamily="18" charset="0"/>
                <a:cs typeface="Arial"/>
              </a:rPr>
              <a:t>use,  and with it, you can build GUIs that run on most</a:t>
            </a:r>
            <a:r>
              <a:rPr lang="en-US" spc="-48" dirty="0">
                <a:solidFill>
                  <a:srgbClr val="292934"/>
                </a:solidFill>
                <a:latin typeface="Cambria" panose="02040503050406030204" pitchFamily="18" charset="0"/>
                <a:cs typeface="Arial"/>
              </a:rPr>
              <a:t> </a:t>
            </a:r>
            <a:r>
              <a:rPr lang="en-US" dirty="0">
                <a:solidFill>
                  <a:srgbClr val="292934"/>
                </a:solidFill>
                <a:latin typeface="Cambria" panose="02040503050406030204" pitchFamily="18" charset="0"/>
                <a:cs typeface="Arial"/>
              </a:rPr>
              <a:t>platforms.</a:t>
            </a:r>
            <a:endParaRPr lang="en-US" dirty="0">
              <a:latin typeface="Cambria" panose="02040503050406030204" pitchFamily="18" charset="0"/>
              <a:cs typeface="Arial"/>
            </a:endParaRPr>
          </a:p>
          <a:p>
            <a:pPr marL="352986" marR="107414" indent="-342900" algn="just">
              <a:lnSpc>
                <a:spcPct val="160000"/>
              </a:lnSpc>
              <a:spcBef>
                <a:spcPts val="416"/>
              </a:spcBef>
              <a:buClr>
                <a:schemeClr val="tx1"/>
              </a:buClr>
              <a:buSzPct val="100000"/>
              <a:buFont typeface="Arial" panose="020B0604020202020204" pitchFamily="34" charset="0"/>
              <a:buChar char="•"/>
              <a:tabLst>
                <a:tab pos="155322" algn="l"/>
              </a:tabLst>
            </a:pPr>
            <a:r>
              <a:rPr lang="en-US" dirty="0">
                <a:solidFill>
                  <a:srgbClr val="292934"/>
                </a:solidFill>
                <a:latin typeface="Cambria" panose="02040503050406030204" pitchFamily="18" charset="0"/>
                <a:cs typeface="Arial"/>
              </a:rPr>
              <a:t>Once you have completed this lecture, you will have the</a:t>
            </a:r>
            <a:r>
              <a:rPr lang="en-US" spc="-67" dirty="0">
                <a:solidFill>
                  <a:srgbClr val="292934"/>
                </a:solidFill>
                <a:latin typeface="Cambria" panose="02040503050406030204" pitchFamily="18" charset="0"/>
                <a:cs typeface="Arial"/>
              </a:rPr>
              <a:t> </a:t>
            </a:r>
            <a:r>
              <a:rPr lang="en-US" dirty="0">
                <a:solidFill>
                  <a:srgbClr val="292934"/>
                </a:solidFill>
                <a:latin typeface="Cambria" panose="02040503050406030204" pitchFamily="18" charset="0"/>
                <a:cs typeface="Arial"/>
              </a:rPr>
              <a:t>skills  to build more complex applications and/or move to a more  advanced toolkit. </a:t>
            </a:r>
            <a:endParaRPr lang="en-US" dirty="0">
              <a:latin typeface="Cambria" panose="02040503050406030204" pitchFamily="18" charset="0"/>
              <a:cs typeface="Arial"/>
            </a:endParaRPr>
          </a:p>
        </p:txBody>
      </p:sp>
      <p:sp>
        <p:nvSpPr>
          <p:cNvPr id="5" name="Title 1">
            <a:extLst>
              <a:ext uri="{FF2B5EF4-FFF2-40B4-BE49-F238E27FC236}">
                <a16:creationId xmlns:a16="http://schemas.microsoft.com/office/drawing/2014/main" id="{917F1F7C-5A42-4664-9E90-9D0F79A9E46C}"/>
              </a:ext>
            </a:extLst>
          </p:cNvPr>
          <p:cNvSpPr txBox="1">
            <a:spLocks/>
          </p:cNvSpPr>
          <p:nvPr/>
        </p:nvSpPr>
        <p:spPr>
          <a:xfrm>
            <a:off x="521998" y="842400"/>
            <a:ext cx="11383489" cy="720000"/>
          </a:xfrm>
          <a:prstGeom prst="rect">
            <a:avLst/>
          </a:prstGeom>
        </p:spPr>
        <p:txBody>
          <a:bodyPr vert="horz" lIns="0" tIns="0" rIns="0" bIns="0" rtlCol="0" anchor="t" anchorCtr="0">
            <a:normAutofit/>
          </a:bodyPr>
          <a:lstStyle>
            <a:lvl1pPr algn="l" defTabSz="914400" rtl="0" eaLnBrk="1" latinLnBrk="0" hangingPunct="1">
              <a:lnSpc>
                <a:spcPts val="3250"/>
              </a:lnSpc>
              <a:spcBef>
                <a:spcPct val="0"/>
              </a:spcBef>
              <a:buNone/>
              <a:defRPr lang="en-GB" sz="3450" b="1" kern="1200">
                <a:solidFill>
                  <a:schemeClr val="tx2"/>
                </a:solidFill>
                <a:latin typeface="+mj-lt"/>
                <a:ea typeface="+mj-ea"/>
                <a:cs typeface="+mj-cs"/>
              </a:defRPr>
            </a:lvl1pPr>
          </a:lstStyle>
          <a:p>
            <a:r>
              <a:rPr lang="en-GB" dirty="0"/>
              <a:t>Introduction to GUI                                                  </a:t>
            </a:r>
            <a:r>
              <a:rPr lang="en-GB" sz="1800" spc="-84" dirty="0"/>
              <a:t>(1/2)</a:t>
            </a:r>
            <a:endParaRPr lang="en-GB" dirty="0"/>
          </a:p>
        </p:txBody>
      </p:sp>
    </p:spTree>
    <p:extLst>
      <p:ext uri="{BB962C8B-B14F-4D97-AF65-F5344CB8AC3E}">
        <p14:creationId xmlns:p14="http://schemas.microsoft.com/office/powerpoint/2010/main" val="7813323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Q And A GIFs - Get the best GIF on GIPHY">
            <a:extLst>
              <a:ext uri="{FF2B5EF4-FFF2-40B4-BE49-F238E27FC236}">
                <a16:creationId xmlns:a16="http://schemas.microsoft.com/office/drawing/2014/main" id="{E8724DE2-8FE7-4261-AA01-D2D21E18E3F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2170828" y="460587"/>
            <a:ext cx="7387048"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023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6BAE51C-2818-4F02-A2BD-D9305CE77E8D}"/>
              </a:ext>
            </a:extLst>
          </p:cNvPr>
          <p:cNvSpPr>
            <a:spLocks noGrp="1"/>
          </p:cNvSpPr>
          <p:nvPr>
            <p:ph type="body" sz="quarter" idx="14"/>
          </p:nvPr>
        </p:nvSpPr>
        <p:spPr/>
        <p:txBody>
          <a:bodyPr/>
          <a:lstStyle/>
          <a:p>
            <a:pPr marL="342900" indent="-342900">
              <a:lnSpc>
                <a:spcPct val="150000"/>
              </a:lnSpc>
              <a:buFont typeface="Arial" panose="020B0604020202020204" pitchFamily="34" charset="0"/>
              <a:buChar char="•"/>
            </a:pPr>
            <a:r>
              <a:rPr lang="en-GB" dirty="0"/>
              <a:t>For the assignment you are free to discover more GUI tools available in Python libraries:</a:t>
            </a:r>
          </a:p>
          <a:p>
            <a:pPr marL="774900" lvl="1" indent="-342900">
              <a:lnSpc>
                <a:spcPct val="150000"/>
              </a:lnSpc>
              <a:buFont typeface="Arial" panose="020B0604020202020204" pitchFamily="34" charset="0"/>
              <a:buChar char="•"/>
            </a:pPr>
            <a:r>
              <a:rPr lang="fi-FI" dirty="0">
                <a:hlinkClick r:id="rId2"/>
              </a:rPr>
              <a:t>PyQt5</a:t>
            </a:r>
            <a:endParaRPr lang="fi-FI" dirty="0"/>
          </a:p>
          <a:p>
            <a:pPr marL="774900" lvl="1" indent="-342900">
              <a:lnSpc>
                <a:spcPct val="150000"/>
              </a:lnSpc>
              <a:buFont typeface="Arial" panose="020B0604020202020204" pitchFamily="34" charset="0"/>
              <a:buChar char="•"/>
            </a:pPr>
            <a:r>
              <a:rPr lang="fi-FI" dirty="0">
                <a:hlinkClick r:id="rId3"/>
              </a:rPr>
              <a:t>PySide2</a:t>
            </a:r>
            <a:r>
              <a:rPr lang="fi-FI" dirty="0"/>
              <a:t> </a:t>
            </a:r>
          </a:p>
          <a:p>
            <a:pPr marL="774900" lvl="1" indent="-342900">
              <a:lnSpc>
                <a:spcPct val="150000"/>
              </a:lnSpc>
              <a:buFont typeface="Arial" panose="020B0604020202020204" pitchFamily="34" charset="0"/>
              <a:buChar char="•"/>
            </a:pPr>
            <a:r>
              <a:rPr lang="fi-FI" dirty="0">
                <a:hlinkClick r:id="rId4"/>
              </a:rPr>
              <a:t>Kivy</a:t>
            </a:r>
            <a:endParaRPr lang="fi-FI" dirty="0"/>
          </a:p>
          <a:p>
            <a:pPr marL="774900" lvl="1" indent="-342900">
              <a:buFont typeface="Arial" panose="020B0604020202020204" pitchFamily="34" charset="0"/>
              <a:buChar char="•"/>
            </a:pPr>
            <a:endParaRPr lang="en-GB" dirty="0"/>
          </a:p>
        </p:txBody>
      </p:sp>
      <p:sp>
        <p:nvSpPr>
          <p:cNvPr id="9" name="Title 1">
            <a:extLst>
              <a:ext uri="{FF2B5EF4-FFF2-40B4-BE49-F238E27FC236}">
                <a16:creationId xmlns:a16="http://schemas.microsoft.com/office/drawing/2014/main" id="{611A636E-DD34-42E0-AD4A-C6E29087CBA6}"/>
              </a:ext>
            </a:extLst>
          </p:cNvPr>
          <p:cNvSpPr txBox="1">
            <a:spLocks/>
          </p:cNvSpPr>
          <p:nvPr/>
        </p:nvSpPr>
        <p:spPr>
          <a:xfrm>
            <a:off x="521998" y="842400"/>
            <a:ext cx="11383489" cy="720000"/>
          </a:xfrm>
          <a:prstGeom prst="rect">
            <a:avLst/>
          </a:prstGeom>
        </p:spPr>
        <p:txBody>
          <a:bodyPr vert="horz" lIns="0" tIns="0" rIns="0" bIns="0" rtlCol="0" anchor="t" anchorCtr="0">
            <a:normAutofit/>
          </a:bodyPr>
          <a:lstStyle>
            <a:lvl1pPr algn="l" defTabSz="914400" rtl="0" eaLnBrk="1" latinLnBrk="0" hangingPunct="1">
              <a:lnSpc>
                <a:spcPts val="3250"/>
              </a:lnSpc>
              <a:spcBef>
                <a:spcPct val="0"/>
              </a:spcBef>
              <a:buNone/>
              <a:defRPr lang="en-GB" sz="3450" b="1" kern="1200">
                <a:solidFill>
                  <a:schemeClr val="tx2"/>
                </a:solidFill>
                <a:latin typeface="+mj-lt"/>
                <a:ea typeface="+mj-ea"/>
                <a:cs typeface="+mj-cs"/>
              </a:defRPr>
            </a:lvl1pPr>
          </a:lstStyle>
          <a:p>
            <a:r>
              <a:rPr lang="en-GB" dirty="0"/>
              <a:t>Introduction to GUI                                                  </a:t>
            </a:r>
            <a:r>
              <a:rPr lang="en-GB" sz="1800" spc="-84" dirty="0"/>
              <a:t>(2/2)</a:t>
            </a:r>
            <a:endParaRPr lang="en-GB" dirty="0"/>
          </a:p>
        </p:txBody>
      </p:sp>
    </p:spTree>
    <p:extLst>
      <p:ext uri="{BB962C8B-B14F-4D97-AF65-F5344CB8AC3E}">
        <p14:creationId xmlns:p14="http://schemas.microsoft.com/office/powerpoint/2010/main" val="283142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389592-D5A7-41BD-B946-51CDFCF36EDE}"/>
              </a:ext>
            </a:extLst>
          </p:cNvPr>
          <p:cNvSpPr>
            <a:spLocks noGrp="1"/>
          </p:cNvSpPr>
          <p:nvPr>
            <p:ph type="title"/>
          </p:nvPr>
        </p:nvSpPr>
        <p:spPr>
          <a:xfrm>
            <a:off x="284256" y="891168"/>
            <a:ext cx="5479200" cy="720000"/>
          </a:xfrm>
        </p:spPr>
        <p:txBody>
          <a:bodyPr>
            <a:normAutofit/>
          </a:bodyPr>
          <a:lstStyle/>
          <a:p>
            <a:pPr algn="ctr">
              <a:lnSpc>
                <a:spcPct val="100000"/>
              </a:lnSpc>
            </a:pPr>
            <a:r>
              <a:rPr lang="en-GB" sz="4000" dirty="0">
                <a:solidFill>
                  <a:schemeClr val="bg1"/>
                </a:solidFill>
              </a:rPr>
              <a:t>Introduction to Tkinter</a:t>
            </a:r>
          </a:p>
        </p:txBody>
      </p:sp>
      <p:pic>
        <p:nvPicPr>
          <p:cNvPr id="2050" name="Picture 2" descr="PostgreSQL and tkinter. I found very less tkinter tutorials… | by Dul&amp;#39;s  Blog | Medium">
            <a:extLst>
              <a:ext uri="{FF2B5EF4-FFF2-40B4-BE49-F238E27FC236}">
                <a16:creationId xmlns:a16="http://schemas.microsoft.com/office/drawing/2014/main" id="{0284A6CC-CD31-4FBA-B1CD-DEBC8E5E9A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000" t="8667" r="9600" b="7600"/>
          <a:stretch/>
        </p:blipFill>
        <p:spPr bwMode="auto">
          <a:xfrm>
            <a:off x="7863840" y="3231152"/>
            <a:ext cx="2980944" cy="2328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439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8A45B60-2053-462C-82A1-E7F7CB199D05}"/>
              </a:ext>
            </a:extLst>
          </p:cNvPr>
          <p:cNvSpPr>
            <a:spLocks noGrp="1"/>
          </p:cNvSpPr>
          <p:nvPr>
            <p:ph type="body" sz="quarter" idx="14"/>
          </p:nvPr>
        </p:nvSpPr>
        <p:spPr>
          <a:xfrm>
            <a:off x="522286" y="1419089"/>
            <a:ext cx="11121073" cy="4865888"/>
          </a:xfrm>
        </p:spPr>
        <p:txBody>
          <a:bodyPr>
            <a:normAutofit fontScale="85000" lnSpcReduction="20000"/>
          </a:bodyPr>
          <a:lstStyle/>
          <a:p>
            <a:pPr marL="155322" marR="4034" indent="-145236" algn="just">
              <a:lnSpc>
                <a:spcPct val="170000"/>
              </a:lnSpc>
              <a:spcBef>
                <a:spcPts val="445"/>
              </a:spcBef>
              <a:buClr>
                <a:schemeClr val="tx1"/>
              </a:buClr>
              <a:buSzPct val="100000"/>
              <a:buChar char="•"/>
              <a:tabLst>
                <a:tab pos="155322" algn="l"/>
              </a:tabLst>
            </a:pPr>
            <a:r>
              <a:rPr lang="en-US" spc="-4" dirty="0">
                <a:solidFill>
                  <a:srgbClr val="292934"/>
                </a:solidFill>
                <a:latin typeface="Cambria" panose="02040503050406030204" pitchFamily="18" charset="0"/>
                <a:cs typeface="Arial"/>
              </a:rPr>
              <a:t>Tkinter is </a:t>
            </a:r>
            <a:r>
              <a:rPr lang="en-US" spc="-8" dirty="0">
                <a:solidFill>
                  <a:srgbClr val="292934"/>
                </a:solidFill>
                <a:latin typeface="Cambria" panose="02040503050406030204" pitchFamily="18" charset="0"/>
                <a:cs typeface="Arial"/>
              </a:rPr>
              <a:t>Python’s </a:t>
            </a:r>
            <a:r>
              <a:rPr lang="en-US" spc="-4" dirty="0">
                <a:solidFill>
                  <a:srgbClr val="292934"/>
                </a:solidFill>
                <a:latin typeface="Cambria" panose="02040503050406030204" pitchFamily="18" charset="0"/>
                <a:cs typeface="Arial"/>
              </a:rPr>
              <a:t>default GUI </a:t>
            </a:r>
            <a:r>
              <a:rPr lang="en-US" spc="-17" dirty="0">
                <a:solidFill>
                  <a:srgbClr val="292934"/>
                </a:solidFill>
                <a:latin typeface="Cambria" panose="02040503050406030204" pitchFamily="18" charset="0"/>
                <a:cs typeface="Arial"/>
              </a:rPr>
              <a:t>library. </a:t>
            </a:r>
            <a:r>
              <a:rPr lang="en-US" spc="-4" dirty="0">
                <a:solidFill>
                  <a:srgbClr val="292934"/>
                </a:solidFill>
                <a:latin typeface="Cambria" panose="02040503050406030204" pitchFamily="18" charset="0"/>
                <a:cs typeface="Arial"/>
              </a:rPr>
              <a:t>It is based on the Tk toolkit,  </a:t>
            </a:r>
            <a:r>
              <a:rPr lang="en-US" spc="-8" dirty="0">
                <a:solidFill>
                  <a:srgbClr val="292934"/>
                </a:solidFill>
                <a:latin typeface="Cambria" panose="02040503050406030204" pitchFamily="18" charset="0"/>
                <a:cs typeface="Arial"/>
              </a:rPr>
              <a:t>originally designed </a:t>
            </a:r>
            <a:r>
              <a:rPr lang="en-US" spc="-4" dirty="0">
                <a:solidFill>
                  <a:srgbClr val="292934"/>
                </a:solidFill>
                <a:latin typeface="Cambria" panose="02040503050406030204" pitchFamily="18" charset="0"/>
                <a:cs typeface="Arial"/>
              </a:rPr>
              <a:t>for the </a:t>
            </a:r>
            <a:r>
              <a:rPr lang="en-US" spc="-48" dirty="0">
                <a:solidFill>
                  <a:srgbClr val="292934"/>
                </a:solidFill>
                <a:latin typeface="Cambria" panose="02040503050406030204" pitchFamily="18" charset="0"/>
                <a:cs typeface="Arial"/>
              </a:rPr>
              <a:t>Tool </a:t>
            </a:r>
            <a:r>
              <a:rPr lang="en-US" spc="-8" dirty="0">
                <a:solidFill>
                  <a:srgbClr val="292934"/>
                </a:solidFill>
                <a:latin typeface="Cambria" panose="02040503050406030204" pitchFamily="18" charset="0"/>
                <a:cs typeface="Arial"/>
              </a:rPr>
              <a:t>Command Language </a:t>
            </a:r>
            <a:r>
              <a:rPr lang="en-US" spc="-36" dirty="0">
                <a:solidFill>
                  <a:srgbClr val="292934"/>
                </a:solidFill>
                <a:latin typeface="Cambria" panose="02040503050406030204" pitchFamily="18" charset="0"/>
                <a:cs typeface="Arial"/>
              </a:rPr>
              <a:t>(</a:t>
            </a:r>
            <a:r>
              <a:rPr lang="en-US" spc="-36" dirty="0" err="1">
                <a:solidFill>
                  <a:srgbClr val="292934"/>
                </a:solidFill>
                <a:latin typeface="Cambria" panose="02040503050406030204" pitchFamily="18" charset="0"/>
                <a:cs typeface="Arial"/>
              </a:rPr>
              <a:t>Tcl</a:t>
            </a:r>
            <a:r>
              <a:rPr lang="en-US" spc="-36" dirty="0">
                <a:solidFill>
                  <a:srgbClr val="292934"/>
                </a:solidFill>
                <a:latin typeface="Cambria" panose="02040503050406030204" pitchFamily="18" charset="0"/>
                <a:cs typeface="Arial"/>
              </a:rPr>
              <a:t>). </a:t>
            </a:r>
            <a:r>
              <a:rPr lang="en-US" spc="-4" dirty="0">
                <a:solidFill>
                  <a:srgbClr val="292934"/>
                </a:solidFill>
                <a:latin typeface="Cambria" panose="02040503050406030204" pitchFamily="18" charset="0"/>
                <a:cs typeface="Arial"/>
              </a:rPr>
              <a:t>Due to </a:t>
            </a:r>
            <a:r>
              <a:rPr lang="en-US" spc="-12" dirty="0">
                <a:solidFill>
                  <a:srgbClr val="292934"/>
                </a:solidFill>
                <a:latin typeface="Cambria" panose="02040503050406030204" pitchFamily="18" charset="0"/>
                <a:cs typeface="Arial"/>
              </a:rPr>
              <a:t>Tk’s  </a:t>
            </a:r>
            <a:r>
              <a:rPr lang="en-US" spc="-17" dirty="0">
                <a:solidFill>
                  <a:srgbClr val="292934"/>
                </a:solidFill>
                <a:latin typeface="Cambria" panose="02040503050406030204" pitchFamily="18" charset="0"/>
                <a:cs typeface="Arial"/>
              </a:rPr>
              <a:t>popularity, </a:t>
            </a:r>
            <a:r>
              <a:rPr lang="en-US" spc="-4" dirty="0">
                <a:solidFill>
                  <a:srgbClr val="292934"/>
                </a:solidFill>
                <a:latin typeface="Cambria" panose="02040503050406030204" pitchFamily="18" charset="0"/>
                <a:cs typeface="Arial"/>
              </a:rPr>
              <a:t>it has </a:t>
            </a:r>
            <a:r>
              <a:rPr lang="en-US" spc="-8" dirty="0">
                <a:solidFill>
                  <a:srgbClr val="292934"/>
                </a:solidFill>
                <a:latin typeface="Cambria" panose="02040503050406030204" pitchFamily="18" charset="0"/>
                <a:cs typeface="Arial"/>
              </a:rPr>
              <a:t>been ported </a:t>
            </a:r>
            <a:r>
              <a:rPr lang="en-US" spc="-4" dirty="0">
                <a:solidFill>
                  <a:srgbClr val="292934"/>
                </a:solidFill>
                <a:latin typeface="Cambria" panose="02040503050406030204" pitchFamily="18" charset="0"/>
                <a:cs typeface="Arial"/>
              </a:rPr>
              <a:t>to a variety of other scripting languages,  including Perl (Perl/Tk), Ruby (Ruby/Tk), and Python</a:t>
            </a:r>
            <a:r>
              <a:rPr lang="en-US" spc="60" dirty="0">
                <a:solidFill>
                  <a:srgbClr val="292934"/>
                </a:solidFill>
                <a:latin typeface="Cambria" panose="02040503050406030204" pitchFamily="18" charset="0"/>
                <a:cs typeface="Arial"/>
              </a:rPr>
              <a:t> </a:t>
            </a:r>
            <a:r>
              <a:rPr lang="en-US" spc="-4" dirty="0">
                <a:solidFill>
                  <a:srgbClr val="292934"/>
                </a:solidFill>
                <a:latin typeface="Cambria" panose="02040503050406030204" pitchFamily="18" charset="0"/>
                <a:cs typeface="Arial"/>
              </a:rPr>
              <a:t>(Tkinter).</a:t>
            </a:r>
            <a:endParaRPr lang="en-US" dirty="0">
              <a:latin typeface="Cambria" panose="02040503050406030204" pitchFamily="18" charset="0"/>
              <a:cs typeface="Arial"/>
            </a:endParaRPr>
          </a:p>
          <a:p>
            <a:pPr marL="155322" marR="128594" indent="-145236" algn="just">
              <a:lnSpc>
                <a:spcPct val="170000"/>
              </a:lnSpc>
              <a:spcBef>
                <a:spcPts val="382"/>
              </a:spcBef>
              <a:buClr>
                <a:schemeClr val="tx1"/>
              </a:buClr>
              <a:buSzPct val="100000"/>
              <a:buChar char="•"/>
              <a:tabLst>
                <a:tab pos="155322" algn="l"/>
              </a:tabLst>
            </a:pPr>
            <a:r>
              <a:rPr lang="en-US" spc="-4" dirty="0">
                <a:solidFill>
                  <a:srgbClr val="292934"/>
                </a:solidFill>
                <a:latin typeface="Cambria" panose="02040503050406030204" pitchFamily="18" charset="0"/>
                <a:cs typeface="Arial"/>
              </a:rPr>
              <a:t>The combination of </a:t>
            </a:r>
            <a:r>
              <a:rPr lang="en-US" spc="-12" dirty="0">
                <a:solidFill>
                  <a:srgbClr val="292934"/>
                </a:solidFill>
                <a:latin typeface="Cambria" panose="02040503050406030204" pitchFamily="18" charset="0"/>
                <a:cs typeface="Arial"/>
              </a:rPr>
              <a:t>Tk’s </a:t>
            </a:r>
            <a:r>
              <a:rPr lang="en-US" spc="-4" dirty="0">
                <a:solidFill>
                  <a:srgbClr val="292934"/>
                </a:solidFill>
                <a:latin typeface="Cambria" panose="02040503050406030204" pitchFamily="18" charset="0"/>
                <a:cs typeface="Arial"/>
              </a:rPr>
              <a:t>GUI development portability and flexibility  along with the simplicity of a scripting language integrated with the  power of systems language gives you the tools to rapidly design and  implement a wide variety of commercial-quality GUI</a:t>
            </a:r>
            <a:r>
              <a:rPr lang="en-US" spc="64" dirty="0">
                <a:solidFill>
                  <a:srgbClr val="292934"/>
                </a:solidFill>
                <a:latin typeface="Cambria" panose="02040503050406030204" pitchFamily="18" charset="0"/>
                <a:cs typeface="Arial"/>
              </a:rPr>
              <a:t> </a:t>
            </a:r>
            <a:r>
              <a:rPr lang="en-US" spc="-4" dirty="0">
                <a:solidFill>
                  <a:srgbClr val="292934"/>
                </a:solidFill>
                <a:latin typeface="Cambria" panose="02040503050406030204" pitchFamily="18" charset="0"/>
                <a:cs typeface="Arial"/>
              </a:rPr>
              <a:t>applications.</a:t>
            </a:r>
            <a:endParaRPr lang="en-US" dirty="0">
              <a:latin typeface="Cambria" panose="02040503050406030204" pitchFamily="18" charset="0"/>
              <a:cs typeface="Arial"/>
            </a:endParaRPr>
          </a:p>
          <a:p>
            <a:pPr marL="155322" marR="229957" indent="-145236" algn="just">
              <a:lnSpc>
                <a:spcPct val="170000"/>
              </a:lnSpc>
              <a:spcBef>
                <a:spcPts val="382"/>
              </a:spcBef>
              <a:buClr>
                <a:schemeClr val="tx1"/>
              </a:buClr>
              <a:buSzPct val="100000"/>
              <a:buChar char="•"/>
              <a:tabLst>
                <a:tab pos="155322" algn="l"/>
              </a:tabLst>
            </a:pPr>
            <a:r>
              <a:rPr lang="en-US" spc="-8" dirty="0">
                <a:solidFill>
                  <a:srgbClr val="292934"/>
                </a:solidFill>
                <a:latin typeface="Cambria" panose="02040503050406030204" pitchFamily="18" charset="0"/>
                <a:cs typeface="Arial"/>
              </a:rPr>
              <a:t>Python, along </a:t>
            </a:r>
            <a:r>
              <a:rPr lang="en-US" spc="-4" dirty="0">
                <a:solidFill>
                  <a:srgbClr val="292934"/>
                </a:solidFill>
                <a:latin typeface="Cambria" panose="02040503050406030204" pitchFamily="18" charset="0"/>
                <a:cs typeface="Arial"/>
              </a:rPr>
              <a:t>with </a:t>
            </a:r>
            <a:r>
              <a:rPr lang="en-US" spc="-17" dirty="0">
                <a:solidFill>
                  <a:srgbClr val="292934"/>
                </a:solidFill>
                <a:latin typeface="Cambria" panose="02040503050406030204" pitchFamily="18" charset="0"/>
                <a:cs typeface="Arial"/>
              </a:rPr>
              <a:t>Tkinter, </a:t>
            </a:r>
            <a:r>
              <a:rPr lang="en-US" spc="-8" dirty="0">
                <a:solidFill>
                  <a:srgbClr val="292934"/>
                </a:solidFill>
                <a:latin typeface="Cambria" panose="02040503050406030204" pitchFamily="18" charset="0"/>
                <a:cs typeface="Arial"/>
              </a:rPr>
              <a:t>provides </a:t>
            </a:r>
            <a:r>
              <a:rPr lang="en-US" spc="-4" dirty="0">
                <a:solidFill>
                  <a:srgbClr val="292934"/>
                </a:solidFill>
                <a:latin typeface="Cambria" panose="02040503050406030204" pitchFamily="18" charset="0"/>
                <a:cs typeface="Arial"/>
              </a:rPr>
              <a:t>a fast and </a:t>
            </a:r>
            <a:r>
              <a:rPr lang="en-US" spc="-8" dirty="0">
                <a:solidFill>
                  <a:srgbClr val="292934"/>
                </a:solidFill>
                <a:latin typeface="Cambria" panose="02040503050406030204" pitchFamily="18" charset="0"/>
                <a:cs typeface="Arial"/>
              </a:rPr>
              <a:t>exciting </a:t>
            </a:r>
            <a:r>
              <a:rPr lang="en-US" spc="-4" dirty="0">
                <a:solidFill>
                  <a:srgbClr val="292934"/>
                </a:solidFill>
                <a:latin typeface="Cambria" panose="02040503050406030204" pitchFamily="18" charset="0"/>
                <a:cs typeface="Arial"/>
              </a:rPr>
              <a:t>way to </a:t>
            </a:r>
            <a:r>
              <a:rPr lang="en-US" spc="-8" dirty="0">
                <a:solidFill>
                  <a:srgbClr val="292934"/>
                </a:solidFill>
                <a:latin typeface="Cambria" panose="02040503050406030204" pitchFamily="18" charset="0"/>
                <a:cs typeface="Arial"/>
              </a:rPr>
              <a:t>build  useful applications </a:t>
            </a:r>
            <a:endParaRPr lang="en-US" spc="-4" dirty="0">
              <a:solidFill>
                <a:srgbClr val="292934"/>
              </a:solidFill>
              <a:latin typeface="Cambria" panose="02040503050406030204" pitchFamily="18" charset="0"/>
              <a:cs typeface="Arial"/>
            </a:endParaRPr>
          </a:p>
          <a:p>
            <a:pPr marL="155322" marR="229957" indent="-145236" algn="just">
              <a:lnSpc>
                <a:spcPct val="170000"/>
              </a:lnSpc>
              <a:spcBef>
                <a:spcPts val="382"/>
              </a:spcBef>
              <a:buClr>
                <a:schemeClr val="tx1"/>
              </a:buClr>
              <a:buSzPct val="100000"/>
              <a:buChar char="•"/>
              <a:tabLst>
                <a:tab pos="155322" algn="l"/>
              </a:tabLst>
            </a:pPr>
            <a:r>
              <a:rPr lang="en-US" spc="-4" dirty="0">
                <a:solidFill>
                  <a:srgbClr val="292934"/>
                </a:solidFill>
                <a:latin typeface="Cambria" panose="02040503050406030204" pitchFamily="18" charset="0"/>
                <a:cs typeface="Arial"/>
              </a:rPr>
              <a:t>Once you </a:t>
            </a:r>
            <a:r>
              <a:rPr lang="en-US" spc="-8" dirty="0">
                <a:solidFill>
                  <a:srgbClr val="292934"/>
                </a:solidFill>
                <a:latin typeface="Cambria" panose="02040503050406030204" pitchFamily="18" charset="0"/>
                <a:cs typeface="Arial"/>
              </a:rPr>
              <a:t>have designed </a:t>
            </a:r>
            <a:r>
              <a:rPr lang="en-US" spc="-4" dirty="0">
                <a:solidFill>
                  <a:srgbClr val="292934"/>
                </a:solidFill>
                <a:latin typeface="Cambria" panose="02040503050406030204" pitchFamily="18" charset="0"/>
                <a:cs typeface="Arial"/>
              </a:rPr>
              <a:t>the application and the look and feel </a:t>
            </a:r>
            <a:r>
              <a:rPr lang="en-US" spc="-8" dirty="0">
                <a:solidFill>
                  <a:srgbClr val="292934"/>
                </a:solidFill>
                <a:latin typeface="Cambria" panose="02040503050406030204" pitchFamily="18" charset="0"/>
                <a:cs typeface="Arial"/>
              </a:rPr>
              <a:t>that  </a:t>
            </a:r>
            <a:r>
              <a:rPr lang="en-US" spc="-4" dirty="0">
                <a:solidFill>
                  <a:srgbClr val="292934"/>
                </a:solidFill>
                <a:latin typeface="Cambria" panose="02040503050406030204" pitchFamily="18" charset="0"/>
                <a:cs typeface="Arial"/>
              </a:rPr>
              <a:t>goes along with your program, you will use basic building blocks  </a:t>
            </a:r>
            <a:r>
              <a:rPr lang="en-US" spc="-8" dirty="0">
                <a:solidFill>
                  <a:srgbClr val="292934"/>
                </a:solidFill>
                <a:latin typeface="Cambria" panose="02040503050406030204" pitchFamily="18" charset="0"/>
                <a:cs typeface="Arial"/>
              </a:rPr>
              <a:t>known </a:t>
            </a:r>
            <a:r>
              <a:rPr lang="en-US" spc="-4" dirty="0">
                <a:solidFill>
                  <a:srgbClr val="292934"/>
                </a:solidFill>
                <a:latin typeface="Cambria" panose="02040503050406030204" pitchFamily="18" charset="0"/>
                <a:cs typeface="Arial"/>
              </a:rPr>
              <a:t>as </a:t>
            </a:r>
            <a:r>
              <a:rPr lang="en-US" spc="-8" dirty="0">
                <a:solidFill>
                  <a:srgbClr val="292934"/>
                </a:solidFill>
                <a:latin typeface="Cambria" panose="02040503050406030204" pitchFamily="18" charset="0"/>
                <a:cs typeface="Arial"/>
              </a:rPr>
              <a:t>widgets </a:t>
            </a:r>
            <a:r>
              <a:rPr lang="en-US" spc="-4" dirty="0">
                <a:solidFill>
                  <a:srgbClr val="292934"/>
                </a:solidFill>
                <a:latin typeface="Cambria" panose="02040503050406030204" pitchFamily="18" charset="0"/>
                <a:cs typeface="Arial"/>
              </a:rPr>
              <a:t>to </a:t>
            </a:r>
            <a:r>
              <a:rPr lang="en-US" spc="-8" dirty="0">
                <a:solidFill>
                  <a:srgbClr val="292934"/>
                </a:solidFill>
                <a:latin typeface="Cambria" panose="02040503050406030204" pitchFamily="18" charset="0"/>
                <a:cs typeface="Arial"/>
              </a:rPr>
              <a:t>piece together </a:t>
            </a:r>
            <a:r>
              <a:rPr lang="en-US" spc="-4" dirty="0">
                <a:solidFill>
                  <a:srgbClr val="292934"/>
                </a:solidFill>
                <a:latin typeface="Cambria" panose="02040503050406030204" pitchFamily="18" charset="0"/>
                <a:cs typeface="Arial"/>
              </a:rPr>
              <a:t>the</a:t>
            </a:r>
            <a:r>
              <a:rPr lang="en-US" spc="24" dirty="0">
                <a:solidFill>
                  <a:srgbClr val="292934"/>
                </a:solidFill>
                <a:latin typeface="Cambria" panose="02040503050406030204" pitchFamily="18" charset="0"/>
                <a:cs typeface="Arial"/>
              </a:rPr>
              <a:t> </a:t>
            </a:r>
            <a:r>
              <a:rPr lang="en-US" spc="-8" dirty="0">
                <a:solidFill>
                  <a:srgbClr val="292934"/>
                </a:solidFill>
                <a:latin typeface="Cambria" panose="02040503050406030204" pitchFamily="18" charset="0"/>
                <a:cs typeface="Arial"/>
              </a:rPr>
              <a:t>desired operations.</a:t>
            </a:r>
          </a:p>
          <a:p>
            <a:pPr marL="155322" marR="229957" indent="-145236" algn="just">
              <a:spcBef>
                <a:spcPts val="382"/>
              </a:spcBef>
              <a:buClr>
                <a:srgbClr val="93A29A"/>
              </a:buClr>
              <a:buSzPct val="85000"/>
              <a:buChar char="•"/>
              <a:tabLst>
                <a:tab pos="155322" algn="l"/>
              </a:tabLst>
            </a:pPr>
            <a:endParaRPr lang="en-US" spc="-8" dirty="0">
              <a:solidFill>
                <a:srgbClr val="292934"/>
              </a:solidFill>
              <a:latin typeface="Cambria" panose="02040503050406030204" pitchFamily="18" charset="0"/>
              <a:cs typeface="Arial"/>
            </a:endParaRPr>
          </a:p>
          <a:p>
            <a:pPr marL="155322" marR="229957" indent="-145236" algn="just">
              <a:spcBef>
                <a:spcPts val="382"/>
              </a:spcBef>
              <a:buClr>
                <a:srgbClr val="93A29A"/>
              </a:buClr>
              <a:buSzPct val="85000"/>
              <a:buChar char="•"/>
              <a:tabLst>
                <a:tab pos="155322" algn="l"/>
              </a:tabLst>
            </a:pPr>
            <a:endParaRPr lang="en-US" dirty="0">
              <a:latin typeface="Cambria" panose="02040503050406030204" pitchFamily="18" charset="0"/>
              <a:cs typeface="Arial"/>
            </a:endParaRPr>
          </a:p>
          <a:p>
            <a:endParaRPr lang="en-GB" dirty="0"/>
          </a:p>
        </p:txBody>
      </p:sp>
      <p:sp>
        <p:nvSpPr>
          <p:cNvPr id="5" name="Title 1">
            <a:extLst>
              <a:ext uri="{FF2B5EF4-FFF2-40B4-BE49-F238E27FC236}">
                <a16:creationId xmlns:a16="http://schemas.microsoft.com/office/drawing/2014/main" id="{A6734B02-C539-4A5B-A151-576C05D38CB4}"/>
              </a:ext>
            </a:extLst>
          </p:cNvPr>
          <p:cNvSpPr txBox="1">
            <a:spLocks/>
          </p:cNvSpPr>
          <p:nvPr/>
        </p:nvSpPr>
        <p:spPr>
          <a:xfrm>
            <a:off x="521998" y="842400"/>
            <a:ext cx="11383489" cy="720000"/>
          </a:xfrm>
          <a:prstGeom prst="rect">
            <a:avLst/>
          </a:prstGeom>
        </p:spPr>
        <p:txBody>
          <a:bodyPr vert="horz" lIns="0" tIns="0" rIns="0" bIns="0" rtlCol="0" anchor="t" anchorCtr="0">
            <a:normAutofit/>
          </a:bodyPr>
          <a:lstStyle>
            <a:lvl1pPr algn="l" defTabSz="914400" rtl="0" eaLnBrk="1" latinLnBrk="0" hangingPunct="1">
              <a:lnSpc>
                <a:spcPts val="3250"/>
              </a:lnSpc>
              <a:spcBef>
                <a:spcPct val="0"/>
              </a:spcBef>
              <a:buNone/>
              <a:defRPr lang="en-GB" sz="3450" b="1" kern="1200">
                <a:solidFill>
                  <a:schemeClr val="tx2"/>
                </a:solidFill>
                <a:latin typeface="+mj-lt"/>
                <a:ea typeface="+mj-ea"/>
                <a:cs typeface="+mj-cs"/>
              </a:defRPr>
            </a:lvl1pPr>
          </a:lstStyle>
          <a:p>
            <a:r>
              <a:rPr lang="en-GB" dirty="0"/>
              <a:t>What Are </a:t>
            </a:r>
            <a:r>
              <a:rPr lang="en-GB" dirty="0" err="1"/>
              <a:t>Tcl</a:t>
            </a:r>
            <a:r>
              <a:rPr lang="en-GB" dirty="0"/>
              <a:t>, Tk, and Tkinter?</a:t>
            </a:r>
          </a:p>
        </p:txBody>
      </p:sp>
    </p:spTree>
    <p:extLst>
      <p:ext uri="{BB962C8B-B14F-4D97-AF65-F5344CB8AC3E}">
        <p14:creationId xmlns:p14="http://schemas.microsoft.com/office/powerpoint/2010/main" val="2074181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D6CA45A-08CB-497C-B3EF-008ABE3EEBC2}"/>
              </a:ext>
            </a:extLst>
          </p:cNvPr>
          <p:cNvSpPr>
            <a:spLocks noGrp="1"/>
          </p:cNvSpPr>
          <p:nvPr>
            <p:ph type="body" sz="quarter" idx="14"/>
          </p:nvPr>
        </p:nvSpPr>
        <p:spPr>
          <a:xfrm>
            <a:off x="522286" y="1501439"/>
            <a:ext cx="11212513" cy="4929841"/>
          </a:xfrm>
        </p:spPr>
        <p:txBody>
          <a:bodyPr>
            <a:normAutofit fontScale="85000" lnSpcReduction="10000"/>
          </a:bodyPr>
          <a:lstStyle/>
          <a:p>
            <a:pPr marL="352986" marR="4034" indent="-342900" algn="just">
              <a:lnSpc>
                <a:spcPct val="150000"/>
              </a:lnSpc>
              <a:spcBef>
                <a:spcPts val="314"/>
              </a:spcBef>
              <a:buClr>
                <a:schemeClr val="tx1"/>
              </a:buClr>
              <a:buSzPct val="100000"/>
              <a:buFont typeface="Arial" panose="020B0604020202020204" pitchFamily="34" charset="0"/>
              <a:buChar char="•"/>
              <a:tabLst>
                <a:tab pos="155322" algn="l"/>
                <a:tab pos="1073638" algn="l"/>
              </a:tabLst>
            </a:pPr>
            <a:r>
              <a:rPr lang="en-US" dirty="0">
                <a:solidFill>
                  <a:srgbClr val="292934"/>
                </a:solidFill>
                <a:cs typeface="Arial"/>
              </a:rPr>
              <a:t>Tkinter is not necessarily imported by default on your system.  </a:t>
            </a:r>
            <a:r>
              <a:rPr lang="en-US" spc="-56" dirty="0">
                <a:solidFill>
                  <a:srgbClr val="292934"/>
                </a:solidFill>
                <a:cs typeface="Arial"/>
              </a:rPr>
              <a:t>You</a:t>
            </a:r>
            <a:r>
              <a:rPr lang="en-US" dirty="0">
                <a:solidFill>
                  <a:srgbClr val="292934"/>
                </a:solidFill>
                <a:cs typeface="Arial"/>
              </a:rPr>
              <a:t> can determine whether Tkinter is available for your</a:t>
            </a:r>
            <a:r>
              <a:rPr lang="en-US" spc="-84" dirty="0">
                <a:solidFill>
                  <a:srgbClr val="292934"/>
                </a:solidFill>
                <a:cs typeface="Arial"/>
              </a:rPr>
              <a:t> </a:t>
            </a:r>
            <a:r>
              <a:rPr lang="en-US" dirty="0">
                <a:solidFill>
                  <a:srgbClr val="292934"/>
                </a:solidFill>
                <a:cs typeface="Arial"/>
              </a:rPr>
              <a:t>Python  interpreter by attempting to import the Tkinter module (in  Python 1 and 2; renamed to tkinter in Python 3). If Tkinter is  available, then no errors </a:t>
            </a:r>
            <a:r>
              <a:rPr lang="en-US" spc="-17" dirty="0">
                <a:solidFill>
                  <a:srgbClr val="292934"/>
                </a:solidFill>
                <a:cs typeface="Arial"/>
              </a:rPr>
              <a:t>occur, </a:t>
            </a:r>
            <a:r>
              <a:rPr lang="en-US" dirty="0">
                <a:solidFill>
                  <a:srgbClr val="292934"/>
                </a:solidFill>
                <a:cs typeface="Arial"/>
              </a:rPr>
              <a:t>as demonstrated in the  following:</a:t>
            </a:r>
            <a:endParaRPr lang="en-US" dirty="0">
              <a:cs typeface="Arial"/>
            </a:endParaRPr>
          </a:p>
          <a:p>
            <a:pPr marL="371436" lvl="1" indent="0" algn="just">
              <a:lnSpc>
                <a:spcPct val="150000"/>
              </a:lnSpc>
              <a:spcBef>
                <a:spcPts val="52"/>
              </a:spcBef>
              <a:buNone/>
            </a:pPr>
            <a:r>
              <a:rPr lang="en-US" b="1" spc="-4" dirty="0">
                <a:solidFill>
                  <a:srgbClr val="79463D"/>
                </a:solidFill>
                <a:latin typeface="Courier New"/>
                <a:cs typeface="Courier New"/>
              </a:rPr>
              <a:t>&gt;&gt;&gt; </a:t>
            </a:r>
            <a:r>
              <a:rPr lang="en-US" b="1" spc="-4" dirty="0">
                <a:solidFill>
                  <a:srgbClr val="FF9A00"/>
                </a:solidFill>
                <a:latin typeface="Courier New"/>
                <a:cs typeface="Courier New"/>
              </a:rPr>
              <a:t>import</a:t>
            </a:r>
            <a:r>
              <a:rPr lang="en-US" b="1" spc="-8" dirty="0">
                <a:solidFill>
                  <a:srgbClr val="FF9A00"/>
                </a:solidFill>
                <a:latin typeface="Courier New"/>
                <a:cs typeface="Courier New"/>
              </a:rPr>
              <a:t> </a:t>
            </a:r>
            <a:r>
              <a:rPr lang="en-US" b="1" spc="-4" dirty="0">
                <a:solidFill>
                  <a:srgbClr val="292934"/>
                </a:solidFill>
                <a:latin typeface="Courier New"/>
                <a:cs typeface="Courier New"/>
              </a:rPr>
              <a:t>tkinter</a:t>
            </a:r>
            <a:endParaRPr lang="en-US" dirty="0">
              <a:latin typeface="Courier New"/>
              <a:cs typeface="Courier New"/>
            </a:endParaRPr>
          </a:p>
          <a:p>
            <a:pPr marL="371940" lvl="1" indent="0" algn="just">
              <a:lnSpc>
                <a:spcPct val="150000"/>
              </a:lnSpc>
              <a:spcBef>
                <a:spcPts val="182"/>
              </a:spcBef>
              <a:buNone/>
            </a:pPr>
            <a:r>
              <a:rPr lang="en-US" b="1" spc="-4" dirty="0">
                <a:solidFill>
                  <a:srgbClr val="79463D"/>
                </a:solidFill>
                <a:latin typeface="Courier New"/>
                <a:cs typeface="Courier New"/>
              </a:rPr>
              <a:t>&gt;&gt;&gt;</a:t>
            </a:r>
          </a:p>
          <a:p>
            <a:pPr marL="342900" lvl="1" indent="-342900" algn="just">
              <a:lnSpc>
                <a:spcPct val="150000"/>
              </a:lnSpc>
              <a:spcBef>
                <a:spcPts val="182"/>
              </a:spcBef>
              <a:buClr>
                <a:schemeClr val="tx1"/>
              </a:buClr>
              <a:buSzPct val="100000"/>
              <a:buFont typeface="Arial" panose="020B0604020202020204" pitchFamily="34" charset="0"/>
              <a:buChar char="•"/>
            </a:pPr>
            <a:r>
              <a:rPr lang="en-US" dirty="0">
                <a:solidFill>
                  <a:srgbClr val="292934"/>
                </a:solidFill>
                <a:cs typeface="Arial"/>
              </a:rPr>
              <a:t>If your Python interpreter was not compiled with tkinter  enabled, the module import fails. </a:t>
            </a:r>
            <a:r>
              <a:rPr lang="en-US" spc="-56" dirty="0">
                <a:solidFill>
                  <a:srgbClr val="292934"/>
                </a:solidFill>
                <a:cs typeface="Arial"/>
              </a:rPr>
              <a:t>You </a:t>
            </a:r>
            <a:r>
              <a:rPr lang="en-US" dirty="0">
                <a:solidFill>
                  <a:srgbClr val="292934"/>
                </a:solidFill>
                <a:cs typeface="Arial"/>
              </a:rPr>
              <a:t>might need to recompile  your Python interpreter to gain access to </a:t>
            </a:r>
            <a:r>
              <a:rPr lang="en-US" spc="-12" dirty="0">
                <a:solidFill>
                  <a:srgbClr val="292934"/>
                </a:solidFill>
                <a:cs typeface="Arial"/>
              </a:rPr>
              <a:t>tkinter. </a:t>
            </a:r>
            <a:r>
              <a:rPr lang="en-US" dirty="0">
                <a:solidFill>
                  <a:srgbClr val="292934"/>
                </a:solidFill>
                <a:cs typeface="Arial"/>
              </a:rPr>
              <a:t>This usually  involves editing the Modules/Setup file and then enabling all  the correct settings to compile your Python interpreter with  hooks to </a:t>
            </a:r>
            <a:r>
              <a:rPr lang="en-US" spc="-12" dirty="0">
                <a:solidFill>
                  <a:srgbClr val="292934"/>
                </a:solidFill>
                <a:cs typeface="Arial"/>
              </a:rPr>
              <a:t>tkinter, </a:t>
            </a:r>
            <a:r>
              <a:rPr lang="en-US" dirty="0">
                <a:solidFill>
                  <a:srgbClr val="292934"/>
                </a:solidFill>
                <a:cs typeface="Arial"/>
              </a:rPr>
              <a:t>or choosing to have Tk installed on your  system.</a:t>
            </a:r>
            <a:endParaRPr lang="en-US" dirty="0">
              <a:cs typeface="Arial"/>
            </a:endParaRPr>
          </a:p>
          <a:p>
            <a:pPr algn="just">
              <a:lnSpc>
                <a:spcPct val="150000"/>
              </a:lnSpc>
            </a:pPr>
            <a:endParaRPr lang="en-GB" dirty="0"/>
          </a:p>
        </p:txBody>
      </p:sp>
      <p:sp>
        <p:nvSpPr>
          <p:cNvPr id="6" name="Title 1">
            <a:extLst>
              <a:ext uri="{FF2B5EF4-FFF2-40B4-BE49-F238E27FC236}">
                <a16:creationId xmlns:a16="http://schemas.microsoft.com/office/drawing/2014/main" id="{7D8E9485-53F9-4E14-8E71-DA2A980B6374}"/>
              </a:ext>
            </a:extLst>
          </p:cNvPr>
          <p:cNvSpPr txBox="1">
            <a:spLocks/>
          </p:cNvSpPr>
          <p:nvPr/>
        </p:nvSpPr>
        <p:spPr>
          <a:xfrm>
            <a:off x="521998" y="842400"/>
            <a:ext cx="11383489" cy="720000"/>
          </a:xfrm>
          <a:prstGeom prst="rect">
            <a:avLst/>
          </a:prstGeom>
        </p:spPr>
        <p:txBody>
          <a:bodyPr vert="horz" lIns="0" tIns="0" rIns="0" bIns="0" rtlCol="0" anchor="t" anchorCtr="0">
            <a:normAutofit/>
          </a:bodyPr>
          <a:lstStyle>
            <a:lvl1pPr algn="l" defTabSz="914400" rtl="0" eaLnBrk="1" latinLnBrk="0" hangingPunct="1">
              <a:lnSpc>
                <a:spcPts val="3250"/>
              </a:lnSpc>
              <a:spcBef>
                <a:spcPct val="0"/>
              </a:spcBef>
              <a:buNone/>
              <a:defRPr lang="en-GB" sz="3450" b="1" kern="1200">
                <a:solidFill>
                  <a:schemeClr val="tx2"/>
                </a:solidFill>
                <a:latin typeface="+mj-lt"/>
                <a:ea typeface="+mj-ea"/>
                <a:cs typeface="+mj-cs"/>
              </a:defRPr>
            </a:lvl1pPr>
          </a:lstStyle>
          <a:p>
            <a:r>
              <a:rPr lang="en-GB" dirty="0"/>
              <a:t>Getting Tkinter Installed and Working</a:t>
            </a:r>
          </a:p>
        </p:txBody>
      </p:sp>
    </p:spTree>
    <p:extLst>
      <p:ext uri="{BB962C8B-B14F-4D97-AF65-F5344CB8AC3E}">
        <p14:creationId xmlns:p14="http://schemas.microsoft.com/office/powerpoint/2010/main" val="2606689675"/>
      </p:ext>
    </p:extLst>
  </p:cSld>
  <p:clrMapOvr>
    <a:masterClrMapping/>
  </p:clrMapOvr>
</p:sld>
</file>

<file path=ppt/theme/theme1.xml><?xml version="1.0" encoding="utf-8"?>
<a:theme xmlns:a="http://schemas.openxmlformats.org/drawingml/2006/main" name="1_Office Theme">
  <a:themeElements>
    <a:clrScheme name="UOG 2019 v2">
      <a:dk1>
        <a:sysClr val="windowText" lastClr="000000"/>
      </a:dk1>
      <a:lt1>
        <a:sysClr val="window" lastClr="FFFFFF"/>
      </a:lt1>
      <a:dk2>
        <a:srgbClr val="353637"/>
      </a:dk2>
      <a:lt2>
        <a:srgbClr val="FFFFFF"/>
      </a:lt2>
      <a:accent1>
        <a:srgbClr val="188178"/>
      </a:accent1>
      <a:accent2>
        <a:srgbClr val="DE655E"/>
      </a:accent2>
      <a:accent3>
        <a:srgbClr val="488ECB"/>
      </a:accent3>
      <a:accent4>
        <a:srgbClr val="FFED00"/>
      </a:accent4>
      <a:accent5>
        <a:srgbClr val="FAA719"/>
      </a:accent5>
      <a:accent6>
        <a:srgbClr val="F1F2F3"/>
      </a:accent6>
      <a:hlink>
        <a:srgbClr val="353637"/>
      </a:hlink>
      <a:folHlink>
        <a:srgbClr val="A5A2A2"/>
      </a:folHlink>
    </a:clrScheme>
    <a:fontScheme name="UoG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 for Staffnet.ppt" id="{3FF94290-24B8-43CD-BACE-0A22F52C7776}" vid="{F1CF60C3-A535-4662-8557-5557904797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AB50BD7536E2C4E90DFAA8279D6949D" ma:contentTypeVersion="11" ma:contentTypeDescription="Create a new document." ma:contentTypeScope="" ma:versionID="68c380d5d032247a10b70086029a7200">
  <xsd:schema xmlns:xsd="http://www.w3.org/2001/XMLSchema" xmlns:xs="http://www.w3.org/2001/XMLSchema" xmlns:p="http://schemas.microsoft.com/office/2006/metadata/properties" xmlns:ns3="447889f0-fcaf-47ef-96c1-2176b6863eed" xmlns:ns4="1e7c26fa-327e-49d5-8d77-e72c19e98b8f" targetNamespace="http://schemas.microsoft.com/office/2006/metadata/properties" ma:root="true" ma:fieldsID="1ac209e6ec3b2269fb6ea157c2023afa" ns3:_="" ns4:_="">
    <xsd:import namespace="447889f0-fcaf-47ef-96c1-2176b6863eed"/>
    <xsd:import namespace="1e7c26fa-327e-49d5-8d77-e72c19e98b8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DateTake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7889f0-fcaf-47ef-96c1-2176b6863ee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7c26fa-327e-49d5-8d77-e72c19e98b8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62B9498-C747-47EE-AC30-952BEE2621B8}">
  <ds:schemaRefs>
    <ds:schemaRef ds:uri="http://schemas.microsoft.com/sharepoint/v3/contenttype/forms"/>
  </ds:schemaRefs>
</ds:datastoreItem>
</file>

<file path=customXml/itemProps2.xml><?xml version="1.0" encoding="utf-8"?>
<ds:datastoreItem xmlns:ds="http://schemas.openxmlformats.org/officeDocument/2006/customXml" ds:itemID="{1DAFDE06-A030-496C-A1EF-6753D7ACF7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7889f0-fcaf-47ef-96c1-2176b6863eed"/>
    <ds:schemaRef ds:uri="1e7c26fa-327e-49d5-8d77-e72c19e98b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F1A8D7-B1D2-4C5D-885D-77A2FA7C9CD7}">
  <ds:schemaRefs>
    <ds:schemaRef ds:uri="http://purl.org/dc/dcmitype/"/>
    <ds:schemaRef ds:uri="http://www.w3.org/XML/1998/namespace"/>
    <ds:schemaRef ds:uri="http://schemas.openxmlformats.org/package/2006/metadata/core-properties"/>
    <ds:schemaRef ds:uri="http://schemas.microsoft.com/office/2006/documentManagement/types"/>
    <ds:schemaRef ds:uri="http://purl.org/dc/terms/"/>
    <ds:schemaRef ds:uri="http://schemas.microsoft.com/office/2006/metadata/properties"/>
    <ds:schemaRef ds:uri="http://schemas.microsoft.com/office/infopath/2007/PartnerControls"/>
    <ds:schemaRef ds:uri="1e7c26fa-327e-49d5-8d77-e72c19e98b8f"/>
    <ds:schemaRef ds:uri="447889f0-fcaf-47ef-96c1-2176b6863eed"/>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1241</TotalTime>
  <Words>4667</Words>
  <Application>Microsoft Macintosh PowerPoint</Application>
  <PresentationFormat>Widescreen</PresentationFormat>
  <Paragraphs>410</Paragraphs>
  <Slides>50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Calibri</vt:lpstr>
      <vt:lpstr>Cambria</vt:lpstr>
      <vt:lpstr>Courier New</vt:lpstr>
      <vt:lpstr>Liberation Sans Narrow</vt:lpstr>
      <vt:lpstr>Times New Roman</vt:lpstr>
      <vt:lpstr>Trebuchet MS</vt:lpstr>
      <vt:lpstr>Wingdings</vt:lpstr>
      <vt:lpstr>1_Office Theme</vt:lpstr>
      <vt:lpstr>CT4029 Principles of Programming   Day 2 – Session 4 Graphical User Interfaces </vt:lpstr>
      <vt:lpstr>Learning Outcomes </vt:lpstr>
      <vt:lpstr>Today’s Agenda!</vt:lpstr>
      <vt:lpstr>Introduction to Graphical User Interface (GUI)</vt:lpstr>
      <vt:lpstr>PowerPoint Presentation</vt:lpstr>
      <vt:lpstr>PowerPoint Presentation</vt:lpstr>
      <vt:lpstr>Introduction to Tkinter</vt:lpstr>
      <vt:lpstr>PowerPoint Presentation</vt:lpstr>
      <vt:lpstr>PowerPoint Presentation</vt:lpstr>
      <vt:lpstr>PowerPoint Presentation</vt:lpstr>
      <vt:lpstr>GUI Programming Basics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Tkinter Widgets </vt:lpstr>
      <vt:lpstr>Tk Widgets</vt:lpstr>
      <vt:lpstr>Button</vt:lpstr>
      <vt:lpstr>Button Widget Demo</vt:lpstr>
      <vt:lpstr>Label</vt:lpstr>
      <vt:lpstr>Label Widget Demo</vt:lpstr>
      <vt:lpstr>Widget Configuration</vt:lpstr>
      <vt:lpstr>Updating the text variable</vt:lpstr>
      <vt:lpstr>Label and Button Widget Demo</vt:lpstr>
      <vt:lpstr>Pack Geometry Manager                                           (1/2)</vt:lpstr>
      <vt:lpstr>Pack Geometry Manager                                           (2/2)</vt:lpstr>
      <vt:lpstr>More Widgets ENTRY , CHECKBUTTONS, RADIO BUTTONS, SCALE </vt:lpstr>
      <vt:lpstr>Message</vt:lpstr>
      <vt:lpstr>Entry                                                                             (1/2)</vt:lpstr>
      <vt:lpstr>Entry                                                                             (2/2)</vt:lpstr>
      <vt:lpstr>Frame Widget</vt:lpstr>
      <vt:lpstr>Frame Example</vt:lpstr>
      <vt:lpstr>Checkbuttons and Radiobuttons</vt:lpstr>
      <vt:lpstr>Checkbutton                                                               (1/2)</vt:lpstr>
      <vt:lpstr>Checkbutton                                                               (2/2)</vt:lpstr>
      <vt:lpstr>Radiobuttons                                                               (1/2)</vt:lpstr>
      <vt:lpstr>Radiobuttons                                                               (2/2)</vt:lpstr>
      <vt:lpstr>Sliders</vt:lpstr>
      <vt:lpstr>Slider: A Simple Example</vt:lpstr>
      <vt:lpstr>Label, Button, and Scale Demonstration</vt:lpstr>
      <vt:lpstr>Next Session!</vt:lpstr>
      <vt:lpstr>PowerPoint Presentation</vt:lpstr>
    </vt:vector>
  </TitlesOfParts>
  <Company>University of Gloucestershire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Loukil, Zainab</dc:creator>
  <cp:lastModifiedBy>LOUKIL, Zainab</cp:lastModifiedBy>
  <cp:revision>58</cp:revision>
  <dcterms:created xsi:type="dcterms:W3CDTF">2020-02-07T15:07:43Z</dcterms:created>
  <dcterms:modified xsi:type="dcterms:W3CDTF">2022-10-15T22:11:04Z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0x010100EAB50BD7536E2C4E90DFAA8279D6949D</vt:lpwstr>
  </property>
  <property fmtid="{D5CDD505-2E9C-101B-9397-08002B2CF9AE}" pid="3" name="_dlc_DocIdItemGuid">
    <vt:lpwstr>86ddc6c5-15fd-4038-ade7-a0c48affb04f</vt:lpwstr>
  </property>
</Properties>
</file>