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37"/>
  </p:notesMasterIdLst>
  <p:sldIdLst>
    <p:sldId id="456" r:id="rId5"/>
    <p:sldId id="474" r:id="rId6"/>
    <p:sldId id="473" r:id="rId7"/>
    <p:sldId id="48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489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490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487" r:id="rId35"/>
    <p:sldId id="47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55E"/>
    <a:srgbClr val="8706AA"/>
    <a:srgbClr val="65088E"/>
    <a:srgbClr val="6D0589"/>
    <a:srgbClr val="488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KIL, Zainab" userId="bab9806c-efc5-4e65-9b68-3e033ff096a8" providerId="ADAL" clId="{E8123663-0351-419F-84D2-508964426814}"/>
    <pc:docChg chg="undo custSel addSld delSld modSld sldOrd">
      <pc:chgData name="LOUKIL, Zainab" userId="bab9806c-efc5-4e65-9b68-3e033ff096a8" providerId="ADAL" clId="{E8123663-0351-419F-84D2-508964426814}" dt="2021-10-22T11:16:39.785" v="1641" actId="20577"/>
      <pc:docMkLst>
        <pc:docMk/>
      </pc:docMkLst>
      <pc:sldChg chg="modSp">
        <pc:chgData name="LOUKIL, Zainab" userId="bab9806c-efc5-4e65-9b68-3e033ff096a8" providerId="ADAL" clId="{E8123663-0351-419F-84D2-508964426814}" dt="2021-10-22T08:48:30.750" v="129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E8123663-0351-419F-84D2-508964426814}" dt="2021-10-22T08:48:30.750" v="129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LOUKIL, Zainab" userId="bab9806c-efc5-4e65-9b68-3e033ff096a8" providerId="ADAL" clId="{E8123663-0351-419F-84D2-508964426814}" dt="2021-10-22T08:49:17.278" v="146" actId="123"/>
        <pc:sldMkLst>
          <pc:docMk/>
          <pc:sldMk cId="1120716882" sldId="473"/>
        </pc:sldMkLst>
        <pc:spChg chg="mod">
          <ac:chgData name="LOUKIL, Zainab" userId="bab9806c-efc5-4e65-9b68-3e033ff096a8" providerId="ADAL" clId="{E8123663-0351-419F-84D2-508964426814}" dt="2021-10-22T08:49:17.278" v="146" actId="123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LOUKIL, Zainab" userId="bab9806c-efc5-4e65-9b68-3e033ff096a8" providerId="ADAL" clId="{E8123663-0351-419F-84D2-508964426814}" dt="2021-10-22T08:49:20.975" v="147" actId="123"/>
        <pc:sldMkLst>
          <pc:docMk/>
          <pc:sldMk cId="2313951906" sldId="474"/>
        </pc:sldMkLst>
        <pc:spChg chg="mod">
          <ac:chgData name="LOUKIL, Zainab" userId="bab9806c-efc5-4e65-9b68-3e033ff096a8" providerId="ADAL" clId="{E8123663-0351-419F-84D2-508964426814}" dt="2021-10-22T08:49:20.975" v="147" actId="123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LOUKIL, Zainab" userId="bab9806c-efc5-4e65-9b68-3e033ff096a8" providerId="ADAL" clId="{E8123663-0351-419F-84D2-508964426814}" dt="2021-10-22T11:16:39.785" v="1641" actId="20577"/>
        <pc:sldMkLst>
          <pc:docMk/>
          <pc:sldMk cId="3743674796" sldId="487"/>
        </pc:sldMkLst>
        <pc:spChg chg="mod">
          <ac:chgData name="LOUKIL, Zainab" userId="bab9806c-efc5-4e65-9b68-3e033ff096a8" providerId="ADAL" clId="{E8123663-0351-419F-84D2-508964426814}" dt="2021-10-22T11:16:39.785" v="1641" actId="20577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  <pc:docChgLst>
    <pc:chgData name="LOUKIL, Zainab" userId="bab9806c-efc5-4e65-9b68-3e033ff096a8" providerId="ADAL" clId="{C313930B-0CD8-4DAC-8466-A7865A8238AB}"/>
    <pc:docChg chg="undo custSel addSld delSld modSld">
      <pc:chgData name="LOUKIL, Zainab" userId="bab9806c-efc5-4e65-9b68-3e033ff096a8" providerId="ADAL" clId="{C313930B-0CD8-4DAC-8466-A7865A8238AB}" dt="2021-09-17T14:16:30.174" v="2321" actId="14100"/>
      <pc:docMkLst>
        <pc:docMk/>
      </pc:docMkLst>
      <pc:sldChg chg="modSp">
        <pc:chgData name="LOUKIL, Zainab" userId="bab9806c-efc5-4e65-9b68-3e033ff096a8" providerId="ADAL" clId="{C313930B-0CD8-4DAC-8466-A7865A8238AB}" dt="2021-09-17T09:24:29.129" v="61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C313930B-0CD8-4DAC-8466-A7865A8238AB}" dt="2021-09-17T09:24:29.129" v="61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 add">
        <pc:chgData name="LOUKIL, Zainab" userId="bab9806c-efc5-4e65-9b68-3e033ff096a8" providerId="ADAL" clId="{C313930B-0CD8-4DAC-8466-A7865A8238AB}" dt="2021-09-17T14:16:13.284" v="2291" actId="20577"/>
        <pc:sldMkLst>
          <pc:docMk/>
          <pc:sldMk cId="1120716882" sldId="473"/>
        </pc:sldMkLst>
        <pc:spChg chg="mod">
          <ac:chgData name="LOUKIL, Zainab" userId="bab9806c-efc5-4e65-9b68-3e033ff096a8" providerId="ADAL" clId="{C313930B-0CD8-4DAC-8466-A7865A8238AB}" dt="2021-09-17T09:28:25.912" v="173" actId="20577"/>
          <ac:spMkLst>
            <pc:docMk/>
            <pc:sldMk cId="1120716882" sldId="473"/>
            <ac:spMk id="2" creationId="{62177D91-7192-47E2-B582-148FB62960A9}"/>
          </ac:spMkLst>
        </pc:spChg>
        <pc:spChg chg="mod">
          <ac:chgData name="LOUKIL, Zainab" userId="bab9806c-efc5-4e65-9b68-3e033ff096a8" providerId="ADAL" clId="{C313930B-0CD8-4DAC-8466-A7865A8238AB}" dt="2021-09-17T14:16:13.284" v="2291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 add">
        <pc:chgData name="LOUKIL, Zainab" userId="bab9806c-efc5-4e65-9b68-3e033ff096a8" providerId="ADAL" clId="{C313930B-0CD8-4DAC-8466-A7865A8238AB}" dt="2021-09-17T09:33:02.157" v="342" actId="20577"/>
        <pc:sldMkLst>
          <pc:docMk/>
          <pc:sldMk cId="2313951906" sldId="474"/>
        </pc:sldMkLst>
        <pc:spChg chg="mod">
          <ac:chgData name="LOUKIL, Zainab" userId="bab9806c-efc5-4e65-9b68-3e033ff096a8" providerId="ADAL" clId="{C313930B-0CD8-4DAC-8466-A7865A8238AB}" dt="2021-09-17T09:33:02.157" v="342" actId="20577"/>
          <ac:spMkLst>
            <pc:docMk/>
            <pc:sldMk cId="2313951906" sldId="474"/>
            <ac:spMk id="3" creationId="{9891C6A7-D852-48CD-967A-DD29F66F4B3E}"/>
          </ac:spMkLst>
        </pc:spChg>
      </pc:sldChg>
      <pc:sldChg chg="modSp add">
        <pc:chgData name="LOUKIL, Zainab" userId="bab9806c-efc5-4e65-9b68-3e033ff096a8" providerId="ADAL" clId="{C313930B-0CD8-4DAC-8466-A7865A8238AB}" dt="2021-09-17T14:13:23.345" v="2174" actId="20577"/>
        <pc:sldMkLst>
          <pc:docMk/>
          <pc:sldMk cId="3743674796" sldId="487"/>
        </pc:sldMkLst>
        <pc:spChg chg="mod">
          <ac:chgData name="LOUKIL, Zainab" userId="bab9806c-efc5-4e65-9b68-3e033ff096a8" providerId="ADAL" clId="{C313930B-0CD8-4DAC-8466-A7865A8238AB}" dt="2021-09-17T14:12:45.350" v="2080" actId="20577"/>
          <ac:spMkLst>
            <pc:docMk/>
            <pc:sldMk cId="3743674796" sldId="487"/>
            <ac:spMk id="2" creationId="{54195756-467A-4D2C-A4CE-E87B42A90369}"/>
          </ac:spMkLst>
        </pc:spChg>
        <pc:spChg chg="mod">
          <ac:chgData name="LOUKIL, Zainab" userId="bab9806c-efc5-4e65-9b68-3e033ff096a8" providerId="ADAL" clId="{C313930B-0CD8-4DAC-8466-A7865A8238AB}" dt="2021-09-17T14:13:23.345" v="2174" actId="20577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  <pc:docChgLst>
    <pc:chgData name="LOUKIL, Zainab" userId="bab9806c-efc5-4e65-9b68-3e033ff096a8" providerId="ADAL" clId="{4052616C-F8B7-435B-A30F-6A68694FD752}"/>
    <pc:docChg chg="custSel modSld">
      <pc:chgData name="LOUKIL, Zainab" userId="bab9806c-efc5-4e65-9b68-3e033ff096a8" providerId="ADAL" clId="{4052616C-F8B7-435B-A30F-6A68694FD752}" dt="2021-12-03T15:49:12.131" v="17" actId="20577"/>
      <pc:docMkLst>
        <pc:docMk/>
      </pc:docMkLst>
      <pc:sldChg chg="modSp">
        <pc:chgData name="LOUKIL, Zainab" userId="bab9806c-efc5-4e65-9b68-3e033ff096a8" providerId="ADAL" clId="{4052616C-F8B7-435B-A30F-6A68694FD752}" dt="2021-12-03T15:49:12.131" v="17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4052616C-F8B7-435B-A30F-6A68694FD752}" dt="2021-12-03T15:49:12.131" v="17" actId="20577"/>
          <ac:spMkLst>
            <pc:docMk/>
            <pc:sldMk cId="1698472972" sldId="456"/>
            <ac:spMk id="2" creationId="{47470EF6-90CE-4E6F-90B3-F04FF0A53CA3}"/>
          </ac:spMkLst>
        </pc:spChg>
      </pc:sldChg>
    </pc:docChg>
  </pc:docChgLst>
  <pc:docChgLst>
    <pc:chgData name="LOUKIL, Zainab" userId="bab9806c-efc5-4e65-9b68-3e033ff096a8" providerId="ADAL" clId="{431ED355-B2AF-473B-B539-67917210043E}"/>
    <pc:docChg chg="undo custSel addSld delSld modSld">
      <pc:chgData name="LOUKIL, Zainab" userId="bab9806c-efc5-4e65-9b68-3e033ff096a8" providerId="ADAL" clId="{431ED355-B2AF-473B-B539-67917210043E}" dt="2021-09-21T10:55:09.182" v="1851"/>
      <pc:docMkLst>
        <pc:docMk/>
      </pc:docMkLst>
      <pc:sldChg chg="modSp">
        <pc:chgData name="LOUKIL, Zainab" userId="bab9806c-efc5-4e65-9b68-3e033ff096a8" providerId="ADAL" clId="{431ED355-B2AF-473B-B539-67917210043E}" dt="2021-09-21T08:10:53.404" v="54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431ED355-B2AF-473B-B539-67917210043E}" dt="2021-09-21T08:10:53.404" v="54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LOUKIL, Zainab" userId="bab9806c-efc5-4e65-9b68-3e033ff096a8" providerId="ADAL" clId="{431ED355-B2AF-473B-B539-67917210043E}" dt="2021-09-21T10:34:17.939" v="1758" actId="20577"/>
        <pc:sldMkLst>
          <pc:docMk/>
          <pc:sldMk cId="1120716882" sldId="473"/>
        </pc:sldMkLst>
        <pc:spChg chg="mod">
          <ac:chgData name="LOUKIL, Zainab" userId="bab9806c-efc5-4e65-9b68-3e033ff096a8" providerId="ADAL" clId="{431ED355-B2AF-473B-B539-67917210043E}" dt="2021-09-21T10:34:17.939" v="1758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LOUKIL, Zainab" userId="bab9806c-efc5-4e65-9b68-3e033ff096a8" providerId="ADAL" clId="{431ED355-B2AF-473B-B539-67917210043E}" dt="2021-09-21T08:11:41.451" v="60" actId="14100"/>
        <pc:sldMkLst>
          <pc:docMk/>
          <pc:sldMk cId="2313951906" sldId="474"/>
        </pc:sldMkLst>
        <pc:spChg chg="mod">
          <ac:chgData name="LOUKIL, Zainab" userId="bab9806c-efc5-4e65-9b68-3e033ff096a8" providerId="ADAL" clId="{431ED355-B2AF-473B-B539-67917210043E}" dt="2021-09-21T08:11:41.451" v="60" actId="14100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LOUKIL, Zainab" userId="bab9806c-efc5-4e65-9b68-3e033ff096a8" providerId="ADAL" clId="{431ED355-B2AF-473B-B539-67917210043E}" dt="2021-09-21T10:27:00.609" v="1685" actId="20577"/>
        <pc:sldMkLst>
          <pc:docMk/>
          <pc:sldMk cId="3743674796" sldId="487"/>
        </pc:sldMkLst>
        <pc:spChg chg="mod">
          <ac:chgData name="LOUKIL, Zainab" userId="bab9806c-efc5-4e65-9b68-3e033ff096a8" providerId="ADAL" clId="{431ED355-B2AF-473B-B539-67917210043E}" dt="2021-09-21T10:27:00.609" v="1685" actId="20577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  <pc:docChgLst>
    <pc:chgData name="Zainab Loukil" userId="bab9806c-efc5-4e65-9b68-3e033ff096a8" providerId="ADAL" clId="{C0C358D0-320B-4CA5-BF8B-E0167A1C2DAE}"/>
    <pc:docChg chg="undo redo custSel addSld delSld modSld">
      <pc:chgData name="Zainab Loukil" userId="bab9806c-efc5-4e65-9b68-3e033ff096a8" providerId="ADAL" clId="{C0C358D0-320B-4CA5-BF8B-E0167A1C2DAE}" dt="2021-11-07T12:27:43.838" v="1491" actId="20577"/>
      <pc:docMkLst>
        <pc:docMk/>
      </pc:docMkLst>
      <pc:sldChg chg="modSp add">
        <pc:chgData name="Zainab Loukil" userId="bab9806c-efc5-4e65-9b68-3e033ff096a8" providerId="ADAL" clId="{C0C358D0-320B-4CA5-BF8B-E0167A1C2DAE}" dt="2021-11-07T11:47:31.677" v="440" actId="15"/>
        <pc:sldMkLst>
          <pc:docMk/>
          <pc:sldMk cId="2180105014" sldId="260"/>
        </pc:sldMkLst>
        <pc:spChg chg="mod">
          <ac:chgData name="Zainab Loukil" userId="bab9806c-efc5-4e65-9b68-3e033ff096a8" providerId="ADAL" clId="{C0C358D0-320B-4CA5-BF8B-E0167A1C2DAE}" dt="2021-11-07T11:38:17.858" v="164" actId="1076"/>
          <ac:spMkLst>
            <pc:docMk/>
            <pc:sldMk cId="2180105014" sldId="260"/>
            <ac:spMk id="2" creationId="{CFA08F0C-A072-1E47-8F02-167C5886119B}"/>
          </ac:spMkLst>
        </pc:spChg>
        <pc:spChg chg="mod">
          <ac:chgData name="Zainab Loukil" userId="bab9806c-efc5-4e65-9b68-3e033ff096a8" providerId="ADAL" clId="{C0C358D0-320B-4CA5-BF8B-E0167A1C2DAE}" dt="2021-11-07T11:47:31.677" v="440" actId="15"/>
          <ac:spMkLst>
            <pc:docMk/>
            <pc:sldMk cId="2180105014" sldId="260"/>
            <ac:spMk id="3" creationId="{6A0DA0F1-095E-EE47-A320-1F7E54629A40}"/>
          </ac:spMkLst>
        </pc:spChg>
      </pc:sldChg>
      <pc:sldChg chg="modSp add">
        <pc:chgData name="Zainab Loukil" userId="bab9806c-efc5-4e65-9b68-3e033ff096a8" providerId="ADAL" clId="{C0C358D0-320B-4CA5-BF8B-E0167A1C2DAE}" dt="2021-11-07T12:12:08.796" v="1304" actId="13926"/>
        <pc:sldMkLst>
          <pc:docMk/>
          <pc:sldMk cId="3405740271" sldId="261"/>
        </pc:sldMkLst>
        <pc:spChg chg="mod">
          <ac:chgData name="Zainab Loukil" userId="bab9806c-efc5-4e65-9b68-3e033ff096a8" providerId="ADAL" clId="{C0C358D0-320B-4CA5-BF8B-E0167A1C2DAE}" dt="2021-11-07T12:12:08.796" v="1304" actId="13926"/>
          <ac:spMkLst>
            <pc:docMk/>
            <pc:sldMk cId="3405740271" sldId="261"/>
            <ac:spMk id="3" creationId="{1EC358C0-692C-9443-9F96-8509A9F8A21B}"/>
          </ac:spMkLst>
        </pc:spChg>
      </pc:sldChg>
      <pc:sldChg chg="modSp add">
        <pc:chgData name="Zainab Loukil" userId="bab9806c-efc5-4e65-9b68-3e033ff096a8" providerId="ADAL" clId="{C0C358D0-320B-4CA5-BF8B-E0167A1C2DAE}" dt="2021-11-07T11:47:58.302" v="447" actId="15"/>
        <pc:sldMkLst>
          <pc:docMk/>
          <pc:sldMk cId="258550603" sldId="262"/>
        </pc:sldMkLst>
        <pc:spChg chg="mod">
          <ac:chgData name="Zainab Loukil" userId="bab9806c-efc5-4e65-9b68-3e033ff096a8" providerId="ADAL" clId="{C0C358D0-320B-4CA5-BF8B-E0167A1C2DAE}" dt="2021-11-07T11:41:57.363" v="343" actId="27636"/>
          <ac:spMkLst>
            <pc:docMk/>
            <pc:sldMk cId="258550603" sldId="262"/>
            <ac:spMk id="2" creationId="{AFB32A63-1DC9-EA4F-89A4-DA3F33B0EEA9}"/>
          </ac:spMkLst>
        </pc:spChg>
        <pc:spChg chg="mod">
          <ac:chgData name="Zainab Loukil" userId="bab9806c-efc5-4e65-9b68-3e033ff096a8" providerId="ADAL" clId="{C0C358D0-320B-4CA5-BF8B-E0167A1C2DAE}" dt="2021-11-07T11:47:58.302" v="447" actId="15"/>
          <ac:spMkLst>
            <pc:docMk/>
            <pc:sldMk cId="258550603" sldId="262"/>
            <ac:spMk id="3" creationId="{EBB17D73-001E-B84D-A286-EBAC550290D1}"/>
          </ac:spMkLst>
        </pc:spChg>
      </pc:sldChg>
      <pc:sldChg chg="modSp add">
        <pc:chgData name="Zainab Loukil" userId="bab9806c-efc5-4e65-9b68-3e033ff096a8" providerId="ADAL" clId="{C0C358D0-320B-4CA5-BF8B-E0167A1C2DAE}" dt="2021-11-07T11:43:35.808" v="371" actId="13926"/>
        <pc:sldMkLst>
          <pc:docMk/>
          <pc:sldMk cId="3469941544" sldId="263"/>
        </pc:sldMkLst>
        <pc:spChg chg="mod">
          <ac:chgData name="Zainab Loukil" userId="bab9806c-efc5-4e65-9b68-3e033ff096a8" providerId="ADAL" clId="{C0C358D0-320B-4CA5-BF8B-E0167A1C2DAE}" dt="2021-11-07T11:42:37.351" v="362" actId="27636"/>
          <ac:spMkLst>
            <pc:docMk/>
            <pc:sldMk cId="3469941544" sldId="263"/>
            <ac:spMk id="2" creationId="{50B78263-59F9-5941-A42D-2EC33D2DEC54}"/>
          </ac:spMkLst>
        </pc:spChg>
        <pc:spChg chg="mod">
          <ac:chgData name="Zainab Loukil" userId="bab9806c-efc5-4e65-9b68-3e033ff096a8" providerId="ADAL" clId="{C0C358D0-320B-4CA5-BF8B-E0167A1C2DAE}" dt="2021-11-07T11:43:35.808" v="371" actId="13926"/>
          <ac:spMkLst>
            <pc:docMk/>
            <pc:sldMk cId="3469941544" sldId="263"/>
            <ac:spMk id="3" creationId="{FAA9A0D8-2554-9047-A478-07632B86E95F}"/>
          </ac:spMkLst>
        </pc:spChg>
      </pc:sldChg>
      <pc:sldChg chg="modSp add">
        <pc:chgData name="Zainab Loukil" userId="bab9806c-efc5-4e65-9b68-3e033ff096a8" providerId="ADAL" clId="{C0C358D0-320B-4CA5-BF8B-E0167A1C2DAE}" dt="2021-11-07T11:48:13.235" v="449" actId="12"/>
        <pc:sldMkLst>
          <pc:docMk/>
          <pc:sldMk cId="4016116546" sldId="264"/>
        </pc:sldMkLst>
        <pc:spChg chg="mod">
          <ac:chgData name="Zainab Loukil" userId="bab9806c-efc5-4e65-9b68-3e033ff096a8" providerId="ADAL" clId="{C0C358D0-320B-4CA5-BF8B-E0167A1C2DAE}" dt="2021-11-07T11:48:13.235" v="449" actId="12"/>
          <ac:spMkLst>
            <pc:docMk/>
            <pc:sldMk cId="4016116546" sldId="264"/>
            <ac:spMk id="3" creationId="{116D22CF-2BEB-F94F-98CB-27E5349312CF}"/>
          </ac:spMkLst>
        </pc:spChg>
      </pc:sldChg>
      <pc:sldChg chg="modSp add">
        <pc:chgData name="Zainab Loukil" userId="bab9806c-efc5-4e65-9b68-3e033ff096a8" providerId="ADAL" clId="{C0C358D0-320B-4CA5-BF8B-E0167A1C2DAE}" dt="2021-11-07T11:48:18.870" v="450" actId="12"/>
        <pc:sldMkLst>
          <pc:docMk/>
          <pc:sldMk cId="3171551648" sldId="265"/>
        </pc:sldMkLst>
        <pc:spChg chg="mod">
          <ac:chgData name="Zainab Loukil" userId="bab9806c-efc5-4e65-9b68-3e033ff096a8" providerId="ADAL" clId="{C0C358D0-320B-4CA5-BF8B-E0167A1C2DAE}" dt="2021-11-07T11:48:18.870" v="450" actId="12"/>
          <ac:spMkLst>
            <pc:docMk/>
            <pc:sldMk cId="3171551648" sldId="265"/>
            <ac:spMk id="3" creationId="{29E8E228-1E8F-A54D-9A5F-0DCE0452F6D5}"/>
          </ac:spMkLst>
        </pc:spChg>
      </pc:sldChg>
      <pc:sldChg chg="modSp add">
        <pc:chgData name="Zainab Loukil" userId="bab9806c-efc5-4e65-9b68-3e033ff096a8" providerId="ADAL" clId="{C0C358D0-320B-4CA5-BF8B-E0167A1C2DAE}" dt="2021-11-07T11:48:23.025" v="451" actId="12"/>
        <pc:sldMkLst>
          <pc:docMk/>
          <pc:sldMk cId="1345493692" sldId="266"/>
        </pc:sldMkLst>
        <pc:spChg chg="mod">
          <ac:chgData name="Zainab Loukil" userId="bab9806c-efc5-4e65-9b68-3e033ff096a8" providerId="ADAL" clId="{C0C358D0-320B-4CA5-BF8B-E0167A1C2DAE}" dt="2021-11-07T11:48:23.025" v="451" actId="12"/>
          <ac:spMkLst>
            <pc:docMk/>
            <pc:sldMk cId="1345493692" sldId="266"/>
            <ac:spMk id="3" creationId="{05ABB37D-EC7F-E149-93C0-44BBA681443E}"/>
          </ac:spMkLst>
        </pc:spChg>
      </pc:sldChg>
      <pc:sldChg chg="modSp add">
        <pc:chgData name="Zainab Loukil" userId="bab9806c-efc5-4e65-9b68-3e033ff096a8" providerId="ADAL" clId="{C0C358D0-320B-4CA5-BF8B-E0167A1C2DAE}" dt="2021-11-07T11:49:45.711" v="462" actId="20577"/>
        <pc:sldMkLst>
          <pc:docMk/>
          <pc:sldMk cId="2555445669" sldId="267"/>
        </pc:sldMkLst>
        <pc:spChg chg="mod">
          <ac:chgData name="Zainab Loukil" userId="bab9806c-efc5-4e65-9b68-3e033ff096a8" providerId="ADAL" clId="{C0C358D0-320B-4CA5-BF8B-E0167A1C2DAE}" dt="2021-11-07T11:49:45.711" v="462" actId="20577"/>
          <ac:spMkLst>
            <pc:docMk/>
            <pc:sldMk cId="2555445669" sldId="267"/>
            <ac:spMk id="3" creationId="{E333D55D-2515-C249-81FA-2EB9B5DE4C98}"/>
          </ac:spMkLst>
        </pc:spChg>
      </pc:sldChg>
      <pc:sldChg chg="modSp add">
        <pc:chgData name="Zainab Loukil" userId="bab9806c-efc5-4e65-9b68-3e033ff096a8" providerId="ADAL" clId="{C0C358D0-320B-4CA5-BF8B-E0167A1C2DAE}" dt="2021-11-07T11:49:31.053" v="461" actId="15"/>
        <pc:sldMkLst>
          <pc:docMk/>
          <pc:sldMk cId="1537172350" sldId="268"/>
        </pc:sldMkLst>
        <pc:spChg chg="mod">
          <ac:chgData name="Zainab Loukil" userId="bab9806c-efc5-4e65-9b68-3e033ff096a8" providerId="ADAL" clId="{C0C358D0-320B-4CA5-BF8B-E0167A1C2DAE}" dt="2021-11-07T11:49:31.053" v="461" actId="15"/>
          <ac:spMkLst>
            <pc:docMk/>
            <pc:sldMk cId="1537172350" sldId="268"/>
            <ac:spMk id="3" creationId="{3EBB68A8-2FA0-6344-90C1-9088AE149F39}"/>
          </ac:spMkLst>
        </pc:spChg>
      </pc:sldChg>
      <pc:sldChg chg="modSp add">
        <pc:chgData name="Zainab Loukil" userId="bab9806c-efc5-4e65-9b68-3e033ff096a8" providerId="ADAL" clId="{C0C358D0-320B-4CA5-BF8B-E0167A1C2DAE}" dt="2021-11-07T11:47:25.505" v="439" actId="15"/>
        <pc:sldMkLst>
          <pc:docMk/>
          <pc:sldMk cId="720307113" sldId="269"/>
        </pc:sldMkLst>
        <pc:spChg chg="mod">
          <ac:chgData name="Zainab Loukil" userId="bab9806c-efc5-4e65-9b68-3e033ff096a8" providerId="ADAL" clId="{C0C358D0-320B-4CA5-BF8B-E0167A1C2DAE}" dt="2021-11-07T11:38:37.596" v="167" actId="27636"/>
          <ac:spMkLst>
            <pc:docMk/>
            <pc:sldMk cId="720307113" sldId="269"/>
            <ac:spMk id="2" creationId="{E520FC41-F1DF-7A40-B8E1-99D0323C21DB}"/>
          </ac:spMkLst>
        </pc:spChg>
        <pc:spChg chg="mod">
          <ac:chgData name="Zainab Loukil" userId="bab9806c-efc5-4e65-9b68-3e033ff096a8" providerId="ADAL" clId="{C0C358D0-320B-4CA5-BF8B-E0167A1C2DAE}" dt="2021-11-07T11:47:25.505" v="439" actId="15"/>
          <ac:spMkLst>
            <pc:docMk/>
            <pc:sldMk cId="720307113" sldId="269"/>
            <ac:spMk id="3" creationId="{CEF04403-14A9-7641-8578-D40C77DB1EF2}"/>
          </ac:spMkLst>
        </pc:spChg>
      </pc:sldChg>
      <pc:sldChg chg="modSp add">
        <pc:chgData name="Zainab Loukil" userId="bab9806c-efc5-4e65-9b68-3e033ff096a8" providerId="ADAL" clId="{C0C358D0-320B-4CA5-BF8B-E0167A1C2DAE}" dt="2021-11-07T12:18:05.587" v="1327" actId="13926"/>
        <pc:sldMkLst>
          <pc:docMk/>
          <pc:sldMk cId="1218378438" sldId="270"/>
        </pc:sldMkLst>
        <pc:spChg chg="mod">
          <ac:chgData name="Zainab Loukil" userId="bab9806c-efc5-4e65-9b68-3e033ff096a8" providerId="ADAL" clId="{C0C358D0-320B-4CA5-BF8B-E0167A1C2DAE}" dt="2021-11-07T12:18:05.587" v="1327" actId="13926"/>
          <ac:spMkLst>
            <pc:docMk/>
            <pc:sldMk cId="1218378438" sldId="270"/>
            <ac:spMk id="3" creationId="{49E05B96-B013-0748-91A2-BC3C78B4F2E4}"/>
          </ac:spMkLst>
        </pc:spChg>
      </pc:sldChg>
      <pc:sldChg chg="modSp add">
        <pc:chgData name="Zainab Loukil" userId="bab9806c-efc5-4e65-9b68-3e033ff096a8" providerId="ADAL" clId="{C0C358D0-320B-4CA5-BF8B-E0167A1C2DAE}" dt="2021-11-07T11:54:58.585" v="677" actId="13926"/>
        <pc:sldMkLst>
          <pc:docMk/>
          <pc:sldMk cId="358952293" sldId="271"/>
        </pc:sldMkLst>
        <pc:spChg chg="mod">
          <ac:chgData name="Zainab Loukil" userId="bab9806c-efc5-4e65-9b68-3e033ff096a8" providerId="ADAL" clId="{C0C358D0-320B-4CA5-BF8B-E0167A1C2DAE}" dt="2021-11-07T11:54:58.585" v="677" actId="13926"/>
          <ac:spMkLst>
            <pc:docMk/>
            <pc:sldMk cId="358952293" sldId="271"/>
            <ac:spMk id="3" creationId="{C16676F2-633C-D143-B1E0-8CE9D31D1ABF}"/>
          </ac:spMkLst>
        </pc:spChg>
      </pc:sldChg>
      <pc:sldChg chg="modSp add">
        <pc:chgData name="Zainab Loukil" userId="bab9806c-efc5-4e65-9b68-3e033ff096a8" providerId="ADAL" clId="{C0C358D0-320B-4CA5-BF8B-E0167A1C2DAE}" dt="2021-11-07T11:57:13.060" v="724" actId="20577"/>
        <pc:sldMkLst>
          <pc:docMk/>
          <pc:sldMk cId="2466126451" sldId="272"/>
        </pc:sldMkLst>
        <pc:spChg chg="mod">
          <ac:chgData name="Zainab Loukil" userId="bab9806c-efc5-4e65-9b68-3e033ff096a8" providerId="ADAL" clId="{C0C358D0-320B-4CA5-BF8B-E0167A1C2DAE}" dt="2021-11-07T11:57:13.060" v="724" actId="20577"/>
          <ac:spMkLst>
            <pc:docMk/>
            <pc:sldMk cId="2466126451" sldId="272"/>
            <ac:spMk id="2" creationId="{890EED06-4D06-4E41-B876-E3D7A0AB4567}"/>
          </ac:spMkLst>
        </pc:spChg>
        <pc:spChg chg="mod">
          <ac:chgData name="Zainab Loukil" userId="bab9806c-efc5-4e65-9b68-3e033ff096a8" providerId="ADAL" clId="{C0C358D0-320B-4CA5-BF8B-E0167A1C2DAE}" dt="2021-11-07T11:56:17.588" v="695" actId="13926"/>
          <ac:spMkLst>
            <pc:docMk/>
            <pc:sldMk cId="2466126451" sldId="272"/>
            <ac:spMk id="3" creationId="{2F88C545-C8D9-BD4C-867B-F09D7E575B51}"/>
          </ac:spMkLst>
        </pc:spChg>
      </pc:sldChg>
      <pc:sldChg chg="addSp delSp modSp add">
        <pc:chgData name="Zainab Loukil" userId="bab9806c-efc5-4e65-9b68-3e033ff096a8" providerId="ADAL" clId="{C0C358D0-320B-4CA5-BF8B-E0167A1C2DAE}" dt="2021-11-07T11:57:24.095" v="729" actId="20577"/>
        <pc:sldMkLst>
          <pc:docMk/>
          <pc:sldMk cId="2114341790" sldId="273"/>
        </pc:sldMkLst>
        <pc:spChg chg="del mod">
          <ac:chgData name="Zainab Loukil" userId="bab9806c-efc5-4e65-9b68-3e033ff096a8" providerId="ADAL" clId="{C0C358D0-320B-4CA5-BF8B-E0167A1C2DAE}" dt="2021-11-07T11:57:17.924" v="725" actId="478"/>
          <ac:spMkLst>
            <pc:docMk/>
            <pc:sldMk cId="2114341790" sldId="273"/>
            <ac:spMk id="2" creationId="{99A7FB2D-D44A-014A-B3B9-D70966C8B869}"/>
          </ac:spMkLst>
        </pc:spChg>
        <pc:spChg chg="mod">
          <ac:chgData name="Zainab Loukil" userId="bab9806c-efc5-4e65-9b68-3e033ff096a8" providerId="ADAL" clId="{C0C358D0-320B-4CA5-BF8B-E0167A1C2DAE}" dt="2021-11-07T11:36:31.964" v="109" actId="27636"/>
          <ac:spMkLst>
            <pc:docMk/>
            <pc:sldMk cId="2114341790" sldId="273"/>
            <ac:spMk id="3" creationId="{D60271AA-0EDC-1E49-A24D-3AF9D12F14E0}"/>
          </ac:spMkLst>
        </pc:spChg>
        <pc:spChg chg="add del mod">
          <ac:chgData name="Zainab Loukil" userId="bab9806c-efc5-4e65-9b68-3e033ff096a8" providerId="ADAL" clId="{C0C358D0-320B-4CA5-BF8B-E0167A1C2DAE}" dt="2021-11-07T11:57:20.445" v="726" actId="478"/>
          <ac:spMkLst>
            <pc:docMk/>
            <pc:sldMk cId="2114341790" sldId="273"/>
            <ac:spMk id="5" creationId="{3AC85EF2-AE33-48B6-8DE3-A88B1C7BE6F9}"/>
          </ac:spMkLst>
        </pc:spChg>
        <pc:spChg chg="add mod">
          <ac:chgData name="Zainab Loukil" userId="bab9806c-efc5-4e65-9b68-3e033ff096a8" providerId="ADAL" clId="{C0C358D0-320B-4CA5-BF8B-E0167A1C2DAE}" dt="2021-11-07T11:57:24.095" v="729" actId="20577"/>
          <ac:spMkLst>
            <pc:docMk/>
            <pc:sldMk cId="2114341790" sldId="273"/>
            <ac:spMk id="6" creationId="{11F4FD88-0B7B-4851-BAAE-189113F661F1}"/>
          </ac:spMkLst>
        </pc:spChg>
      </pc:sldChg>
      <pc:sldChg chg="addSp delSp modSp add">
        <pc:chgData name="Zainab Loukil" userId="bab9806c-efc5-4e65-9b68-3e033ff096a8" providerId="ADAL" clId="{C0C358D0-320B-4CA5-BF8B-E0167A1C2DAE}" dt="2021-11-07T11:57:31.756" v="734" actId="20577"/>
        <pc:sldMkLst>
          <pc:docMk/>
          <pc:sldMk cId="3448784993" sldId="274"/>
        </pc:sldMkLst>
        <pc:spChg chg="del mod">
          <ac:chgData name="Zainab Loukil" userId="bab9806c-efc5-4e65-9b68-3e033ff096a8" providerId="ADAL" clId="{C0C358D0-320B-4CA5-BF8B-E0167A1C2DAE}" dt="2021-11-07T11:57:27.394" v="730" actId="478"/>
          <ac:spMkLst>
            <pc:docMk/>
            <pc:sldMk cId="3448784993" sldId="274"/>
            <ac:spMk id="2" creationId="{AEC5787F-1BDF-5C45-80E4-523F2D03A363}"/>
          </ac:spMkLst>
        </pc:spChg>
        <pc:spChg chg="add del mod">
          <ac:chgData name="Zainab Loukil" userId="bab9806c-efc5-4e65-9b68-3e033ff096a8" providerId="ADAL" clId="{C0C358D0-320B-4CA5-BF8B-E0167A1C2DAE}" dt="2021-11-07T11:57:28.410" v="731" actId="478"/>
          <ac:spMkLst>
            <pc:docMk/>
            <pc:sldMk cId="3448784993" sldId="274"/>
            <ac:spMk id="5" creationId="{8BF52FB8-BCAC-46F3-9F3E-34AB8F7CAD77}"/>
          </ac:spMkLst>
        </pc:spChg>
        <pc:spChg chg="add mod">
          <ac:chgData name="Zainab Loukil" userId="bab9806c-efc5-4e65-9b68-3e033ff096a8" providerId="ADAL" clId="{C0C358D0-320B-4CA5-BF8B-E0167A1C2DAE}" dt="2021-11-07T11:57:31.756" v="734" actId="20577"/>
          <ac:spMkLst>
            <pc:docMk/>
            <pc:sldMk cId="3448784993" sldId="274"/>
            <ac:spMk id="6" creationId="{64F8E409-F080-41BA-AA35-6D0CD721C944}"/>
          </ac:spMkLst>
        </pc:spChg>
      </pc:sldChg>
      <pc:sldChg chg="addSp modSp add modAnim">
        <pc:chgData name="Zainab Loukil" userId="bab9806c-efc5-4e65-9b68-3e033ff096a8" providerId="ADAL" clId="{C0C358D0-320B-4CA5-BF8B-E0167A1C2DAE}" dt="2021-11-07T12:18:41.348" v="1330" actId="313"/>
        <pc:sldMkLst>
          <pc:docMk/>
          <pc:sldMk cId="3765917343" sldId="275"/>
        </pc:sldMkLst>
        <pc:spChg chg="add mod">
          <ac:chgData name="Zainab Loukil" userId="bab9806c-efc5-4e65-9b68-3e033ff096a8" providerId="ADAL" clId="{C0C358D0-320B-4CA5-BF8B-E0167A1C2DAE}" dt="2021-11-07T12:15:12.814" v="1319" actId="255"/>
          <ac:spMkLst>
            <pc:docMk/>
            <pc:sldMk cId="3765917343" sldId="275"/>
            <ac:spMk id="3" creationId="{B3F695FA-97F9-4F8D-9D05-9B5DBCA4A733}"/>
          </ac:spMkLst>
        </pc:spChg>
        <pc:spChg chg="mod">
          <ac:chgData name="Zainab Loukil" userId="bab9806c-efc5-4e65-9b68-3e033ff096a8" providerId="ADAL" clId="{C0C358D0-320B-4CA5-BF8B-E0167A1C2DAE}" dt="2021-11-07T12:13:42.354" v="1307" actId="113"/>
          <ac:spMkLst>
            <pc:docMk/>
            <pc:sldMk cId="3765917343" sldId="275"/>
            <ac:spMk id="7" creationId="{C4408340-E907-7B41-8C59-E8EA1CD567E5}"/>
          </ac:spMkLst>
        </pc:spChg>
        <pc:spChg chg="mod">
          <ac:chgData name="Zainab Loukil" userId="bab9806c-efc5-4e65-9b68-3e033ff096a8" providerId="ADAL" clId="{C0C358D0-320B-4CA5-BF8B-E0167A1C2DAE}" dt="2021-11-07T12:18:41.348" v="1330" actId="313"/>
          <ac:spMkLst>
            <pc:docMk/>
            <pc:sldMk cId="3765917343" sldId="275"/>
            <ac:spMk id="8" creationId="{6A54EE15-7AF5-9444-8220-B8C417B016F0}"/>
          </ac:spMkLst>
        </pc:spChg>
      </pc:sldChg>
      <pc:sldChg chg="modSp add">
        <pc:chgData name="Zainab Loukil" userId="bab9806c-efc5-4e65-9b68-3e033ff096a8" providerId="ADAL" clId="{C0C358D0-320B-4CA5-BF8B-E0167A1C2DAE}" dt="2021-11-07T12:00:15.633" v="797" actId="2710"/>
        <pc:sldMkLst>
          <pc:docMk/>
          <pc:sldMk cId="2515375094" sldId="276"/>
        </pc:sldMkLst>
        <pc:spChg chg="mod">
          <ac:chgData name="Zainab Loukil" userId="bab9806c-efc5-4e65-9b68-3e033ff096a8" providerId="ADAL" clId="{C0C358D0-320B-4CA5-BF8B-E0167A1C2DAE}" dt="2021-11-07T11:58:16.958" v="742" actId="27636"/>
          <ac:spMkLst>
            <pc:docMk/>
            <pc:sldMk cId="2515375094" sldId="276"/>
            <ac:spMk id="2" creationId="{97342066-5995-A243-89AD-89E2A1B8CE5A}"/>
          </ac:spMkLst>
        </pc:spChg>
        <pc:spChg chg="mod">
          <ac:chgData name="Zainab Loukil" userId="bab9806c-efc5-4e65-9b68-3e033ff096a8" providerId="ADAL" clId="{C0C358D0-320B-4CA5-BF8B-E0167A1C2DAE}" dt="2021-11-07T12:00:15.633" v="797" actId="2710"/>
          <ac:spMkLst>
            <pc:docMk/>
            <pc:sldMk cId="2515375094" sldId="276"/>
            <ac:spMk id="3" creationId="{4E7C92F5-4345-0748-B113-78DCDFC5F314}"/>
          </ac:spMkLst>
        </pc:spChg>
      </pc:sldChg>
      <pc:sldChg chg="modSp add">
        <pc:chgData name="Zainab Loukil" userId="bab9806c-efc5-4e65-9b68-3e033ff096a8" providerId="ADAL" clId="{C0C358D0-320B-4CA5-BF8B-E0167A1C2DAE}" dt="2021-11-07T12:16:38.910" v="1326" actId="20577"/>
        <pc:sldMkLst>
          <pc:docMk/>
          <pc:sldMk cId="1651417012" sldId="277"/>
        </pc:sldMkLst>
        <pc:spChg chg="mod">
          <ac:chgData name="Zainab Loukil" userId="bab9806c-efc5-4e65-9b68-3e033ff096a8" providerId="ADAL" clId="{C0C358D0-320B-4CA5-BF8B-E0167A1C2DAE}" dt="2021-11-07T12:16:38.910" v="1326" actId="20577"/>
          <ac:spMkLst>
            <pc:docMk/>
            <pc:sldMk cId="1651417012" sldId="277"/>
            <ac:spMk id="3" creationId="{B2B5C557-C895-4E47-802F-5AD4C7AE2B25}"/>
          </ac:spMkLst>
        </pc:spChg>
      </pc:sldChg>
      <pc:sldChg chg="modSp add">
        <pc:chgData name="Zainab Loukil" userId="bab9806c-efc5-4e65-9b68-3e033ff096a8" providerId="ADAL" clId="{C0C358D0-320B-4CA5-BF8B-E0167A1C2DAE}" dt="2021-11-07T12:27:43.838" v="1491" actId="20577"/>
        <pc:sldMkLst>
          <pc:docMk/>
          <pc:sldMk cId="538627226" sldId="278"/>
        </pc:sldMkLst>
        <pc:spChg chg="mod">
          <ac:chgData name="Zainab Loukil" userId="bab9806c-efc5-4e65-9b68-3e033ff096a8" providerId="ADAL" clId="{C0C358D0-320B-4CA5-BF8B-E0167A1C2DAE}" dt="2021-11-07T12:01:09.890" v="814" actId="27636"/>
          <ac:spMkLst>
            <pc:docMk/>
            <pc:sldMk cId="538627226" sldId="278"/>
            <ac:spMk id="2" creationId="{B209B76E-53B5-4F4C-BD02-F6C0D5DA82E2}"/>
          </ac:spMkLst>
        </pc:spChg>
        <pc:spChg chg="mod">
          <ac:chgData name="Zainab Loukil" userId="bab9806c-efc5-4e65-9b68-3e033ff096a8" providerId="ADAL" clId="{C0C358D0-320B-4CA5-BF8B-E0167A1C2DAE}" dt="2021-11-07T12:27:43.838" v="1491" actId="20577"/>
          <ac:spMkLst>
            <pc:docMk/>
            <pc:sldMk cId="538627226" sldId="278"/>
            <ac:spMk id="3" creationId="{E153C956-569F-1B49-8F5F-FEA66D340A23}"/>
          </ac:spMkLst>
        </pc:spChg>
        <pc:spChg chg="mod">
          <ac:chgData name="Zainab Loukil" userId="bab9806c-efc5-4e65-9b68-3e033ff096a8" providerId="ADAL" clId="{C0C358D0-320B-4CA5-BF8B-E0167A1C2DAE}" dt="2021-11-07T12:26:30.631" v="1434" actId="20577"/>
          <ac:spMkLst>
            <pc:docMk/>
            <pc:sldMk cId="538627226" sldId="278"/>
            <ac:spMk id="4" creationId="{81E286A3-60BD-AE4D-921A-E580D1220AAD}"/>
          </ac:spMkLst>
        </pc:spChg>
      </pc:sldChg>
      <pc:sldChg chg="modSp add">
        <pc:chgData name="Zainab Loukil" userId="bab9806c-efc5-4e65-9b68-3e033ff096a8" providerId="ADAL" clId="{C0C358D0-320B-4CA5-BF8B-E0167A1C2DAE}" dt="2021-11-07T12:04:22.262" v="855" actId="113"/>
        <pc:sldMkLst>
          <pc:docMk/>
          <pc:sldMk cId="2354550569" sldId="279"/>
        </pc:sldMkLst>
        <pc:spChg chg="mod">
          <ac:chgData name="Zainab Loukil" userId="bab9806c-efc5-4e65-9b68-3e033ff096a8" providerId="ADAL" clId="{C0C358D0-320B-4CA5-BF8B-E0167A1C2DAE}" dt="2021-11-07T12:02:05.507" v="821" actId="27636"/>
          <ac:spMkLst>
            <pc:docMk/>
            <pc:sldMk cId="2354550569" sldId="279"/>
            <ac:spMk id="2" creationId="{34E2AE6A-B694-B64A-85CA-424FC6F7ABEA}"/>
          </ac:spMkLst>
        </pc:spChg>
        <pc:spChg chg="mod">
          <ac:chgData name="Zainab Loukil" userId="bab9806c-efc5-4e65-9b68-3e033ff096a8" providerId="ADAL" clId="{C0C358D0-320B-4CA5-BF8B-E0167A1C2DAE}" dt="2021-11-07T12:04:22.262" v="855" actId="113"/>
          <ac:spMkLst>
            <pc:docMk/>
            <pc:sldMk cId="2354550569" sldId="279"/>
            <ac:spMk id="3" creationId="{44681F7C-9463-DA4C-8AFB-D62CFA113E5A}"/>
          </ac:spMkLst>
        </pc:spChg>
      </pc:sldChg>
      <pc:sldChg chg="modSp add">
        <pc:chgData name="Zainab Loukil" userId="bab9806c-efc5-4e65-9b68-3e033ff096a8" providerId="ADAL" clId="{C0C358D0-320B-4CA5-BF8B-E0167A1C2DAE}" dt="2021-11-07T12:23:31.774" v="1418" actId="20577"/>
        <pc:sldMkLst>
          <pc:docMk/>
          <pc:sldMk cId="2533341595" sldId="280"/>
        </pc:sldMkLst>
        <pc:spChg chg="mod">
          <ac:chgData name="Zainab Loukil" userId="bab9806c-efc5-4e65-9b68-3e033ff096a8" providerId="ADAL" clId="{C0C358D0-320B-4CA5-BF8B-E0167A1C2DAE}" dt="2021-11-07T12:06:15.056" v="959" actId="255"/>
          <ac:spMkLst>
            <pc:docMk/>
            <pc:sldMk cId="2533341595" sldId="280"/>
            <ac:spMk id="2" creationId="{87111360-CDC0-FC41-A64A-D92B33D814F2}"/>
          </ac:spMkLst>
        </pc:spChg>
        <pc:spChg chg="mod">
          <ac:chgData name="Zainab Loukil" userId="bab9806c-efc5-4e65-9b68-3e033ff096a8" providerId="ADAL" clId="{C0C358D0-320B-4CA5-BF8B-E0167A1C2DAE}" dt="2021-11-07T12:23:31.774" v="1418" actId="20577"/>
          <ac:spMkLst>
            <pc:docMk/>
            <pc:sldMk cId="2533341595" sldId="280"/>
            <ac:spMk id="3" creationId="{D1BB7ECE-AB29-4C42-A251-D90F13BA6291}"/>
          </ac:spMkLst>
        </pc:spChg>
      </pc:sldChg>
      <pc:sldChg chg="addSp delSp modSp add">
        <pc:chgData name="Zainab Loukil" userId="bab9806c-efc5-4e65-9b68-3e033ff096a8" providerId="ADAL" clId="{C0C358D0-320B-4CA5-BF8B-E0167A1C2DAE}" dt="2021-11-07T12:06:30.268" v="966" actId="20577"/>
        <pc:sldMkLst>
          <pc:docMk/>
          <pc:sldMk cId="1051404336" sldId="281"/>
        </pc:sldMkLst>
        <pc:spChg chg="del mod">
          <ac:chgData name="Zainab Loukil" userId="bab9806c-efc5-4e65-9b68-3e033ff096a8" providerId="ADAL" clId="{C0C358D0-320B-4CA5-BF8B-E0167A1C2DAE}" dt="2021-11-07T12:06:23.328" v="960" actId="478"/>
          <ac:spMkLst>
            <pc:docMk/>
            <pc:sldMk cId="1051404336" sldId="281"/>
            <ac:spMk id="2" creationId="{81A46BF6-7F46-5040-B069-C9B3E350F0EB}"/>
          </ac:spMkLst>
        </pc:spChg>
        <pc:spChg chg="mod">
          <ac:chgData name="Zainab Loukil" userId="bab9806c-efc5-4e65-9b68-3e033ff096a8" providerId="ADAL" clId="{C0C358D0-320B-4CA5-BF8B-E0167A1C2DAE}" dt="2021-11-07T11:36:32.097" v="119" actId="27636"/>
          <ac:spMkLst>
            <pc:docMk/>
            <pc:sldMk cId="1051404336" sldId="281"/>
            <ac:spMk id="3" creationId="{95F24F58-1EA6-124B-B489-0C9950A66525}"/>
          </ac:spMkLst>
        </pc:spChg>
        <pc:spChg chg="add del mod">
          <ac:chgData name="Zainab Loukil" userId="bab9806c-efc5-4e65-9b68-3e033ff096a8" providerId="ADAL" clId="{C0C358D0-320B-4CA5-BF8B-E0167A1C2DAE}" dt="2021-11-07T12:06:25.605" v="962" actId="478"/>
          <ac:spMkLst>
            <pc:docMk/>
            <pc:sldMk cId="1051404336" sldId="281"/>
            <ac:spMk id="5" creationId="{9C3421D6-4B0C-46B3-A17E-6BB4548919C1}"/>
          </ac:spMkLst>
        </pc:spChg>
        <pc:spChg chg="add mod">
          <ac:chgData name="Zainab Loukil" userId="bab9806c-efc5-4e65-9b68-3e033ff096a8" providerId="ADAL" clId="{C0C358D0-320B-4CA5-BF8B-E0167A1C2DAE}" dt="2021-11-07T12:06:30.268" v="966" actId="20577"/>
          <ac:spMkLst>
            <pc:docMk/>
            <pc:sldMk cId="1051404336" sldId="281"/>
            <ac:spMk id="6" creationId="{BD1A2FFB-BF7D-41C7-9832-16E0162A55AF}"/>
          </ac:spMkLst>
        </pc:spChg>
      </pc:sldChg>
      <pc:sldChg chg="modSp add">
        <pc:chgData name="Zainab Loukil" userId="bab9806c-efc5-4e65-9b68-3e033ff096a8" providerId="ADAL" clId="{C0C358D0-320B-4CA5-BF8B-E0167A1C2DAE}" dt="2021-11-07T12:06:40.530" v="969" actId="1076"/>
        <pc:sldMkLst>
          <pc:docMk/>
          <pc:sldMk cId="681861721" sldId="282"/>
        </pc:sldMkLst>
        <pc:spChg chg="mod">
          <ac:chgData name="Zainab Loukil" userId="bab9806c-efc5-4e65-9b68-3e033ff096a8" providerId="ADAL" clId="{C0C358D0-320B-4CA5-BF8B-E0167A1C2DAE}" dt="2021-11-07T12:06:36.879" v="968" actId="27636"/>
          <ac:spMkLst>
            <pc:docMk/>
            <pc:sldMk cId="681861721" sldId="282"/>
            <ac:spMk id="2" creationId="{5207C8B6-1760-2449-A854-CE4EC3EEDC1E}"/>
          </ac:spMkLst>
        </pc:spChg>
        <pc:picChg chg="mod">
          <ac:chgData name="Zainab Loukil" userId="bab9806c-efc5-4e65-9b68-3e033ff096a8" providerId="ADAL" clId="{C0C358D0-320B-4CA5-BF8B-E0167A1C2DAE}" dt="2021-11-07T12:06:40.530" v="969" actId="1076"/>
          <ac:picMkLst>
            <pc:docMk/>
            <pc:sldMk cId="681861721" sldId="282"/>
            <ac:picMk id="4" creationId="{0B407D9D-BAF1-834E-9772-0245E62792C2}"/>
          </ac:picMkLst>
        </pc:picChg>
      </pc:sldChg>
      <pc:sldChg chg="modSp add">
        <pc:chgData name="Zainab Loukil" userId="bab9806c-efc5-4e65-9b68-3e033ff096a8" providerId="ADAL" clId="{C0C358D0-320B-4CA5-BF8B-E0167A1C2DAE}" dt="2021-11-07T12:07:33.629" v="1003" actId="1076"/>
        <pc:sldMkLst>
          <pc:docMk/>
          <pc:sldMk cId="152079554" sldId="283"/>
        </pc:sldMkLst>
        <pc:spChg chg="mod">
          <ac:chgData name="Zainab Loukil" userId="bab9806c-efc5-4e65-9b68-3e033ff096a8" providerId="ADAL" clId="{C0C358D0-320B-4CA5-BF8B-E0167A1C2DAE}" dt="2021-11-07T12:06:59.813" v="987" actId="20577"/>
          <ac:spMkLst>
            <pc:docMk/>
            <pc:sldMk cId="152079554" sldId="283"/>
            <ac:spMk id="2" creationId="{7BB34906-3086-DA48-B3F2-7F48EF3A01E1}"/>
          </ac:spMkLst>
        </pc:spChg>
        <pc:spChg chg="mod">
          <ac:chgData name="Zainab Loukil" userId="bab9806c-efc5-4e65-9b68-3e033ff096a8" providerId="ADAL" clId="{C0C358D0-320B-4CA5-BF8B-E0167A1C2DAE}" dt="2021-11-07T12:07:33.629" v="1003" actId="1076"/>
          <ac:spMkLst>
            <pc:docMk/>
            <pc:sldMk cId="152079554" sldId="283"/>
            <ac:spMk id="3" creationId="{970DC6FF-54E0-844E-960D-1516897BD89F}"/>
          </ac:spMkLst>
        </pc:spChg>
      </pc:sldChg>
      <pc:sldChg chg="modSp">
        <pc:chgData name="Zainab Loukil" userId="bab9806c-efc5-4e65-9b68-3e033ff096a8" providerId="ADAL" clId="{C0C358D0-320B-4CA5-BF8B-E0167A1C2DAE}" dt="2021-11-07T11:37:15.465" v="140" actId="20577"/>
        <pc:sldMkLst>
          <pc:docMk/>
          <pc:sldMk cId="1698472972" sldId="456"/>
        </pc:sldMkLst>
        <pc:spChg chg="mod">
          <ac:chgData name="Zainab Loukil" userId="bab9806c-efc5-4e65-9b68-3e033ff096a8" providerId="ADAL" clId="{C0C358D0-320B-4CA5-BF8B-E0167A1C2DAE}" dt="2021-11-07T11:37:15.465" v="140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Zainab Loukil" userId="bab9806c-efc5-4e65-9b68-3e033ff096a8" providerId="ADAL" clId="{C0C358D0-320B-4CA5-BF8B-E0167A1C2DAE}" dt="2021-11-07T12:11:07.845" v="1291" actId="20577"/>
        <pc:sldMkLst>
          <pc:docMk/>
          <pc:sldMk cId="1120716882" sldId="473"/>
        </pc:sldMkLst>
        <pc:spChg chg="mod">
          <ac:chgData name="Zainab Loukil" userId="bab9806c-efc5-4e65-9b68-3e033ff096a8" providerId="ADAL" clId="{C0C358D0-320B-4CA5-BF8B-E0167A1C2DAE}" dt="2021-11-07T12:11:07.845" v="1291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Zainab Loukil" userId="bab9806c-efc5-4e65-9b68-3e033ff096a8" providerId="ADAL" clId="{C0C358D0-320B-4CA5-BF8B-E0167A1C2DAE}" dt="2021-11-07T11:37:44.753" v="156" actId="20577"/>
        <pc:sldMkLst>
          <pc:docMk/>
          <pc:sldMk cId="2313951906" sldId="474"/>
        </pc:sldMkLst>
        <pc:spChg chg="mod">
          <ac:chgData name="Zainab Loukil" userId="bab9806c-efc5-4e65-9b68-3e033ff096a8" providerId="ADAL" clId="{C0C358D0-320B-4CA5-BF8B-E0167A1C2DAE}" dt="2021-11-07T11:37:44.753" v="156" actId="20577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Zainab Loukil" userId="bab9806c-efc5-4e65-9b68-3e033ff096a8" providerId="ADAL" clId="{C0C358D0-320B-4CA5-BF8B-E0167A1C2DAE}" dt="2021-11-07T12:07:59.198" v="1027" actId="20577"/>
        <pc:sldMkLst>
          <pc:docMk/>
          <pc:sldMk cId="3743674796" sldId="487"/>
        </pc:sldMkLst>
        <pc:spChg chg="mod">
          <ac:chgData name="Zainab Loukil" userId="bab9806c-efc5-4e65-9b68-3e033ff096a8" providerId="ADAL" clId="{C0C358D0-320B-4CA5-BF8B-E0167A1C2DAE}" dt="2021-11-07T12:07:59.198" v="1027" actId="20577"/>
          <ac:spMkLst>
            <pc:docMk/>
            <pc:sldMk cId="3743674796" sldId="487"/>
            <ac:spMk id="3" creationId="{C3C241C2-C5B2-4ECA-B4D1-FD10D58EAB8A}"/>
          </ac:spMkLst>
        </pc:spChg>
      </pc:sldChg>
      <pc:sldChg chg="modSp">
        <pc:chgData name="Zainab Loukil" userId="bab9806c-efc5-4e65-9b68-3e033ff096a8" providerId="ADAL" clId="{C0C358D0-320B-4CA5-BF8B-E0167A1C2DAE}" dt="2021-11-07T12:09:35.577" v="1138" actId="20577"/>
        <pc:sldMkLst>
          <pc:docMk/>
          <pc:sldMk cId="4150539502" sldId="488"/>
        </pc:sldMkLst>
        <pc:spChg chg="mod">
          <ac:chgData name="Zainab Loukil" userId="bab9806c-efc5-4e65-9b68-3e033ff096a8" providerId="ADAL" clId="{C0C358D0-320B-4CA5-BF8B-E0167A1C2DAE}" dt="2021-11-07T12:09:35.577" v="1138" actId="20577"/>
          <ac:spMkLst>
            <pc:docMk/>
            <pc:sldMk cId="4150539502" sldId="488"/>
            <ac:spMk id="4" creationId="{7D9BC4F1-322D-423B-A35B-4BEFDEF3393D}"/>
          </ac:spMkLst>
        </pc:spChg>
      </pc:sldChg>
      <pc:sldChg chg="modSp add">
        <pc:chgData name="Zainab Loukil" userId="bab9806c-efc5-4e65-9b68-3e033ff096a8" providerId="ADAL" clId="{C0C358D0-320B-4CA5-BF8B-E0167A1C2DAE}" dt="2021-11-07T12:10:05.531" v="1182" actId="1037"/>
        <pc:sldMkLst>
          <pc:docMk/>
          <pc:sldMk cId="1834336753" sldId="489"/>
        </pc:sldMkLst>
        <pc:spChg chg="mod">
          <ac:chgData name="Zainab Loukil" userId="bab9806c-efc5-4e65-9b68-3e033ff096a8" providerId="ADAL" clId="{C0C358D0-320B-4CA5-BF8B-E0167A1C2DAE}" dt="2021-11-07T12:10:05.531" v="1182" actId="1037"/>
          <ac:spMkLst>
            <pc:docMk/>
            <pc:sldMk cId="1834336753" sldId="489"/>
            <ac:spMk id="4" creationId="{7D9BC4F1-322D-423B-A35B-4BEFDEF3393D}"/>
          </ac:spMkLst>
        </pc:spChg>
      </pc:sldChg>
      <pc:sldChg chg="modSp add">
        <pc:chgData name="Zainab Loukil" userId="bab9806c-efc5-4e65-9b68-3e033ff096a8" providerId="ADAL" clId="{C0C358D0-320B-4CA5-BF8B-E0167A1C2DAE}" dt="2021-11-07T12:11:18.910" v="1303" actId="20577"/>
        <pc:sldMkLst>
          <pc:docMk/>
          <pc:sldMk cId="3286616101" sldId="490"/>
        </pc:sldMkLst>
        <pc:spChg chg="mod">
          <ac:chgData name="Zainab Loukil" userId="bab9806c-efc5-4e65-9b68-3e033ff096a8" providerId="ADAL" clId="{C0C358D0-320B-4CA5-BF8B-E0167A1C2DAE}" dt="2021-11-07T12:11:18.910" v="1303" actId="20577"/>
          <ac:spMkLst>
            <pc:docMk/>
            <pc:sldMk cId="3286616101" sldId="490"/>
            <ac:spMk id="4" creationId="{7D9BC4F1-322D-423B-A35B-4BEFDEF3393D}"/>
          </ac:spMkLst>
        </pc:spChg>
      </pc:sldChg>
    </pc:docChg>
  </pc:docChgLst>
  <pc:docChgLst>
    <pc:chgData name="LOUKIL, Zainab" userId="bab9806c-efc5-4e65-9b68-3e033ff096a8" providerId="ADAL" clId="{1ABA939F-DA2F-4860-8D6D-779885EA19DF}"/>
    <pc:docChg chg="undo custSel addSld delSld modSld">
      <pc:chgData name="LOUKIL, Zainab" userId="bab9806c-efc5-4e65-9b68-3e033ff096a8" providerId="ADAL" clId="{1ABA939F-DA2F-4860-8D6D-779885EA19DF}" dt="2021-11-01T10:38:03.906" v="1099"/>
      <pc:docMkLst>
        <pc:docMk/>
      </pc:docMkLst>
      <pc:sldChg chg="del">
        <pc:chgData name="LOUKIL, Zainab" userId="bab9806c-efc5-4e65-9b68-3e033ff096a8" providerId="ADAL" clId="{1ABA939F-DA2F-4860-8D6D-779885EA19DF}" dt="2021-11-01T09:29:39.131" v="81" actId="2696"/>
        <pc:sldMkLst>
          <pc:docMk/>
          <pc:sldMk cId="2354550569" sldId="279"/>
        </pc:sldMkLst>
      </pc:sldChg>
      <pc:sldChg chg="modSp">
        <pc:chgData name="LOUKIL, Zainab" userId="bab9806c-efc5-4e65-9b68-3e033ff096a8" providerId="ADAL" clId="{1ABA939F-DA2F-4860-8D6D-779885EA19DF}" dt="2021-11-01T10:24:29.592" v="1020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1ABA939F-DA2F-4860-8D6D-779885EA19DF}" dt="2021-11-01T10:24:29.592" v="1020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LOUKIL, Zainab" userId="bab9806c-efc5-4e65-9b68-3e033ff096a8" providerId="ADAL" clId="{1ABA939F-DA2F-4860-8D6D-779885EA19DF}" dt="2021-11-01T10:25:31.686" v="1065" actId="20577"/>
        <pc:sldMkLst>
          <pc:docMk/>
          <pc:sldMk cId="1120716882" sldId="473"/>
        </pc:sldMkLst>
        <pc:spChg chg="mod">
          <ac:chgData name="LOUKIL, Zainab" userId="bab9806c-efc5-4e65-9b68-3e033ff096a8" providerId="ADAL" clId="{1ABA939F-DA2F-4860-8D6D-779885EA19DF}" dt="2021-11-01T10:25:31.686" v="1065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LOUKIL, Zainab" userId="bab9806c-efc5-4e65-9b68-3e033ff096a8" providerId="ADAL" clId="{1ABA939F-DA2F-4860-8D6D-779885EA19DF}" dt="2021-11-01T10:38:03.906" v="1099"/>
        <pc:sldMkLst>
          <pc:docMk/>
          <pc:sldMk cId="2313951906" sldId="474"/>
        </pc:sldMkLst>
        <pc:spChg chg="mod">
          <ac:chgData name="LOUKIL, Zainab" userId="bab9806c-efc5-4e65-9b68-3e033ff096a8" providerId="ADAL" clId="{1ABA939F-DA2F-4860-8D6D-779885EA19DF}" dt="2021-11-01T10:38:03.906" v="1099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LOUKIL, Zainab" userId="bab9806c-efc5-4e65-9b68-3e033ff096a8" providerId="ADAL" clId="{1ABA939F-DA2F-4860-8D6D-779885EA19DF}" dt="2021-11-01T10:01:38.438" v="889" actId="123"/>
        <pc:sldMkLst>
          <pc:docMk/>
          <pc:sldMk cId="3743674796" sldId="487"/>
        </pc:sldMkLst>
        <pc:spChg chg="mod">
          <ac:chgData name="LOUKIL, Zainab" userId="bab9806c-efc5-4e65-9b68-3e033ff096a8" providerId="ADAL" clId="{1ABA939F-DA2F-4860-8D6D-779885EA19DF}" dt="2021-11-01T10:01:38.438" v="889" actId="123"/>
          <ac:spMkLst>
            <pc:docMk/>
            <pc:sldMk cId="3743674796" sldId="487"/>
            <ac:spMk id="3" creationId="{C3C241C2-C5B2-4ECA-B4D1-FD10D58EAB8A}"/>
          </ac:spMkLst>
        </pc:spChg>
      </pc:sldChg>
      <pc:sldChg chg="delSp modSp add">
        <pc:chgData name="LOUKIL, Zainab" userId="bab9806c-efc5-4e65-9b68-3e033ff096a8" providerId="ADAL" clId="{1ABA939F-DA2F-4860-8D6D-779885EA19DF}" dt="2021-11-01T09:31:42.884" v="176" actId="1076"/>
        <pc:sldMkLst>
          <pc:docMk/>
          <pc:sldMk cId="4150539502" sldId="488"/>
        </pc:sldMkLst>
        <pc:spChg chg="del">
          <ac:chgData name="LOUKIL, Zainab" userId="bab9806c-efc5-4e65-9b68-3e033ff096a8" providerId="ADAL" clId="{1ABA939F-DA2F-4860-8D6D-779885EA19DF}" dt="2021-11-01T09:31:23.214" v="144" actId="478"/>
          <ac:spMkLst>
            <pc:docMk/>
            <pc:sldMk cId="4150539502" sldId="488"/>
            <ac:spMk id="2" creationId="{C87688A4-8077-47CE-8324-824AF01D7652}"/>
          </ac:spMkLst>
        </pc:spChg>
        <pc:spChg chg="del">
          <ac:chgData name="LOUKIL, Zainab" userId="bab9806c-efc5-4e65-9b68-3e033ff096a8" providerId="ADAL" clId="{1ABA939F-DA2F-4860-8D6D-779885EA19DF}" dt="2021-11-01T09:31:23.792" v="145" actId="478"/>
          <ac:spMkLst>
            <pc:docMk/>
            <pc:sldMk cId="4150539502" sldId="488"/>
            <ac:spMk id="3" creationId="{3F2FAEB2-2A3E-4B42-913F-9C538ED660F8}"/>
          </ac:spMkLst>
        </pc:spChg>
        <pc:spChg chg="mod">
          <ac:chgData name="LOUKIL, Zainab" userId="bab9806c-efc5-4e65-9b68-3e033ff096a8" providerId="ADAL" clId="{1ABA939F-DA2F-4860-8D6D-779885EA19DF}" dt="2021-11-01T09:31:42.884" v="176" actId="1076"/>
          <ac:spMkLst>
            <pc:docMk/>
            <pc:sldMk cId="4150539502" sldId="488"/>
            <ac:spMk id="4" creationId="{7D9BC4F1-322D-423B-A35B-4BEFDEF3393D}"/>
          </ac:spMkLst>
        </pc:spChg>
        <pc:spChg chg="del">
          <ac:chgData name="LOUKIL, Zainab" userId="bab9806c-efc5-4e65-9b68-3e033ff096a8" providerId="ADAL" clId="{1ABA939F-DA2F-4860-8D6D-779885EA19DF}" dt="2021-11-01T09:31:27.797" v="148" actId="478"/>
          <ac:spMkLst>
            <pc:docMk/>
            <pc:sldMk cId="4150539502" sldId="488"/>
            <ac:spMk id="5" creationId="{E2A6E565-54DF-47B5-8AA3-71D2E52F8F1D}"/>
          </ac:spMkLst>
        </pc:spChg>
        <pc:spChg chg="del">
          <ac:chgData name="LOUKIL, Zainab" userId="bab9806c-efc5-4e65-9b68-3e033ff096a8" providerId="ADAL" clId="{1ABA939F-DA2F-4860-8D6D-779885EA19DF}" dt="2021-11-01T09:31:24.554" v="146" actId="478"/>
          <ac:spMkLst>
            <pc:docMk/>
            <pc:sldMk cId="4150539502" sldId="488"/>
            <ac:spMk id="6" creationId="{0362739A-1724-40C8-B4E9-C25520344555}"/>
          </ac:spMkLst>
        </pc:spChg>
        <pc:spChg chg="del">
          <ac:chgData name="LOUKIL, Zainab" userId="bab9806c-efc5-4e65-9b68-3e033ff096a8" providerId="ADAL" clId="{1ABA939F-DA2F-4860-8D6D-779885EA19DF}" dt="2021-11-01T09:31:25.179" v="147" actId="478"/>
          <ac:spMkLst>
            <pc:docMk/>
            <pc:sldMk cId="4150539502" sldId="488"/>
            <ac:spMk id="7" creationId="{CBBE9A14-3475-4168-8B63-710DE0C483D8}"/>
          </ac:spMkLst>
        </pc:spChg>
      </pc:sldChg>
    </pc:docChg>
  </pc:docChgLst>
  <pc:docChgLst>
    <pc:chgData name="Zainab Loukil" userId="bab9806c-efc5-4e65-9b68-3e033ff096a8" providerId="ADAL" clId="{73BD17EB-0035-407D-ACFD-FF217040003E}"/>
    <pc:docChg chg="modSld">
      <pc:chgData name="Zainab Loukil" userId="bab9806c-efc5-4e65-9b68-3e033ff096a8" providerId="ADAL" clId="{73BD17EB-0035-407D-ACFD-FF217040003E}" dt="2021-11-07T12:36:21.383" v="33" actId="20577"/>
      <pc:docMkLst>
        <pc:docMk/>
      </pc:docMkLst>
      <pc:sldChg chg="modSp">
        <pc:chgData name="Zainab Loukil" userId="bab9806c-efc5-4e65-9b68-3e033ff096a8" providerId="ADAL" clId="{73BD17EB-0035-407D-ACFD-FF217040003E}" dt="2021-11-07T12:36:21.383" v="33" actId="20577"/>
        <pc:sldMkLst>
          <pc:docMk/>
          <pc:sldMk cId="1698472972" sldId="456"/>
        </pc:sldMkLst>
        <pc:spChg chg="mod">
          <ac:chgData name="Zainab Loukil" userId="bab9806c-efc5-4e65-9b68-3e033ff096a8" providerId="ADAL" clId="{73BD17EB-0035-407D-ACFD-FF217040003E}" dt="2021-11-07T12:36:21.383" v="33" actId="20577"/>
          <ac:spMkLst>
            <pc:docMk/>
            <pc:sldMk cId="1698472972" sldId="456"/>
            <ac:spMk id="2" creationId="{47470EF6-90CE-4E6F-90B3-F04FF0A53CA3}"/>
          </ac:spMkLst>
        </pc:spChg>
      </pc:sldChg>
    </pc:docChg>
  </pc:docChgLst>
  <pc:docChgLst>
    <pc:chgData name="LOUKIL, Zainab" userId="bab9806c-efc5-4e65-9b68-3e033ff096a8" providerId="ADAL" clId="{0F76CA52-5725-E948-98A2-8FF5FDD92DC9}"/>
    <pc:docChg chg="modSld">
      <pc:chgData name="LOUKIL, Zainab" userId="bab9806c-efc5-4e65-9b68-3e033ff096a8" providerId="ADAL" clId="{0F76CA52-5725-E948-98A2-8FF5FDD92DC9}" dt="2022-09-22T09:59:19.272" v="1" actId="20577"/>
      <pc:docMkLst>
        <pc:docMk/>
      </pc:docMkLst>
      <pc:sldChg chg="modSp mod">
        <pc:chgData name="LOUKIL, Zainab" userId="bab9806c-efc5-4e65-9b68-3e033ff096a8" providerId="ADAL" clId="{0F76CA52-5725-E948-98A2-8FF5FDD92DC9}" dt="2022-09-22T09:59:19.272" v="1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0F76CA52-5725-E948-98A2-8FF5FDD92DC9}" dt="2022-09-22T09:59:19.272" v="1" actId="20577"/>
          <ac:spMkLst>
            <pc:docMk/>
            <pc:sldMk cId="1698472972" sldId="456"/>
            <ac:spMk id="2" creationId="{47470EF6-90CE-4E6F-90B3-F04FF0A53CA3}"/>
          </ac:spMkLst>
        </pc:spChg>
      </pc:sldChg>
    </pc:docChg>
  </pc:docChgLst>
  <pc:docChgLst>
    <pc:chgData name="LOUKIL, Zainab" userId="bab9806c-efc5-4e65-9b68-3e033ff096a8" providerId="ADAL" clId="{16808E78-A0D7-4B09-B69A-B660F942E65A}"/>
    <pc:docChg chg="undo redo custSel addSld delSld modSld">
      <pc:chgData name="LOUKIL, Zainab" userId="bab9806c-efc5-4e65-9b68-3e033ff096a8" providerId="ADAL" clId="{16808E78-A0D7-4B09-B69A-B660F942E65A}" dt="2021-09-22T14:36:04.356" v="2596" actId="1076"/>
      <pc:docMkLst>
        <pc:docMk/>
      </pc:docMkLst>
      <pc:sldChg chg="modSp">
        <pc:chgData name="LOUKIL, Zainab" userId="bab9806c-efc5-4e65-9b68-3e033ff096a8" providerId="ADAL" clId="{16808E78-A0D7-4B09-B69A-B660F942E65A}" dt="2021-09-22T08:56:26.915" v="31" actId="20577"/>
        <pc:sldMkLst>
          <pc:docMk/>
          <pc:sldMk cId="1698472972" sldId="456"/>
        </pc:sldMkLst>
        <pc:spChg chg="mod">
          <ac:chgData name="LOUKIL, Zainab" userId="bab9806c-efc5-4e65-9b68-3e033ff096a8" providerId="ADAL" clId="{16808E78-A0D7-4B09-B69A-B660F942E65A}" dt="2021-09-22T08:56:26.915" v="31" actId="20577"/>
          <ac:spMkLst>
            <pc:docMk/>
            <pc:sldMk cId="1698472972" sldId="456"/>
            <ac:spMk id="2" creationId="{47470EF6-90CE-4E6F-90B3-F04FF0A53CA3}"/>
          </ac:spMkLst>
        </pc:spChg>
      </pc:sldChg>
      <pc:sldChg chg="modSp">
        <pc:chgData name="LOUKIL, Zainab" userId="bab9806c-efc5-4e65-9b68-3e033ff096a8" providerId="ADAL" clId="{16808E78-A0D7-4B09-B69A-B660F942E65A}" dt="2021-09-22T09:03:25.114" v="290" actId="20577"/>
        <pc:sldMkLst>
          <pc:docMk/>
          <pc:sldMk cId="1120716882" sldId="473"/>
        </pc:sldMkLst>
        <pc:spChg chg="mod">
          <ac:chgData name="LOUKIL, Zainab" userId="bab9806c-efc5-4e65-9b68-3e033ff096a8" providerId="ADAL" clId="{16808E78-A0D7-4B09-B69A-B660F942E65A}" dt="2021-09-22T09:03:25.114" v="290" actId="20577"/>
          <ac:spMkLst>
            <pc:docMk/>
            <pc:sldMk cId="1120716882" sldId="473"/>
            <ac:spMk id="3" creationId="{5C1B6D89-1622-4A44-BAA5-F0473FB8AA84}"/>
          </ac:spMkLst>
        </pc:spChg>
      </pc:sldChg>
      <pc:sldChg chg="modSp">
        <pc:chgData name="LOUKIL, Zainab" userId="bab9806c-efc5-4e65-9b68-3e033ff096a8" providerId="ADAL" clId="{16808E78-A0D7-4B09-B69A-B660F942E65A}" dt="2021-09-22T08:57:04.754" v="62" actId="2710"/>
        <pc:sldMkLst>
          <pc:docMk/>
          <pc:sldMk cId="2313951906" sldId="474"/>
        </pc:sldMkLst>
        <pc:spChg chg="mod">
          <ac:chgData name="LOUKIL, Zainab" userId="bab9806c-efc5-4e65-9b68-3e033ff096a8" providerId="ADAL" clId="{16808E78-A0D7-4B09-B69A-B660F942E65A}" dt="2021-09-22T08:57:04.754" v="62" actId="2710"/>
          <ac:spMkLst>
            <pc:docMk/>
            <pc:sldMk cId="2313951906" sldId="474"/>
            <ac:spMk id="3" creationId="{9891C6A7-D852-48CD-967A-DD29F66F4B3E}"/>
          </ac:spMkLst>
        </pc:spChg>
      </pc:sldChg>
      <pc:sldChg chg="modSp">
        <pc:chgData name="LOUKIL, Zainab" userId="bab9806c-efc5-4e65-9b68-3e033ff096a8" providerId="ADAL" clId="{16808E78-A0D7-4B09-B69A-B660F942E65A}" dt="2021-09-22T09:08:36.328" v="443" actId="20577"/>
        <pc:sldMkLst>
          <pc:docMk/>
          <pc:sldMk cId="3743674796" sldId="487"/>
        </pc:sldMkLst>
        <pc:spChg chg="mod">
          <ac:chgData name="LOUKIL, Zainab" userId="bab9806c-efc5-4e65-9b68-3e033ff096a8" providerId="ADAL" clId="{16808E78-A0D7-4B09-B69A-B660F942E65A}" dt="2021-09-22T09:08:36.328" v="443" actId="20577"/>
          <ac:spMkLst>
            <pc:docMk/>
            <pc:sldMk cId="3743674796" sldId="487"/>
            <ac:spMk id="3" creationId="{C3C241C2-C5B2-4ECA-B4D1-FD10D58EAB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2FA00-914B-D048-9851-104E7310B30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2700E-F836-F843-9466-8C65D46A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6938" eaLnBrk="1" hangingPunct="1"/>
            <a:r>
              <a:rPr lang="en-US" altLang="en-US" dirty="0"/>
              <a:t>“r” open file for reading</a:t>
            </a:r>
          </a:p>
          <a:p>
            <a:pPr defTabSz="896938" eaLnBrk="1" hangingPunct="1"/>
            <a:r>
              <a:rPr lang="en-US" altLang="en-US" dirty="0"/>
              <a:t>“w” open file for writing</a:t>
            </a:r>
          </a:p>
          <a:p>
            <a:pPr defTabSz="896938" eaLnBrk="1" hangingPunct="1"/>
            <a:r>
              <a:rPr lang="en-US" altLang="en-US" dirty="0"/>
              <a:t>“c” open file for reading or writing, if the file doesn’t exist then create it</a:t>
            </a:r>
          </a:p>
          <a:p>
            <a:pPr defTabSz="896938" eaLnBrk="1" hangingPunct="1"/>
            <a:r>
              <a:rPr lang="en-US" altLang="en-US" dirty="0"/>
              <a:t>“n” create a new file for reading or writing, if the file exists then it’s contents are overwritten.</a:t>
            </a:r>
          </a:p>
          <a:p>
            <a:pPr defTabSz="896938" eaLnBrk="1" hangingPunct="1"/>
            <a:r>
              <a:rPr lang="en-US" altLang="en-US" dirty="0"/>
              <a:t>“a” open the file for appending, create the file if it doesn’t exist</a:t>
            </a:r>
          </a:p>
          <a:p>
            <a:pPr defTabSz="896938"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DFE2F-88B3-4C9B-8A08-37FF138E64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e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0500" y="1168999"/>
            <a:ext cx="6065892" cy="4661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2070"/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608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coral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78914" cy="46666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ue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90" y="1165136"/>
            <a:ext cx="6105467" cy="4687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1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yellow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2F77D4D-E681-40D2-88A8-377108378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200" y="1166400"/>
            <a:ext cx="6098400" cy="46583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68898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0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33679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36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6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5468898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42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33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3934"/>
            <a:ext cx="12192000" cy="52409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37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rgbClr val="488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618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3934"/>
            <a:ext cx="12192000" cy="52409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ra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78914" cy="46666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cora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rgbClr val="DE6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618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3934"/>
            <a:ext cx="12192000" cy="52409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5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79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54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4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3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6686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3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5199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30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1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Tx/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62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17200" y="15624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192000" y="1562476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2097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1920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172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00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1920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172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478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0" y="1170972"/>
            <a:ext cx="6089747" cy="46749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1920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17200" y="1562400"/>
            <a:ext cx="5479200" cy="16414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lang="en-US" sz="2300" dirty="0">
                <a:solidFill>
                  <a:schemeClr val="tx1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lang="en-GB" sz="2200" u="none" dirty="0"/>
            </a:lvl4pPr>
            <a:lvl5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1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▫"/>
              <a:tabLst/>
              <a:defRPr sz="2100"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0374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+ imag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AE4F6-7569-485C-AF25-181A6D100B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427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7581189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8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+ images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AE4F6-7569-485C-AF25-181A6D100B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427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7604837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34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AE4F6-7569-485C-AF25-181A6D100B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82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7589072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551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AE4F6-7569-485C-AF25-181A6D100B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82"/>
            <a:ext cx="12192000" cy="633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759695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5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74638"/>
            <a:ext cx="8306909" cy="1143000"/>
          </a:xfrm>
        </p:spPr>
        <p:txBody>
          <a:bodyPr>
            <a:noAutofit/>
          </a:bodyPr>
          <a:lstStyle>
            <a:lvl1pPr algn="l"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r="80035"/>
          <a:stretch>
            <a:fillRect/>
          </a:stretch>
        </p:blipFill>
        <p:spPr bwMode="auto">
          <a:xfrm>
            <a:off x="1" y="-19049"/>
            <a:ext cx="695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947367"/>
            <a:ext cx="695399" cy="94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981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EED9B0-7E20-4C9E-9FAF-E008BF7AB359}"/>
              </a:ext>
            </a:extLst>
          </p:cNvPr>
          <p:cNvGrpSpPr/>
          <p:nvPr userDrawn="1"/>
        </p:nvGrpSpPr>
        <p:grpSpPr>
          <a:xfrm>
            <a:off x="1" y="-19049"/>
            <a:ext cx="695400" cy="6877050"/>
            <a:chOff x="1" y="-15875"/>
            <a:chExt cx="521550" cy="5730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F9DB8D-ABB3-4F35-B14A-5259918DEA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0D839721-BCB4-4BD9-9903-3A8C4E2A92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24372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12192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5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yellow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F77D4D-E681-40D2-88A8-377108378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200" y="1166400"/>
            <a:ext cx="6098400" cy="4658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2070"/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6017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e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8895" y="1177025"/>
            <a:ext cx="6032500" cy="4635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ral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78914" cy="46666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4" y="1165136"/>
            <a:ext cx="6105467" cy="46870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yellow o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F77D4D-E681-40D2-88A8-377108378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200" y="1166400"/>
            <a:ext cx="6098400" cy="46583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49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5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teal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60500" y="1168999"/>
            <a:ext cx="6065892" cy="4661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1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467F51-63F9-424B-86F7-4550E020CBFA}"/>
              </a:ext>
            </a:extLst>
          </p:cNvPr>
          <p:cNvSpPr/>
          <p:nvPr userDrawn="1"/>
        </p:nvSpPr>
        <p:spPr>
          <a:xfrm>
            <a:off x="0" y="6356350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9949C-032B-4962-BA88-8221C63BD126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54252"/>
            <a:ext cx="12192000" cy="52120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5CBDB-6176-4738-A036-C513445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399"/>
            <a:ext cx="6312352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E029-C9A2-44B5-A06D-81074729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000" y="2854800"/>
            <a:ext cx="5479200" cy="3178800"/>
          </a:xfrm>
          <a:prstGeom prst="rect">
            <a:avLst/>
          </a:prstGeom>
        </p:spPr>
        <p:txBody>
          <a:bodyPr vert="horz" lIns="0" tIns="33120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4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6"/>
            <a:r>
              <a:rPr lang="en-US" dirty="0"/>
              <a:t>Fourth level</a:t>
            </a:r>
          </a:p>
          <a:p>
            <a:pPr lvl="7"/>
            <a:r>
              <a:rPr lang="en-US" dirty="0"/>
              <a:t>Fifth level</a:t>
            </a:r>
          </a:p>
          <a:p>
            <a:pPr lvl="6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8D43-A09F-4BD7-9F21-D97AA8CFC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4400" y="6364031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ts val="1900"/>
              </a:lnSpc>
              <a:defRPr sz="900">
                <a:solidFill>
                  <a:schemeClr val="bg1"/>
                </a:solidFill>
              </a:defRPr>
            </a:lvl1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F61ED-D5C0-49FE-9DE8-4A354910D4A5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0" r:id="rId2"/>
    <p:sldLayoutId id="2147483691" r:id="rId3"/>
    <p:sldLayoutId id="2147483696" r:id="rId4"/>
    <p:sldLayoutId id="2147483670" r:id="rId5"/>
    <p:sldLayoutId id="2147483679" r:id="rId6"/>
    <p:sldLayoutId id="2147483689" r:id="rId7"/>
    <p:sldLayoutId id="2147483700" r:id="rId8"/>
    <p:sldLayoutId id="2147483658" r:id="rId9"/>
    <p:sldLayoutId id="2147483681" r:id="rId10"/>
    <p:sldLayoutId id="2147483707" r:id="rId11"/>
    <p:sldLayoutId id="2147483701" r:id="rId12"/>
    <p:sldLayoutId id="2147483655" r:id="rId13"/>
    <p:sldLayoutId id="2147483677" r:id="rId14"/>
    <p:sldLayoutId id="2147483692" r:id="rId15"/>
    <p:sldLayoutId id="2147483703" r:id="rId16"/>
    <p:sldLayoutId id="2147483676" r:id="rId17"/>
    <p:sldLayoutId id="2147483661" r:id="rId18"/>
    <p:sldLayoutId id="2147483687" r:id="rId19"/>
    <p:sldLayoutId id="2147483688" r:id="rId20"/>
    <p:sldLayoutId id="2147483702" r:id="rId21"/>
    <p:sldLayoutId id="2147483708" r:id="rId22"/>
    <p:sldLayoutId id="2147483666" r:id="rId23"/>
    <p:sldLayoutId id="2147483686" r:id="rId24"/>
    <p:sldLayoutId id="2147483695" r:id="rId25"/>
    <p:sldLayoutId id="2147483704" r:id="rId26"/>
    <p:sldLayoutId id="2147483653" r:id="rId27"/>
    <p:sldLayoutId id="2147483684" r:id="rId28"/>
    <p:sldLayoutId id="2147483693" r:id="rId29"/>
    <p:sldLayoutId id="2147483705" r:id="rId30"/>
    <p:sldLayoutId id="2147483663" r:id="rId31"/>
    <p:sldLayoutId id="2147483685" r:id="rId32"/>
    <p:sldLayoutId id="2147483694" r:id="rId33"/>
    <p:sldLayoutId id="2147483706" r:id="rId34"/>
    <p:sldLayoutId id="2147483709" r:id="rId35"/>
    <p:sldLayoutId id="2147483710" r:id="rId36"/>
    <p:sldLayoutId id="2147483711" r:id="rId37"/>
  </p:sldLayoutIdLst>
  <p:txStyles>
    <p:titleStyle>
      <a:lvl1pPr algn="l" defTabSz="914400" rtl="0" eaLnBrk="1" latinLnBrk="0" hangingPunct="1">
        <a:lnSpc>
          <a:spcPts val="3250"/>
        </a:lnSpc>
        <a:spcBef>
          <a:spcPct val="0"/>
        </a:spcBef>
        <a:buNone/>
        <a:defRPr sz="34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Tx/>
        <a:buNone/>
        <a:defRPr sz="2400" u="none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 typeface="Arial" panose="020B0604020202020204" pitchFamily="34" charset="0"/>
        <a:buNone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None/>
        <a:defRPr sz="2400" b="0" u="none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None/>
        <a:defRPr sz="1700" u="sng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Char char="n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371"/>
        </a:spcAft>
        <a:buClrTx/>
        <a:buSzPct val="90000"/>
        <a:buFont typeface="Wingdings" panose="05000000000000000000" pitchFamily="2" charset="2"/>
        <a:buChar char="§"/>
        <a:tabLst/>
        <a:defRPr lang="en-US" sz="23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80000"/>
        <a:buFont typeface="Arial" panose="020B0604020202020204" pitchFamily="34" charset="0"/>
        <a:buChar char="▪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 typeface="Arial" panose="020B0604020202020204" pitchFamily="34" charset="0"/>
        <a:buChar char="▫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0EF6-90CE-4E6F-90B3-F04FF0A5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08" y="2078736"/>
            <a:ext cx="11228400" cy="3511296"/>
          </a:xfrm>
        </p:spPr>
        <p:txBody>
          <a:bodyPr/>
          <a:lstStyle/>
          <a:p>
            <a:r>
              <a:rPr lang="en-GB" sz="3200" dirty="0"/>
              <a:t>CT4029 </a:t>
            </a:r>
            <a:br>
              <a:rPr lang="en-GB" sz="3200" dirty="0"/>
            </a:br>
            <a:r>
              <a:rPr lang="en-GB" sz="3200" dirty="0"/>
              <a:t>Principles of Programming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Day 4 – Session 7</a:t>
            </a:r>
            <a:br>
              <a:rPr lang="en-GB" sz="3200" dirty="0"/>
            </a:br>
            <a:r>
              <a:rPr lang="en-GB" sz="3200" dirty="0"/>
              <a:t>Files in Python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48E6E-0C24-4BC2-BEE9-94D9D04A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6FCE-CD33-40F3-99C8-62083596779E}" type="datetime4">
              <a:rPr lang="en-GB" smtClean="0"/>
              <a:pPr/>
              <a:t>16 October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47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1BB3-150F-5C4E-8138-640A9315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From Text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E228-1E8F-A54D-9A5F-0DCE0452F6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7711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Reading characters from a text file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All files have an </a:t>
            </a:r>
            <a:r>
              <a:rPr lang="en-US" altLang="en-US" b="1" dirty="0"/>
              <a:t>“end of file” </a:t>
            </a:r>
            <a:r>
              <a:rPr lang="en-US" altLang="en-US" dirty="0"/>
              <a:t>indicator </a:t>
            </a:r>
            <a:r>
              <a:rPr lang="en-US" altLang="en-US" b="1" dirty="0"/>
              <a:t>(EOF) </a:t>
            </a:r>
            <a:r>
              <a:rPr lang="en-US" altLang="en-US" dirty="0"/>
              <a:t>that signals to your program that there is no more data to read in a file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Trying to read past the end of the file will return an empty string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Example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en-US" b="1" dirty="0" err="1"/>
              <a:t>any_file</a:t>
            </a:r>
            <a:r>
              <a:rPr lang="en-US" altLang="en-US" b="1" dirty="0"/>
              <a:t> = open( “</a:t>
            </a:r>
            <a:r>
              <a:rPr lang="en-US" altLang="en-US" b="1" dirty="0" err="1"/>
              <a:t>test.txt</a:t>
            </a:r>
            <a:r>
              <a:rPr lang="en-US" altLang="en-US" b="1" dirty="0"/>
              <a:t>”, “r” )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en-US" b="1" dirty="0" err="1"/>
              <a:t>all_the_data</a:t>
            </a:r>
            <a:r>
              <a:rPr lang="en-US" altLang="en-US" b="1" dirty="0"/>
              <a:t> = </a:t>
            </a:r>
            <a:r>
              <a:rPr lang="en-US" altLang="en-US" b="1" dirty="0" err="1"/>
              <a:t>any_file.read</a:t>
            </a:r>
            <a:r>
              <a:rPr lang="en-US" altLang="en-US" b="1" dirty="0"/>
              <a:t>()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en-US" b="1" dirty="0" err="1"/>
              <a:t>any_file.close</a:t>
            </a:r>
            <a:r>
              <a:rPr lang="en-US" altLang="en-US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2677-371A-6F47-B6BE-1DE0DF19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From Text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B37D-EC7F-E149-93C0-44BBA68144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169895"/>
            <a:ext cx="10652114" cy="51860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Reading characters from a line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Text files are often line oriented and your program may have to read and process one line at a time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The method </a:t>
            </a:r>
            <a:r>
              <a:rPr lang="en-US" altLang="en-US" b="1" dirty="0" err="1"/>
              <a:t>readline</a:t>
            </a:r>
            <a:r>
              <a:rPr lang="en-US" altLang="en-US" b="1" dirty="0"/>
              <a:t>()</a:t>
            </a:r>
            <a:r>
              <a:rPr lang="en-US" altLang="en-US" dirty="0"/>
              <a:t> is used to read characters </a:t>
            </a:r>
            <a:r>
              <a:rPr lang="en-US" altLang="en-US" i="1" u="sng" dirty="0"/>
              <a:t>from the current line only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Example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en-US" b="1" dirty="0" err="1"/>
              <a:t>anystring</a:t>
            </a:r>
            <a:r>
              <a:rPr lang="en-US" altLang="en-US" b="1" dirty="0"/>
              <a:t> = </a:t>
            </a:r>
            <a:r>
              <a:rPr lang="en-US" altLang="en-US" b="1" dirty="0" err="1"/>
              <a:t>any_file.readline</a:t>
            </a:r>
            <a:r>
              <a:rPr lang="en-US" altLang="en-US" b="1" dirty="0"/>
              <a:t>(1)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en-US" b="1" dirty="0" err="1"/>
              <a:t>anystring</a:t>
            </a:r>
            <a:r>
              <a:rPr lang="en-US" altLang="en-US" b="1" dirty="0"/>
              <a:t> = </a:t>
            </a:r>
            <a:r>
              <a:rPr lang="en-US" altLang="en-US" b="1" dirty="0" err="1"/>
              <a:t>any_file.readline</a:t>
            </a:r>
            <a:r>
              <a:rPr lang="en-US" altLang="en-US" b="1" dirty="0"/>
              <a:t>(5)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en-US" b="1" dirty="0" err="1"/>
              <a:t>anystring</a:t>
            </a:r>
            <a:r>
              <a:rPr lang="en-US" altLang="en-US" b="1" dirty="0"/>
              <a:t> = </a:t>
            </a:r>
            <a:r>
              <a:rPr lang="en-US" altLang="en-US" b="1" dirty="0" err="1"/>
              <a:t>any_file.readline</a:t>
            </a:r>
            <a:r>
              <a:rPr lang="en-US" altLang="en-US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F68-C72E-C049-B9C0-B6DCA2B1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From Text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D55D-2515-C249-81FA-2EB9B5DE4C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7801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Reading all lines into a list: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Another way to work with lines from a file is to read each line (string) into a list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The method </a:t>
            </a:r>
            <a:r>
              <a:rPr lang="en-US" altLang="en-US" b="1" dirty="0" err="1"/>
              <a:t>read_lines</a:t>
            </a:r>
            <a:r>
              <a:rPr lang="en-US" altLang="en-US" b="1" dirty="0"/>
              <a:t>() </a:t>
            </a:r>
            <a:r>
              <a:rPr lang="en-US" altLang="en-US" dirty="0"/>
              <a:t>is used to read all the lines from a text file and store them into a list of lines (strings)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Example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en-US" b="1" dirty="0" err="1"/>
              <a:t>any_list</a:t>
            </a:r>
            <a:r>
              <a:rPr lang="en-US" altLang="en-US" b="1" dirty="0"/>
              <a:t> = </a:t>
            </a:r>
            <a:r>
              <a:rPr lang="en-US" altLang="en-US" b="1" dirty="0" err="1"/>
              <a:t>any_file.readlines</a:t>
            </a:r>
            <a:r>
              <a:rPr lang="en-US" altLang="en-US" b="1" dirty="0"/>
              <a:t>()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4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CAA4-72B6-044B-8B9F-E3E16190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Closing The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68A8-2FA0-6344-90C1-9088AE149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8"/>
            <a:ext cx="10652114" cy="4811507"/>
          </a:xfrm>
        </p:spPr>
        <p:txBody>
          <a:bodyPr>
            <a:normAutofit fontScale="85000" lnSpcReduction="10000"/>
          </a:bodyPr>
          <a:lstStyle/>
          <a:p>
            <a:pPr marL="774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Although a file is automatically closed when your program ends, it is still a good style to explicitly close your file as soon as the program is done with it.</a:t>
            </a:r>
          </a:p>
          <a:p>
            <a:pPr marL="774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What if the program encounters a runtime error and crashes before it reaches the end? The input file may remain ‘locked’ an inaccessible state because it’s still open.</a:t>
            </a:r>
          </a:p>
          <a:p>
            <a:pPr algn="just">
              <a:lnSpc>
                <a:spcPct val="150000"/>
              </a:lnSpc>
            </a:pPr>
            <a:r>
              <a:rPr lang="en-US" altLang="en-US" b="1" dirty="0">
                <a:cs typeface="Consolas" panose="020B0609020204030204" pitchFamily="49" charset="0"/>
              </a:rPr>
              <a:t>Format</a:t>
            </a:r>
            <a:r>
              <a:rPr lang="en-US" altLang="en-US" dirty="0">
                <a:cs typeface="Consolas" panose="020B0609020204030204" pitchFamily="49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160" b="1" dirty="0">
                <a:highlight>
                  <a:srgbClr val="00FFFF"/>
                </a:highlight>
                <a:cs typeface="Consolas" panose="020B0609020204030204" pitchFamily="49" charset="0"/>
              </a:rPr>
              <a:t>&lt;</a:t>
            </a:r>
            <a:r>
              <a:rPr lang="en-US" altLang="en-US" sz="2160" b="1" i="1" dirty="0">
                <a:highlight>
                  <a:srgbClr val="00FFFF"/>
                </a:highlight>
                <a:cs typeface="Consolas" panose="020B0609020204030204" pitchFamily="49" charset="0"/>
              </a:rPr>
              <a:t>name of file variable</a:t>
            </a:r>
            <a:r>
              <a:rPr lang="en-US" altLang="en-US" sz="2160" b="1" dirty="0">
                <a:highlight>
                  <a:srgbClr val="00FFFF"/>
                </a:highlight>
                <a:cs typeface="Consolas" panose="020B0609020204030204" pitchFamily="49" charset="0"/>
              </a:rPr>
              <a:t>&gt;.</a:t>
            </a:r>
            <a:r>
              <a:rPr lang="en-US" altLang="en-US" sz="2160" b="1" dirty="0">
                <a:cs typeface="Consolas" panose="020B0609020204030204" pitchFamily="49" charset="0"/>
              </a:rPr>
              <a:t>close()</a:t>
            </a: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None/>
            </a:pPr>
            <a:endParaRPr lang="en-US" altLang="en-US" dirty="0">
              <a:cs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b="1" dirty="0">
                <a:cs typeface="Consolas" panose="020B0609020204030204" pitchFamily="49" charset="0"/>
              </a:rPr>
              <a:t>Example</a:t>
            </a:r>
            <a:r>
              <a:rPr lang="en-US" altLang="en-US" dirty="0">
                <a:cs typeface="Consolas" panose="020B0609020204030204" pitchFamily="49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160" b="1" dirty="0" err="1">
                <a:cs typeface="Consolas" panose="020B0609020204030204" pitchFamily="49" charset="0"/>
              </a:rPr>
              <a:t>inputFile.close</a:t>
            </a:r>
            <a:r>
              <a:rPr lang="en-US" altLang="en-US" sz="2160" b="1" dirty="0">
                <a:cs typeface="Consolas" panose="020B0609020204030204" pitchFamily="49" charset="0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7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BC4F1-322D-423B-A35B-4BEFDEF3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35" y="1228941"/>
            <a:ext cx="5479200" cy="720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Methods of Writing data into files in Python </a:t>
            </a:r>
          </a:p>
        </p:txBody>
      </p:sp>
    </p:spTree>
    <p:extLst>
      <p:ext uri="{BB962C8B-B14F-4D97-AF65-F5344CB8AC3E}">
        <p14:creationId xmlns:p14="http://schemas.microsoft.com/office/powerpoint/2010/main" val="183433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FC41-F1DF-7A40-B8E1-99D0323C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11306930" cy="720000"/>
          </a:xfrm>
        </p:spPr>
        <p:txBody>
          <a:bodyPr>
            <a:normAutofit/>
          </a:bodyPr>
          <a:lstStyle/>
          <a:p>
            <a:r>
              <a:rPr lang="en-US" altLang="en-US" sz="2880" dirty="0"/>
              <a:t>What You Need To Write Information To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4403-14A9-7641-8578-D40C77DB1E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80640" lvl="1" indent="-54864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Open the file and associate the file with a file variable (file is “locked” for writing).</a:t>
            </a:r>
          </a:p>
          <a:p>
            <a:pPr marL="980640" lvl="1" indent="-54864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A command to write the information.</a:t>
            </a:r>
          </a:p>
          <a:p>
            <a:pPr marL="980640" lvl="1" indent="-54864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A command to close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0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81CC-9282-0D47-82F7-BCFDE1E5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Opening The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5B96-B013-0748-91A2-BC3C78B4F2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0665" y="1246094"/>
            <a:ext cx="11967886" cy="5163671"/>
          </a:xfrm>
        </p:spPr>
        <p:txBody>
          <a:bodyPr>
            <a:normAutofit fontScale="92500"/>
          </a:bodyPr>
          <a:lstStyle/>
          <a:p>
            <a:pPr marL="980640" lvl="1" indent="-54864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/>
              <a:t>Format</a:t>
            </a:r>
            <a:r>
              <a:rPr lang="en-US" altLang="en-US" sz="2200" b="1" baseline="30000" dirty="0"/>
              <a:t>1</a:t>
            </a:r>
            <a:r>
              <a:rPr lang="en-US" altLang="en-US" sz="2200" b="1" dirty="0"/>
              <a:t>:</a:t>
            </a:r>
            <a:endParaRPr lang="en-US" altLang="en-US" sz="2200" dirty="0"/>
          </a:p>
          <a:p>
            <a:pPr marL="548640" indent="-548640" algn="just">
              <a:lnSpc>
                <a:spcPct val="150000"/>
              </a:lnSpc>
            </a:pP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en-US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name of file variable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= open(&lt;</a:t>
            </a:r>
            <a:r>
              <a:rPr lang="en-US" altLang="en-US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n-US" alt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48640" indent="-548640" algn="just">
              <a:lnSpc>
                <a:spcPct val="150000"/>
              </a:lnSpc>
            </a:pPr>
            <a:endParaRPr lang="en-US" altLang="en-US" sz="2200" dirty="0"/>
          </a:p>
          <a:p>
            <a:pPr marL="980640" lvl="1" indent="-54864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/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/>
              <a:t>Constant </a:t>
            </a:r>
            <a:r>
              <a:rPr lang="en-US" altLang="en-US" sz="2200" b="1" dirty="0"/>
              <a:t>filename</a:t>
            </a:r>
            <a:r>
              <a:rPr lang="en-US" altLang="en-US" sz="2200" dirty="0"/>
              <a:t>: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open("grades.txt", "w")</a:t>
            </a:r>
          </a:p>
          <a:p>
            <a:pPr marL="548640" indent="-548640" algn="just">
              <a:lnSpc>
                <a:spcPct val="150000"/>
              </a:lnSpc>
            </a:pPr>
            <a:r>
              <a:rPr lang="en-US" altLang="en-US" sz="2200" dirty="0"/>
              <a:t>Variable </a:t>
            </a:r>
            <a:r>
              <a:rPr lang="en-US" altLang="en-US" sz="2200" b="1" dirty="0"/>
              <a:t>filename</a:t>
            </a:r>
            <a:r>
              <a:rPr lang="en-US" altLang="en-US" sz="2200" dirty="0"/>
              <a:t>: entered by user at runtime:</a:t>
            </a:r>
          </a:p>
          <a:p>
            <a:pPr marL="548640" indent="-548640" algn="just">
              <a:lnSpc>
                <a:spcPct val="150000"/>
              </a:lnSpc>
            </a:pPr>
            <a:r>
              <a:rPr lang="en-US" alt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outputFileName</a:t>
            </a: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input("Enter the name of the output file to record the Grades to: ")</a:t>
            </a:r>
          </a:p>
          <a:p>
            <a:pPr marL="548640" indent="-548640" algn="just">
              <a:lnSpc>
                <a:spcPct val="150000"/>
              </a:lnSpc>
            </a:pPr>
            <a:r>
              <a:rPr lang="en-US" alt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open(</a:t>
            </a:r>
            <a:r>
              <a:rPr lang="en-US" alt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outputFileName</a:t>
            </a:r>
            <a:r>
              <a:rPr lang="en-US" alt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"w")</a:t>
            </a:r>
          </a:p>
          <a:p>
            <a:pPr marL="548640" indent="-548640" algn="just"/>
            <a:r>
              <a:rPr lang="en-US" alt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7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EC5C-38C9-C242-A414-7FF2E8D9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onsolas" panose="020B0609020204030204" pitchFamily="49" charset="0"/>
              </a:rPr>
              <a:t>Writing To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76F2-633C-D143-B1E0-8CE9D31D1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6" y="1039906"/>
            <a:ext cx="11445595" cy="5311587"/>
          </a:xfrm>
        </p:spPr>
        <p:txBody>
          <a:bodyPr>
            <a:normAutofit fontScale="92500" lnSpcReduction="10000"/>
          </a:bodyPr>
          <a:lstStyle/>
          <a:p>
            <a:pPr marL="774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You can use the </a:t>
            </a:r>
            <a:r>
              <a:rPr lang="en-US" altLang="en-US" sz="2200" b="1" dirty="0"/>
              <a:t>‘</a:t>
            </a:r>
            <a:r>
              <a:rPr lang="en-US" altLang="ja-JP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altLang="en-US" sz="2200" b="1" dirty="0"/>
              <a:t>’</a:t>
            </a:r>
            <a:r>
              <a:rPr lang="en-US" altLang="ja-JP" sz="2200" b="1" dirty="0"/>
              <a:t> </a:t>
            </a:r>
            <a:r>
              <a:rPr lang="en-US" altLang="ja-JP" sz="2200" dirty="0"/>
              <a:t>function in conjunction with a file variable.</a:t>
            </a:r>
          </a:p>
          <a:p>
            <a:pPr marL="774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Note however that this function will </a:t>
            </a:r>
            <a:r>
              <a:rPr lang="en-US" altLang="en-US" sz="2200" b="1" dirty="0"/>
              <a:t>ONLY</a:t>
            </a:r>
            <a:r>
              <a:rPr lang="en-US" altLang="en-US" sz="2200" dirty="0"/>
              <a:t> take a string parameter (everything else must be converted to this type first). </a:t>
            </a:r>
          </a:p>
          <a:p>
            <a:pPr algn="just">
              <a:lnSpc>
                <a:spcPct val="150000"/>
              </a:lnSpc>
              <a:buNone/>
            </a:pPr>
            <a:endParaRPr lang="en-US" altLang="en-US" sz="2200" b="1" dirty="0"/>
          </a:p>
          <a:p>
            <a:pPr algn="just">
              <a:lnSpc>
                <a:spcPct val="150000"/>
              </a:lnSpc>
              <a:buNone/>
            </a:pPr>
            <a:r>
              <a:rPr lang="en-US" altLang="en-US" sz="2200" b="1" dirty="0"/>
              <a:t>Format: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en-US" sz="2200" dirty="0"/>
              <a:t>     </a:t>
            </a:r>
            <a:r>
              <a:rPr lang="en-US" altLang="en-US" sz="22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en-US" alt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(temp)</a:t>
            </a:r>
          </a:p>
          <a:p>
            <a:pPr algn="just">
              <a:lnSpc>
                <a:spcPct val="150000"/>
              </a:lnSpc>
              <a:buNone/>
            </a:pPr>
            <a:endParaRPr lang="en-US" altLang="en-US" sz="2200" dirty="0"/>
          </a:p>
          <a:p>
            <a:pPr algn="just">
              <a:lnSpc>
                <a:spcPct val="150000"/>
              </a:lnSpc>
              <a:buNone/>
            </a:pPr>
            <a:r>
              <a:rPr lang="en-US" altLang="en-US" sz="2200" b="1" dirty="0"/>
              <a:t>Example: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en-US" sz="22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Assume that temp contains a string of characters. 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outputFile.write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(temp)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95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ED06-4D06-4E41-B876-E3D7A0A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2122719" cy="720000"/>
          </a:xfrm>
        </p:spPr>
        <p:txBody>
          <a:bodyPr>
            <a:normAutofit/>
          </a:bodyPr>
          <a:lstStyle/>
          <a:p>
            <a:r>
              <a:rPr lang="en-US" altLang="en-US" dirty="0"/>
              <a:t>Writing To A File: Putting It All Together               </a:t>
            </a:r>
            <a:r>
              <a:rPr lang="en-US" altLang="en-US" sz="2000" dirty="0"/>
              <a:t>(1/3)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C545-C8D9-BD4C-867B-F09D7E575B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1944" y="1315869"/>
            <a:ext cx="12534807" cy="4368843"/>
          </a:xfrm>
        </p:spPr>
        <p:txBody>
          <a:bodyPr>
            <a:noAutofit/>
          </a:bodyPr>
          <a:lstStyle/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dirty="0"/>
              <a:t>Input file: </a:t>
            </a:r>
            <a:r>
              <a:rPr lang="en-US" altLang="en-US" sz="2000" b="1" dirty="0"/>
              <a:t>“</a:t>
            </a:r>
            <a:r>
              <a:rPr lang="en-US" altLang="ja-JP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letters.txt</a:t>
            </a:r>
            <a:r>
              <a:rPr lang="en-US" altLang="en-US" sz="2000" b="1" dirty="0"/>
              <a:t>”</a:t>
            </a:r>
            <a:r>
              <a:rPr lang="en-US" altLang="ja-JP" sz="2000" b="1" dirty="0"/>
              <a:t> </a:t>
            </a:r>
            <a:r>
              <a:rPr lang="en-US" altLang="ja-JP" sz="2000" dirty="0"/>
              <a:t>(sample output file name: </a:t>
            </a:r>
            <a:r>
              <a:rPr lang="en-US" altLang="ja-JP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grades.txt</a:t>
            </a:r>
            <a:r>
              <a:rPr lang="en-US" altLang="ja-JP" sz="2000" dirty="0"/>
              <a:t>)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input("Enter the name of input file to read the 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grades from: ")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input("Enter the name of the output file to 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record the GPA's to: ")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open(</a:t>
            </a:r>
            <a:r>
              <a:rPr lang="en-US" alt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"r"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open(</a:t>
            </a:r>
            <a:r>
              <a:rPr lang="en-US" alt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print("Opening file",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" for reading.")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print("Opening file",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" for writing.")</a:t>
            </a:r>
          </a:p>
          <a:p>
            <a:pPr algn="just">
              <a:tabLst>
                <a:tab pos="228600" algn="l"/>
                <a:tab pos="350520" algn="l"/>
                <a:tab pos="2606040" algn="l"/>
              </a:tabLst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612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71AA-0EDC-1E49-A24D-3AF9D12F1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(line[0] == "A"):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(line[0] == "B"):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(line[0] == "C"):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(line[0] == "D"):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(line[0] == "F"):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-1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temp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temp = temp + '\n'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 (line[0], '\t',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outputFile.write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(temp)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F4FD88-0B7B-4851-BAAE-189113F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2122719" cy="720000"/>
          </a:xfrm>
        </p:spPr>
        <p:txBody>
          <a:bodyPr>
            <a:normAutofit/>
          </a:bodyPr>
          <a:lstStyle/>
          <a:p>
            <a:r>
              <a:rPr lang="en-US" altLang="en-US" dirty="0"/>
              <a:t>Writing To A File: Putting It All Together               </a:t>
            </a:r>
            <a:r>
              <a:rPr lang="en-US" altLang="en-US" sz="2000" dirty="0"/>
              <a:t>(2/3)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434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31EE-123A-4169-A29F-411C7418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C6A7-D852-48CD-967A-DD29F66F4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999" y="1481328"/>
            <a:ext cx="10652114" cy="508406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Reading from Files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Writing to Files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dirty="0"/>
              <a:t>Exception Handling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 algn="just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1395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00F0-1880-2342-A38A-1E86B2A46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inputFile.close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algn="just"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outputFile.close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("Completed reading of file",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("Completed writing to file",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outputFileName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F8E409-F080-41BA-AA35-6D0CD721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2122719" cy="720000"/>
          </a:xfrm>
        </p:spPr>
        <p:txBody>
          <a:bodyPr>
            <a:normAutofit/>
          </a:bodyPr>
          <a:lstStyle/>
          <a:p>
            <a:r>
              <a:rPr lang="en-US" altLang="en-US" dirty="0"/>
              <a:t>Writing To A File: Putting It All Together               </a:t>
            </a:r>
            <a:r>
              <a:rPr lang="en-US" altLang="en-US" sz="2000" dirty="0"/>
              <a:t>(3/3)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878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8789-3857-1E4D-8543-BDC336E0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4408340-E907-7B41-8C59-E8EA1CD567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840" y="1562400"/>
            <a:ext cx="10652114" cy="4368843"/>
          </a:xfrm>
        </p:spPr>
        <p:txBody>
          <a:bodyPr>
            <a:normAutofit/>
          </a:bodyPr>
          <a:lstStyle/>
          <a:p>
            <a:r>
              <a:rPr lang="en-GB" sz="2160" b="1" dirty="0">
                <a:highlight>
                  <a:srgbClr val="00FF00"/>
                </a:highlight>
              </a:rPr>
              <a:t>To write to a file, use: </a:t>
            </a:r>
          </a:p>
          <a:p>
            <a:r>
              <a:rPr lang="en-GB" sz="2160" dirty="0" err="1"/>
              <a:t>fh</a:t>
            </a:r>
            <a:r>
              <a:rPr lang="en-GB" sz="2160" dirty="0"/>
              <a:t> = open("</a:t>
            </a:r>
            <a:r>
              <a:rPr lang="en-GB" sz="2160" dirty="0" err="1"/>
              <a:t>hello.txt","w</a:t>
            </a:r>
            <a:r>
              <a:rPr lang="en-GB" sz="2160" dirty="0"/>
              <a:t>") </a:t>
            </a:r>
          </a:p>
          <a:p>
            <a:r>
              <a:rPr lang="en-GB" sz="2160" b="1" dirty="0"/>
              <a:t>write</a:t>
            </a:r>
            <a:r>
              <a:rPr lang="en-GB" sz="2160" dirty="0"/>
              <a:t>("Hello World") </a:t>
            </a:r>
          </a:p>
          <a:p>
            <a:r>
              <a:rPr lang="en-GB" sz="2160" dirty="0" err="1"/>
              <a:t>fh.close</a:t>
            </a:r>
            <a:r>
              <a:rPr lang="en-GB" sz="2160" dirty="0"/>
              <a:t>() </a:t>
            </a:r>
          </a:p>
          <a:p>
            <a:r>
              <a:rPr lang="en-GB" sz="2160" b="1" dirty="0">
                <a:highlight>
                  <a:srgbClr val="00FF00"/>
                </a:highlight>
              </a:rPr>
              <a:t>To write to a file, use: </a:t>
            </a:r>
          </a:p>
          <a:p>
            <a:r>
              <a:rPr lang="en-GB" sz="2160" dirty="0" err="1"/>
              <a:t>fh</a:t>
            </a:r>
            <a:r>
              <a:rPr lang="en-GB" sz="2160" dirty="0"/>
              <a:t> = open("</a:t>
            </a:r>
            <a:r>
              <a:rPr lang="en-GB" sz="2160" dirty="0" err="1"/>
              <a:t>hello.txt</a:t>
            </a:r>
            <a:r>
              <a:rPr lang="en-GB" sz="2160" dirty="0"/>
              <a:t>", "w") </a:t>
            </a:r>
          </a:p>
          <a:p>
            <a:r>
              <a:rPr lang="en-GB" sz="2160" dirty="0" err="1"/>
              <a:t>lines_of_text</a:t>
            </a:r>
            <a:r>
              <a:rPr lang="en-GB" sz="2160" dirty="0"/>
              <a:t> = ["a line of text", "another line of text", "a third line"] </a:t>
            </a:r>
          </a:p>
          <a:p>
            <a:r>
              <a:rPr lang="en-GB" sz="2160" dirty="0" err="1"/>
              <a:t>fh.</a:t>
            </a:r>
            <a:r>
              <a:rPr lang="en-GB" sz="2160" b="1" dirty="0" err="1"/>
              <a:t>writelines</a:t>
            </a:r>
            <a:r>
              <a:rPr lang="en-GB" sz="2160" dirty="0"/>
              <a:t>(</a:t>
            </a:r>
            <a:r>
              <a:rPr lang="en-GB" sz="2160" dirty="0" err="1"/>
              <a:t>lines_of_text</a:t>
            </a:r>
            <a:r>
              <a:rPr lang="en-GB" sz="2160" dirty="0"/>
              <a:t>) </a:t>
            </a:r>
          </a:p>
          <a:p>
            <a:r>
              <a:rPr lang="en-GB" sz="2160" dirty="0" err="1"/>
              <a:t>fh.close</a:t>
            </a:r>
            <a:r>
              <a:rPr lang="en-GB" sz="2160" dirty="0"/>
              <a:t>() </a:t>
            </a:r>
          </a:p>
          <a:p>
            <a:endParaRPr lang="en-US" sz="216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A54EE15-7AF5-9444-8220-B8C417B016F0}"/>
              </a:ext>
            </a:extLst>
          </p:cNvPr>
          <p:cNvSpPr txBox="1">
            <a:spLocks/>
          </p:cNvSpPr>
          <p:nvPr/>
        </p:nvSpPr>
        <p:spPr>
          <a:xfrm>
            <a:off x="8438775" y="1890810"/>
            <a:ext cx="3974842" cy="32468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60" b="1" dirty="0">
                <a:highlight>
                  <a:srgbClr val="00FFFF"/>
                </a:highlight>
              </a:rPr>
              <a:t>To append to file, use: </a:t>
            </a:r>
          </a:p>
          <a:p>
            <a:pPr marL="0" indent="0">
              <a:buNone/>
            </a:pPr>
            <a:r>
              <a:rPr lang="en-GB" sz="2160" dirty="0" err="1"/>
              <a:t>fh</a:t>
            </a:r>
            <a:r>
              <a:rPr lang="en-GB" sz="2160" dirty="0"/>
              <a:t> = open(“hello.txt", "a") </a:t>
            </a:r>
          </a:p>
          <a:p>
            <a:pPr marL="0" indent="0">
              <a:buNone/>
            </a:pPr>
            <a:r>
              <a:rPr lang="en-GB" sz="2160" dirty="0"/>
              <a:t>write("Hello World again") </a:t>
            </a:r>
          </a:p>
          <a:p>
            <a:pPr marL="0" indent="0">
              <a:buNone/>
            </a:pPr>
            <a:r>
              <a:rPr lang="en-GB" sz="2160" dirty="0" err="1"/>
              <a:t>fh.close</a:t>
            </a:r>
            <a:r>
              <a:rPr lang="en-GB" sz="2160" dirty="0"/>
              <a:t>() </a:t>
            </a:r>
          </a:p>
          <a:p>
            <a:r>
              <a:rPr lang="en-GB" sz="2160" b="1" dirty="0">
                <a:highlight>
                  <a:srgbClr val="FFFF00"/>
                </a:highlight>
              </a:rPr>
              <a:t>To close a file, use </a:t>
            </a:r>
          </a:p>
          <a:p>
            <a:pPr marL="0" indent="0">
              <a:buNone/>
            </a:pPr>
            <a:r>
              <a:rPr lang="en-GB" sz="2160" dirty="0" err="1"/>
              <a:t>fh</a:t>
            </a:r>
            <a:r>
              <a:rPr lang="en-GB" sz="2160" dirty="0"/>
              <a:t> = open("</a:t>
            </a:r>
            <a:r>
              <a:rPr lang="en-GB" sz="2160" dirty="0" err="1"/>
              <a:t>hello.txt</a:t>
            </a:r>
            <a:r>
              <a:rPr lang="en-GB" sz="2160" dirty="0"/>
              <a:t>", "r") </a:t>
            </a:r>
          </a:p>
          <a:p>
            <a:pPr marL="0" indent="0">
              <a:buNone/>
            </a:pPr>
            <a:r>
              <a:rPr lang="en-GB" sz="2160" dirty="0"/>
              <a:t>print </a:t>
            </a:r>
            <a:r>
              <a:rPr lang="en-GB" sz="2160" dirty="0" err="1"/>
              <a:t>fh.read</a:t>
            </a:r>
            <a:r>
              <a:rPr lang="en-GB" sz="2160" dirty="0"/>
              <a:t>() </a:t>
            </a:r>
          </a:p>
          <a:p>
            <a:pPr marL="0" indent="0">
              <a:buNone/>
            </a:pPr>
            <a:r>
              <a:rPr lang="en-GB" sz="2160" dirty="0" err="1"/>
              <a:t>fh.close</a:t>
            </a:r>
            <a:r>
              <a:rPr lang="en-GB" sz="2160" dirty="0"/>
              <a:t>()</a:t>
            </a:r>
            <a:endParaRPr lang="en-US" sz="2160" dirty="0"/>
          </a:p>
          <a:p>
            <a:endParaRPr lang="en-US" sz="216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F695FA-97F9-4F8D-9D05-9B5DBCA4A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46729"/>
            <a:ext cx="8190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writelines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writes the items of a list to the file.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9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BC4F1-322D-423B-A35B-4BEFDEF3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" y="1228941"/>
            <a:ext cx="5974714" cy="127669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Handling using Files in Python  </a:t>
            </a:r>
          </a:p>
        </p:txBody>
      </p:sp>
    </p:spTree>
    <p:extLst>
      <p:ext uri="{BB962C8B-B14F-4D97-AF65-F5344CB8AC3E}">
        <p14:creationId xmlns:p14="http://schemas.microsoft.com/office/powerpoint/2010/main" val="328661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2066-5995-A243-89AD-89E2A1B8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1620695" cy="720000"/>
          </a:xfrm>
        </p:spPr>
        <p:txBody>
          <a:bodyPr>
            <a:normAutofit/>
          </a:bodyPr>
          <a:lstStyle/>
          <a:p>
            <a:r>
              <a:rPr lang="en-US" altLang="en-US" sz="3360" dirty="0"/>
              <a:t>Reading From Files: Commonly Used Algorithm</a:t>
            </a:r>
            <a:endParaRPr lang="en-US" sz="336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92F5-4345-0748-B113-78DCDFC5F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Pseudo-code:</a:t>
            </a:r>
          </a:p>
          <a:p>
            <a:pPr marL="75438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Read a line from a file as a string</a:t>
            </a:r>
          </a:p>
          <a:p>
            <a:pPr marL="75438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(string is not empty)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process the line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Read another line from the file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7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1A33-5B23-AD44-9622-414EA7FA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Processing: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C557-C895-4E47-802F-5AD4C7AE2B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774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Files can be used to store complex data given  that there exists a predefined format.</a:t>
            </a:r>
          </a:p>
          <a:p>
            <a:pPr marL="774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Format of the example input file: ‘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employees.txt</a:t>
            </a:r>
            <a:r>
              <a:rPr lang="en-US" altLang="en-US" dirty="0"/>
              <a:t>’</a:t>
            </a:r>
          </a:p>
          <a:p>
            <a:pPr marL="1062900" lvl="3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&lt;</a:t>
            </a:r>
            <a:r>
              <a:rPr lang="en-US" alt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Last name</a:t>
            </a:r>
            <a:r>
              <a:rPr lang="en-US" altLang="en-US" sz="2400" b="1" dirty="0"/>
              <a:t>&gt;&lt;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r>
              <a:rPr lang="en-US" altLang="en-US" sz="2400" b="1" dirty="0"/>
              <a:t>&gt;&lt;</a:t>
            </a:r>
            <a:r>
              <a:rPr lang="en-US" alt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First Name</a:t>
            </a:r>
            <a:r>
              <a:rPr lang="en-US" altLang="en-US" sz="2400" b="1" dirty="0"/>
              <a:t>&gt;,&lt;</a:t>
            </a:r>
            <a:r>
              <a:rPr lang="en-US" alt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Occupation</a:t>
            </a:r>
            <a:r>
              <a:rPr lang="en-US" altLang="en-US" sz="2400" b="1" dirty="0"/>
              <a:t>&gt;,&lt;</a:t>
            </a:r>
            <a:r>
              <a:rPr lang="en-US" alt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Income</a:t>
            </a:r>
            <a:r>
              <a:rPr lang="en-US" altLang="en-US" sz="2400" b="1" dirty="0"/>
              <a:t>&gt; </a:t>
            </a:r>
          </a:p>
          <a:p>
            <a:endParaRPr lang="en-US" sz="2880" dirty="0"/>
          </a:p>
        </p:txBody>
      </p:sp>
    </p:spTree>
    <p:extLst>
      <p:ext uri="{BB962C8B-B14F-4D97-AF65-F5344CB8AC3E}">
        <p14:creationId xmlns:p14="http://schemas.microsoft.com/office/powerpoint/2010/main" val="1651417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B76E-53B5-4F4C-BD02-F6C0D5DA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065319" cy="720000"/>
          </a:xfrm>
        </p:spPr>
        <p:txBody>
          <a:bodyPr>
            <a:normAutofit/>
          </a:bodyPr>
          <a:lstStyle/>
          <a:p>
            <a:r>
              <a:rPr lang="en-US" altLang="en-US" sz="3360" dirty="0"/>
              <a:t>Example Program: </a:t>
            </a:r>
            <a:r>
              <a:rPr lang="en-US" altLang="en-US" sz="3360" dirty="0" err="1">
                <a:latin typeface="Consolas" panose="020B0609020204030204" pitchFamily="49" charset="0"/>
                <a:cs typeface="Consolas" panose="020B0609020204030204" pitchFamily="49" charset="0"/>
              </a:rPr>
              <a:t>data_processing.py</a:t>
            </a:r>
            <a:endParaRPr lang="en-US" sz="336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C956-569F-1B49-8F5F-FEA66D340A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3360" y="1429872"/>
            <a:ext cx="12192000" cy="436884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open ("employees.txt", "r")</a:t>
            </a:r>
          </a:p>
          <a:p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("Reading from file employees.txt")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name,job,income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line.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(',')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last,first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income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(income)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income = income + (income * 1.5)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print(“Last Name: %s, First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: %s, \t\t\t Job: %s, \t\t Income: $%.2f“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%(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first,last,job,income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("Completed reading of file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input.txt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inputFile.close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286A3-60BD-AE4D-921A-E580D1220AAD}"/>
              </a:ext>
            </a:extLst>
          </p:cNvPr>
          <p:cNvSpPr/>
          <p:nvPr/>
        </p:nvSpPr>
        <p:spPr>
          <a:xfrm>
            <a:off x="7824192" y="1429872"/>
            <a:ext cx="3780620" cy="16495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920" b="1" dirty="0">
                <a:solidFill>
                  <a:schemeClr val="bg1"/>
                </a:solidFill>
              </a:rPr>
              <a:t># EMPLOYEES.TXT CONTENT</a:t>
            </a:r>
          </a:p>
          <a:p>
            <a:pPr>
              <a:defRPr/>
            </a:pPr>
            <a:r>
              <a:rPr lang="en-US" sz="1920" dirty="0">
                <a:solidFill>
                  <a:schemeClr val="bg1"/>
                </a:solidFill>
              </a:rPr>
              <a:t>Cage Luke,CAG,30000</a:t>
            </a:r>
          </a:p>
          <a:p>
            <a:pPr>
              <a:defRPr/>
            </a:pPr>
            <a:r>
              <a:rPr lang="en-US" sz="1920" dirty="0">
                <a:solidFill>
                  <a:schemeClr val="bg1"/>
                </a:solidFill>
              </a:rPr>
              <a:t>Jones Jessica,Heroine,0</a:t>
            </a:r>
          </a:p>
          <a:p>
            <a:pPr>
              <a:defRPr/>
            </a:pPr>
            <a:r>
              <a:rPr lang="en-US" sz="1920" dirty="0">
                <a:solidFill>
                  <a:schemeClr val="bg1"/>
                </a:solidFill>
              </a:rPr>
              <a:t>Lee </a:t>
            </a:r>
            <a:r>
              <a:rPr lang="en-US" sz="1920" dirty="0" err="1">
                <a:solidFill>
                  <a:schemeClr val="bg1"/>
                </a:solidFill>
              </a:rPr>
              <a:t>Stan,JKD</a:t>
            </a:r>
            <a:r>
              <a:rPr lang="en-US" sz="1920" dirty="0">
                <a:solidFill>
                  <a:schemeClr val="bg1"/>
                </a:solidFill>
              </a:rPr>
              <a:t> master,100000</a:t>
            </a:r>
          </a:p>
          <a:p>
            <a:pPr>
              <a:defRPr/>
            </a:pPr>
            <a:endParaRPr lang="en-US" sz="19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27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AE6A-B694-B64A-85CA-424FC6F7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10459766" cy="720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Error Handling With Exceptions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1F7C-9463-DA4C-8AFB-D62CFA113E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084729"/>
            <a:ext cx="11459042" cy="5172636"/>
          </a:xfrm>
        </p:spPr>
        <p:txBody>
          <a:bodyPr>
            <a:noAutofit/>
          </a:bodyPr>
          <a:lstStyle/>
          <a:p>
            <a:pPr marL="7749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Exceptions are used to deal with extraordinary errors (‘exceptional ones’).</a:t>
            </a:r>
          </a:p>
          <a:p>
            <a:pPr marL="7749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Typically these are fatal runtime errors (“crashes” program)</a:t>
            </a:r>
          </a:p>
          <a:p>
            <a:pPr marL="7749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Example: trying to open a non-existent file</a:t>
            </a:r>
          </a:p>
          <a:p>
            <a:pPr marL="7749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Basic structure of handling exceptions</a:t>
            </a:r>
          </a:p>
          <a:p>
            <a:pPr marL="555480" lvl="2" indent="0" algn="just">
              <a:buNone/>
            </a:pPr>
            <a:r>
              <a:rPr lang="en-US" alt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try: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5480" lvl="2" indent="0" algn="just"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Attempt something where exception error may happen</a:t>
            </a:r>
          </a:p>
          <a:p>
            <a:pPr marL="555480" lvl="2" indent="0" algn="just">
              <a:buNone/>
            </a:pPr>
            <a:r>
              <a:rPr lang="en-US" altLang="en-US" sz="20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en-US" sz="2000" b="1" i="1" dirty="0">
                <a:latin typeface="Consolas" panose="020B0609020204030204" pitchFamily="49" charset="0"/>
                <a:cs typeface="Consolas" panose="020B0609020204030204" pitchFamily="49" charset="0"/>
              </a:rPr>
              <a:t>exception type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marL="555480" lvl="2" indent="0" algn="just"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React to the error</a:t>
            </a:r>
          </a:p>
          <a:p>
            <a:pPr marL="555480" lvl="2" indent="0" algn="just">
              <a:buNone/>
            </a:pPr>
            <a:r>
              <a:rPr lang="en-US" altLang="en-US" sz="2000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else:  </a:t>
            </a:r>
            <a:r>
              <a:rPr lang="en-US" alt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 always needed</a:t>
            </a:r>
          </a:p>
          <a:p>
            <a:pPr marL="555480" lvl="2" indent="0" algn="just"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What to do if no error is encountered</a:t>
            </a:r>
          </a:p>
          <a:p>
            <a:pPr marL="555480" lvl="2" indent="0" algn="just">
              <a:buNone/>
            </a:pPr>
            <a:r>
              <a:rPr lang="en-US" altLang="en-US" sz="2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finally:  </a:t>
            </a:r>
            <a:r>
              <a:rPr lang="en-US" alt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 always needed</a:t>
            </a:r>
          </a:p>
          <a:p>
            <a:pPr marL="555480" lvl="2" indent="0" algn="just">
              <a:buNone/>
            </a:pPr>
            <a:r>
              <a:rPr lang="en-US" alt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The finally clause is optional. It is intended to define clean-up actions that must be executed under all circumstances</a:t>
            </a:r>
            <a:r>
              <a:rPr lang="en-US" alt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455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1360-CDC0-FC41-A64A-D92B33D8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303920"/>
            <a:ext cx="11228041" cy="720000"/>
          </a:xfrm>
        </p:spPr>
        <p:txBody>
          <a:bodyPr/>
          <a:lstStyle/>
          <a:p>
            <a:r>
              <a:rPr lang="en-US" altLang="en-US" dirty="0"/>
              <a:t>Exceptions: File Example                                     </a:t>
            </a:r>
            <a:r>
              <a:rPr lang="en-US" altLang="en-US" sz="2000" dirty="0"/>
              <a:t>(1/2)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7ECE-AB29-4C42-A251-D90F13BA62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6" y="918882"/>
            <a:ext cx="11669713" cy="578163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Name of the example: 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file_exception.py</a:t>
            </a:r>
          </a:p>
          <a:p>
            <a:pPr marL="342900" indent="-342900" algn="just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Input file name: Most of the previous input files can be used e.g. “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employees.txt</a:t>
            </a:r>
            <a:r>
              <a:rPr lang="en-US" altLang="en-US" sz="2000" dirty="0"/>
              <a:t>”</a:t>
            </a:r>
            <a:endParaRPr lang="en-US" altLang="ja-JP" sz="2000" dirty="0"/>
          </a:p>
          <a:p>
            <a:pPr algn="just">
              <a:lnSpc>
                <a:spcPct val="70000"/>
              </a:lnSpc>
            </a:pPr>
            <a:endParaRPr lang="en-US" altLang="en-US" sz="2000" dirty="0"/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inputFileOK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inputFileOK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False):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try: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input("Enter name of input file: ")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open(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"r")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except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IOError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print("File",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”cannot be opened")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else: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print("Opening file",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" for reading.")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inputFileOK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pPr algn="just">
              <a:lnSpc>
                <a:spcPct val="7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just">
              <a:lnSpc>
                <a:spcPct val="7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print ("Completed reading of file",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inputFile.close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print ("Closed file",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341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4F58-1EA6-124B-B489-0C9950A665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Still inside the body of the while loop (continued)</a:t>
            </a:r>
          </a:p>
          <a:p>
            <a:pPr algn="just"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finally:</a:t>
            </a:r>
          </a:p>
          <a:p>
            <a:pPr algn="just"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True):</a:t>
            </a:r>
          </a:p>
          <a:p>
            <a:pPr algn="just"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print ("Successfully read information from file", </a:t>
            </a:r>
          </a:p>
          <a:p>
            <a:pPr algn="just"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else:</a:t>
            </a:r>
          </a:p>
          <a:p>
            <a:pPr algn="just"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print ("Unsuccessfully attempted to read information </a:t>
            </a:r>
          </a:p>
          <a:p>
            <a:pPr algn="just"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from file",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inputFileName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1A2FFB-BF7D-41C7-9832-16E0162A55AF}"/>
              </a:ext>
            </a:extLst>
          </p:cNvPr>
          <p:cNvSpPr txBox="1">
            <a:spLocks/>
          </p:cNvSpPr>
          <p:nvPr/>
        </p:nvSpPr>
        <p:spPr>
          <a:xfrm>
            <a:off x="521998" y="303920"/>
            <a:ext cx="11228041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ts val="3250"/>
              </a:lnSpc>
              <a:spcBef>
                <a:spcPct val="0"/>
              </a:spcBef>
              <a:buNone/>
              <a:defRPr lang="en-GB" sz="34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Exceptions: File Example                                     </a:t>
            </a:r>
            <a:r>
              <a:rPr lang="en-US" altLang="en-US" sz="2000" dirty="0"/>
              <a:t>(2/2)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404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C8B6-1760-2449-A854-CE4EC3EE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989281" cy="720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Exception Handling: Keyboard Input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EF88-1E1E-A343-AA1E-0BBB642F42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inputOK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  <a:p>
            <a:pPr algn="just">
              <a:buFontTx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inputOK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== False):</a:t>
            </a:r>
          </a:p>
          <a:p>
            <a:pPr algn="just">
              <a:buFontTx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   try:</a:t>
            </a:r>
          </a:p>
          <a:p>
            <a:pPr algn="just">
              <a:buFontTx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= input("Enter a number: ")</a:t>
            </a:r>
          </a:p>
          <a:p>
            <a:pPr algn="just">
              <a:buFontTx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= float(</a:t>
            </a: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>
              <a:buFontTx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   except </a:t>
            </a: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:    </a:t>
            </a:r>
            <a:r>
              <a:rPr lang="en-US" altLang="en-US" sz="216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Can’t convert to a number</a:t>
            </a:r>
          </a:p>
          <a:p>
            <a:pPr algn="just">
              <a:buFontTx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       print("Non-numeric type entered '%s'" %</a:t>
            </a: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</a:p>
          <a:p>
            <a:pPr algn="just">
              <a:buFontTx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   else:   </a:t>
            </a:r>
            <a:r>
              <a:rPr lang="en-US" altLang="en-US" sz="216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All characters are numeric</a:t>
            </a:r>
          </a:p>
          <a:p>
            <a:pPr algn="just">
              <a:buFontTx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inputOK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pPr algn="just">
              <a:buFontTx/>
              <a:buNone/>
            </a:pP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</a:p>
          <a:p>
            <a:pPr algn="just">
              <a:buFontTx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216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16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407D9D-BAF1-834E-9772-0245E627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71" y="1415734"/>
            <a:ext cx="285369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99A3975-AEEA-814B-87C0-9BBA66F36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1" y="2142581"/>
            <a:ext cx="3089910" cy="53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946F60F-4522-E440-9910-806373BD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5243602"/>
            <a:ext cx="5854243" cy="152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86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7D91-7192-47E2-B582-148FB629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B6D89-1622-4A44-BAA5-F0473FB8A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Methods of reading data from files in Python 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Methods of writing data into files in Python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Data Handling using files in Python   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endParaRPr lang="en-US" sz="1913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16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906-3086-DA48-B3F2-7F48EF3A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10537161" cy="720000"/>
          </a:xfrm>
        </p:spPr>
        <p:txBody>
          <a:bodyPr>
            <a:normAutofit/>
          </a:bodyPr>
          <a:lstStyle/>
          <a:p>
            <a:r>
              <a:rPr lang="en-US" altLang="en-US" dirty="0"/>
              <a:t>Summary ! You Should Now Know </a:t>
            </a:r>
            <a:r>
              <a:rPr lang="en-US" alt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6FF-54E0-844E-960D-1516897BD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61" y="995681"/>
            <a:ext cx="11840182" cy="5684519"/>
          </a:xfrm>
        </p:spPr>
        <p:txBody>
          <a:bodyPr>
            <a:normAutofit fontScale="55000" lnSpcReduction="20000"/>
          </a:bodyPr>
          <a:lstStyle/>
          <a:p>
            <a:pPr marL="1117800" lvl="1" indent="-685800"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4800" dirty="0"/>
              <a:t>How to open a file for reading</a:t>
            </a:r>
          </a:p>
          <a:p>
            <a:pPr marL="1117800" lvl="1" indent="-685800"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4800" dirty="0"/>
              <a:t>How to open a file a file for writing </a:t>
            </a:r>
          </a:p>
          <a:p>
            <a:pPr marL="1117800" lvl="1" indent="-685800"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4800" dirty="0"/>
              <a:t>The details of how information is read from and written to a file </a:t>
            </a:r>
          </a:p>
          <a:p>
            <a:pPr marL="1117800" lvl="1" indent="-685800"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4800" dirty="0"/>
              <a:t>How to close a file and why it is good practice to do this explicitly</a:t>
            </a:r>
          </a:p>
          <a:p>
            <a:pPr marL="1117800" lvl="1" indent="-685800"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4800" dirty="0"/>
              <a:t>How to read from a file of arbitrary size </a:t>
            </a:r>
          </a:p>
          <a:p>
            <a:pPr marL="1117800" lvl="1" indent="-685800"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4800" dirty="0"/>
              <a:t>Data storage and processing using files and string functions</a:t>
            </a:r>
          </a:p>
          <a:p>
            <a:pPr marL="1117800" lvl="1" indent="-685800"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4800" dirty="0"/>
              <a:t>How exceptions can be used in conjunction with file input and with invalid keyboard/console input</a:t>
            </a:r>
          </a:p>
          <a:p>
            <a:pPr algn="just">
              <a:defRPr/>
            </a:pPr>
            <a:endParaRPr lang="en-US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2079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5756-467A-4D2C-A4CE-E87B42A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Session!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41C2-C5B2-4ECA-B4D1-FD10D58EAB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Basic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743674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Q And A GIFs - Get the best GIF on GIPHY">
            <a:extLst>
              <a:ext uri="{FF2B5EF4-FFF2-40B4-BE49-F238E27FC236}">
                <a16:creationId xmlns:a16="http://schemas.microsoft.com/office/drawing/2014/main" id="{E8724DE2-8FE7-4261-AA01-D2D21E18E3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0828" y="460587"/>
            <a:ext cx="738704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02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BC4F1-322D-423B-A35B-4BEFDEF3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" y="1147661"/>
            <a:ext cx="5953760" cy="720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Methods of reading data from files in Python </a:t>
            </a:r>
          </a:p>
        </p:txBody>
      </p:sp>
    </p:spTree>
    <p:extLst>
      <p:ext uri="{BB962C8B-B14F-4D97-AF65-F5344CB8AC3E}">
        <p14:creationId xmlns:p14="http://schemas.microsoft.com/office/powerpoint/2010/main" val="41505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8F0C-A072-1E47-8F02-167C5886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9" y="788612"/>
            <a:ext cx="12044082" cy="720000"/>
          </a:xfrm>
        </p:spPr>
        <p:txBody>
          <a:bodyPr>
            <a:normAutofit fontScale="90000"/>
          </a:bodyPr>
          <a:lstStyle/>
          <a:p>
            <a:r>
              <a:rPr lang="en-US" altLang="en-US" sz="3840" dirty="0"/>
              <a:t>What You Need In Order To Read Information From A File</a:t>
            </a:r>
            <a:endParaRPr lang="en-US" sz="384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A0F1-095E-EE47-A320-1F7E54629A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80640" lvl="1" indent="-54864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Open the file and associate the file with a file variable.</a:t>
            </a:r>
          </a:p>
          <a:p>
            <a:pPr marL="980640" lvl="1" indent="-54864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A command to read the information.</a:t>
            </a:r>
          </a:p>
          <a:p>
            <a:pPr marL="980640" lvl="1" indent="-54864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A command to close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0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A018-B84F-3E46-AD26-A7D8A155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Opening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58C0-692C-9443-9F96-8509A9F8A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12" y="1205753"/>
            <a:ext cx="12093387" cy="5298141"/>
          </a:xfrm>
        </p:spPr>
        <p:txBody>
          <a:bodyPr>
            <a:normAutofit fontScale="92500"/>
          </a:bodyPr>
          <a:lstStyle/>
          <a:p>
            <a:pPr marL="548640" indent="-548640" algn="just">
              <a:lnSpc>
                <a:spcPct val="120000"/>
              </a:lnSpc>
            </a:pPr>
            <a:r>
              <a:rPr lang="en-US" altLang="en-US" dirty="0"/>
              <a:t>Prepares the file for reading:</a:t>
            </a:r>
          </a:p>
          <a:p>
            <a:pPr marL="868680" lvl="1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CA" altLang="en-US" dirty="0"/>
              <a:t>Links the file variable with the physical file (references to the file variable are references to the physical file).</a:t>
            </a:r>
            <a:endParaRPr lang="en-US" altLang="en-US" dirty="0"/>
          </a:p>
          <a:p>
            <a:pPr marL="868680" lvl="1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en-US" dirty="0"/>
              <a:t>Positions the file pointer at the start of the file.</a:t>
            </a:r>
          </a:p>
          <a:p>
            <a:pPr marL="548640" indent="-548640" algn="just">
              <a:lnSpc>
                <a:spcPct val="120000"/>
              </a:lnSpc>
            </a:pPr>
            <a:r>
              <a:rPr lang="en-US" altLang="en-US" b="1" dirty="0">
                <a:cs typeface="Consolas" panose="020B0609020204030204" pitchFamily="49" charset="0"/>
              </a:rPr>
              <a:t>Format:</a:t>
            </a:r>
            <a:r>
              <a:rPr lang="en-US" altLang="en-US" baseline="30000" dirty="0">
                <a:cs typeface="Consolas" panose="020B0609020204030204" pitchFamily="49" charset="0"/>
              </a:rPr>
              <a:t>1</a:t>
            </a:r>
            <a:endParaRPr lang="en-US" altLang="en-US" b="1" dirty="0">
              <a:cs typeface="Consolas" panose="020B0609020204030204" pitchFamily="49" charset="0"/>
            </a:endParaRPr>
          </a:p>
          <a:p>
            <a:pPr marL="548640" indent="-548640" algn="just">
              <a:lnSpc>
                <a:spcPct val="120000"/>
              </a:lnSpc>
            </a:pPr>
            <a:r>
              <a:rPr lang="en-US" altLang="en-US" dirty="0">
                <a:cs typeface="Consolas" panose="020B0609020204030204" pitchFamily="49" charset="0"/>
              </a:rPr>
              <a:t>     &lt;</a:t>
            </a:r>
            <a:r>
              <a:rPr lang="en-US" altLang="en-US" i="1" dirty="0">
                <a:cs typeface="Consolas" panose="020B0609020204030204" pitchFamily="49" charset="0"/>
              </a:rPr>
              <a:t>file variable</a:t>
            </a:r>
            <a:r>
              <a:rPr lang="en-US" altLang="en-US" dirty="0">
                <a:cs typeface="Consolas" panose="020B0609020204030204" pitchFamily="49" charset="0"/>
              </a:rPr>
              <a:t>&gt; = open(&lt;</a:t>
            </a:r>
            <a:r>
              <a:rPr lang="en-US" altLang="en-US" i="1" dirty="0">
                <a:cs typeface="Consolas" panose="020B0609020204030204" pitchFamily="49" charset="0"/>
              </a:rPr>
              <a:t>filename</a:t>
            </a:r>
            <a:r>
              <a:rPr lang="en-US" altLang="en-US" dirty="0">
                <a:cs typeface="Consolas" panose="020B0609020204030204" pitchFamily="49" charset="0"/>
              </a:rPr>
              <a:t>&gt;</a:t>
            </a:r>
            <a:r>
              <a:rPr lang="en-US" altLang="en-US" i="1" dirty="0">
                <a:cs typeface="Consolas" panose="020B0609020204030204" pitchFamily="49" charset="0"/>
              </a:rPr>
              <a:t>, </a:t>
            </a:r>
            <a:r>
              <a:rPr lang="en-US" altLang="en-US" dirty="0">
                <a:highlight>
                  <a:srgbClr val="00FF00"/>
                </a:highlight>
                <a:cs typeface="Consolas" panose="020B0609020204030204" pitchFamily="49" charset="0"/>
              </a:rPr>
              <a:t>"r"</a:t>
            </a:r>
            <a:r>
              <a:rPr lang="en-US" altLang="en-US" dirty="0">
                <a:cs typeface="Consolas" panose="020B0609020204030204" pitchFamily="49" charset="0"/>
              </a:rPr>
              <a:t>)</a:t>
            </a:r>
            <a:endParaRPr lang="en-US" altLang="en-US" b="1" dirty="0"/>
          </a:p>
          <a:p>
            <a:pPr marL="548640" indent="-548640" algn="just">
              <a:lnSpc>
                <a:spcPct val="120000"/>
              </a:lnSpc>
            </a:pPr>
            <a:r>
              <a:rPr lang="en-US" altLang="en-US" b="1" dirty="0">
                <a:cs typeface="Consolas" panose="020B0609020204030204" pitchFamily="49" charset="0"/>
              </a:rPr>
              <a:t>Example:</a:t>
            </a:r>
            <a:endParaRPr lang="en-US" altLang="en-US" dirty="0">
              <a:cs typeface="Consolas" panose="020B0609020204030204" pitchFamily="49" charset="0"/>
            </a:endParaRPr>
          </a:p>
          <a:p>
            <a:pPr marL="548640" indent="-548640" algn="just">
              <a:lnSpc>
                <a:spcPct val="120000"/>
              </a:lnSpc>
            </a:pPr>
            <a:r>
              <a:rPr lang="en-US" altLang="en-US" dirty="0"/>
              <a:t>    Constant </a:t>
            </a:r>
            <a:r>
              <a:rPr lang="en-US" altLang="en-US" b="1" dirty="0"/>
              <a:t>filename</a:t>
            </a:r>
            <a:r>
              <a:rPr lang="en-US" altLang="en-US" dirty="0"/>
              <a:t>:    </a:t>
            </a:r>
            <a:r>
              <a:rPr lang="en-US" altLang="en-US" b="1" dirty="0" err="1">
                <a:cs typeface="Consolas" panose="020B0609020204030204" pitchFamily="49" charset="0"/>
              </a:rPr>
              <a:t>inputFile</a:t>
            </a:r>
            <a:r>
              <a:rPr lang="en-US" altLang="en-US" b="1" dirty="0">
                <a:cs typeface="Consolas" panose="020B0609020204030204" pitchFamily="49" charset="0"/>
              </a:rPr>
              <a:t> = open("data.txt", "r")</a:t>
            </a:r>
          </a:p>
          <a:p>
            <a:pPr marL="548640" indent="-548640" algn="just">
              <a:lnSpc>
                <a:spcPct val="12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OR</a:t>
            </a:r>
          </a:p>
          <a:p>
            <a:pPr marL="548640" indent="-548640" algn="just">
              <a:lnSpc>
                <a:spcPct val="120000"/>
              </a:lnSpc>
            </a:pPr>
            <a:r>
              <a:rPr lang="en-US" altLang="en-US" dirty="0"/>
              <a:t>    Variable </a:t>
            </a:r>
            <a:r>
              <a:rPr lang="en-US" altLang="en-US" b="1" dirty="0"/>
              <a:t>filename</a:t>
            </a:r>
            <a:r>
              <a:rPr lang="en-US" altLang="en-US" dirty="0"/>
              <a:t> entered by user at runtime:</a:t>
            </a:r>
            <a:r>
              <a:rPr lang="en-US" altLang="en-US" dirty="0">
                <a:cs typeface="Consolas" panose="020B0609020204030204" pitchFamily="49" charset="0"/>
              </a:rPr>
              <a:t> </a:t>
            </a:r>
            <a:r>
              <a:rPr lang="en-US" altLang="en-US" b="1" dirty="0">
                <a:cs typeface="Consolas" panose="020B0609020204030204" pitchFamily="49" charset="0"/>
              </a:rPr>
              <a:t>filename = input("Enter name of input file: ")</a:t>
            </a:r>
          </a:p>
          <a:p>
            <a:pPr marL="548640" indent="-548640" algn="just">
              <a:lnSpc>
                <a:spcPct val="120000"/>
              </a:lnSpc>
            </a:pPr>
            <a:r>
              <a:rPr lang="en-US" altLang="en-US" dirty="0">
                <a:cs typeface="Consolas" panose="020B0609020204030204" pitchFamily="49" charset="0"/>
              </a:rPr>
              <a:t>                                                                              </a:t>
            </a:r>
            <a:r>
              <a:rPr lang="en-US" altLang="en-US" b="1" dirty="0" err="1">
                <a:cs typeface="Consolas" panose="020B0609020204030204" pitchFamily="49" charset="0"/>
              </a:rPr>
              <a:t>inputFile</a:t>
            </a:r>
            <a:r>
              <a:rPr lang="en-US" altLang="en-US" b="1" dirty="0">
                <a:cs typeface="Consolas" panose="020B0609020204030204" pitchFamily="49" charset="0"/>
              </a:rPr>
              <a:t> = open(filename, "r")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4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2A63-1DC9-EA4F-89A4-DA3F33B0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9796377" cy="720000"/>
          </a:xfrm>
        </p:spPr>
        <p:txBody>
          <a:bodyPr>
            <a:normAutofit/>
          </a:bodyPr>
          <a:lstStyle/>
          <a:p>
            <a:r>
              <a:rPr lang="en-US" altLang="en-US" sz="3840" dirty="0"/>
              <a:t>Reading Information From Files</a:t>
            </a:r>
            <a:endParaRPr lang="en-US" sz="384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7D73-001E-B84D-A286-EBAC550290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pPr marL="774900" lvl="1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</a:rPr>
              <a:t>To open a text file, use: </a:t>
            </a:r>
          </a:p>
          <a:p>
            <a:r>
              <a:rPr lang="en-GB" dirty="0">
                <a:latin typeface="Cambria" panose="02040503050406030204" pitchFamily="18" charset="0"/>
              </a:rPr>
              <a:t>	</a:t>
            </a:r>
            <a:r>
              <a:rPr lang="en-GB" dirty="0" err="1">
                <a:latin typeface="Cambria" panose="02040503050406030204" pitchFamily="18" charset="0"/>
              </a:rPr>
              <a:t>fh</a:t>
            </a:r>
            <a:r>
              <a:rPr lang="en-GB" dirty="0">
                <a:latin typeface="Cambria" panose="02040503050406030204" pitchFamily="18" charset="0"/>
              </a:rPr>
              <a:t> = open("hello.txt", "r")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</a:endParaRPr>
          </a:p>
          <a:p>
            <a:pPr marL="774900" lvl="1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</a:rPr>
              <a:t>To read a text file, use: </a:t>
            </a:r>
          </a:p>
          <a:p>
            <a:r>
              <a:rPr lang="en-GB" dirty="0">
                <a:latin typeface="Cambria" panose="02040503050406030204" pitchFamily="18" charset="0"/>
              </a:rPr>
              <a:t>	</a:t>
            </a:r>
            <a:r>
              <a:rPr lang="en-GB" dirty="0" err="1">
                <a:latin typeface="Cambria" panose="02040503050406030204" pitchFamily="18" charset="0"/>
              </a:rPr>
              <a:t>fh</a:t>
            </a:r>
            <a:r>
              <a:rPr lang="en-GB" dirty="0">
                <a:latin typeface="Cambria" panose="02040503050406030204" pitchFamily="18" charset="0"/>
              </a:rPr>
              <a:t> = open("</a:t>
            </a:r>
            <a:r>
              <a:rPr lang="en-GB" dirty="0" err="1">
                <a:latin typeface="Cambria" panose="02040503050406030204" pitchFamily="18" charset="0"/>
              </a:rPr>
              <a:t>hello.txt","r</a:t>
            </a:r>
            <a:r>
              <a:rPr lang="en-GB" dirty="0">
                <a:latin typeface="Cambria" panose="02040503050406030204" pitchFamily="18" charset="0"/>
              </a:rPr>
              <a:t>") </a:t>
            </a:r>
          </a:p>
          <a:p>
            <a:r>
              <a:rPr lang="en-GB" dirty="0">
                <a:latin typeface="Cambria" panose="02040503050406030204" pitchFamily="18" charset="0"/>
              </a:rPr>
              <a:t>	print </a:t>
            </a:r>
            <a:r>
              <a:rPr lang="en-GB" dirty="0" err="1">
                <a:latin typeface="Cambria" panose="02040503050406030204" pitchFamily="18" charset="0"/>
              </a:rPr>
              <a:t>fh.read</a:t>
            </a:r>
            <a:r>
              <a:rPr lang="en-GB" dirty="0">
                <a:latin typeface="Cambria" panose="02040503050406030204" pitchFamily="18" charset="0"/>
              </a:rPr>
              <a:t>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</a:endParaRPr>
          </a:p>
          <a:p>
            <a:pPr marL="774900" lvl="1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</a:rPr>
              <a:t>To read one line at a time, use: </a:t>
            </a:r>
          </a:p>
          <a:p>
            <a:r>
              <a:rPr lang="en-GB" dirty="0">
                <a:latin typeface="Cambria" panose="02040503050406030204" pitchFamily="18" charset="0"/>
              </a:rPr>
              <a:t>	</a:t>
            </a:r>
            <a:r>
              <a:rPr lang="en-GB" dirty="0" err="1">
                <a:latin typeface="Cambria" panose="02040503050406030204" pitchFamily="18" charset="0"/>
              </a:rPr>
              <a:t>fh</a:t>
            </a:r>
            <a:r>
              <a:rPr lang="en-GB" dirty="0">
                <a:latin typeface="Cambria" panose="02040503050406030204" pitchFamily="18" charset="0"/>
              </a:rPr>
              <a:t> = open("</a:t>
            </a:r>
            <a:r>
              <a:rPr lang="en-GB" dirty="0" err="1">
                <a:latin typeface="Cambria" panose="02040503050406030204" pitchFamily="18" charset="0"/>
              </a:rPr>
              <a:t>hello".txt</a:t>
            </a:r>
            <a:r>
              <a:rPr lang="en-GB" dirty="0">
                <a:latin typeface="Cambria" panose="02040503050406030204" pitchFamily="18" charset="0"/>
              </a:rPr>
              <a:t>", "r") </a:t>
            </a:r>
          </a:p>
          <a:p>
            <a:r>
              <a:rPr lang="en-GB" dirty="0">
                <a:latin typeface="Cambria" panose="02040503050406030204" pitchFamily="18" charset="0"/>
              </a:rPr>
              <a:t>	print </a:t>
            </a:r>
            <a:r>
              <a:rPr lang="en-GB" dirty="0" err="1">
                <a:latin typeface="Cambria" panose="02040503050406030204" pitchFamily="18" charset="0"/>
              </a:rPr>
              <a:t>fh.readline</a:t>
            </a:r>
            <a:r>
              <a:rPr lang="en-GB" dirty="0">
                <a:latin typeface="Cambria" panose="02040503050406030204" pitchFamily="18" charset="0"/>
              </a:rPr>
              <a:t>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</a:endParaRPr>
          </a:p>
          <a:p>
            <a:pPr marL="774900" lvl="1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</a:rPr>
              <a:t>To read a list of lines use: </a:t>
            </a:r>
          </a:p>
          <a:p>
            <a:r>
              <a:rPr lang="en-GB" dirty="0">
                <a:latin typeface="Cambria" panose="02040503050406030204" pitchFamily="18" charset="0"/>
              </a:rPr>
              <a:t>	</a:t>
            </a:r>
            <a:r>
              <a:rPr lang="en-GB" dirty="0" err="1">
                <a:latin typeface="Cambria" panose="02040503050406030204" pitchFamily="18" charset="0"/>
              </a:rPr>
              <a:t>fh</a:t>
            </a:r>
            <a:r>
              <a:rPr lang="en-GB" dirty="0">
                <a:latin typeface="Cambria" panose="02040503050406030204" pitchFamily="18" charset="0"/>
              </a:rPr>
              <a:t> = open("hello.txt.", "r") </a:t>
            </a:r>
          </a:p>
          <a:p>
            <a:r>
              <a:rPr lang="en-GB" dirty="0">
                <a:latin typeface="Cambria" panose="02040503050406030204" pitchFamily="18" charset="0"/>
              </a:rPr>
              <a:t>	print </a:t>
            </a:r>
            <a:r>
              <a:rPr lang="en-GB" dirty="0" err="1">
                <a:latin typeface="Cambria" panose="02040503050406030204" pitchFamily="18" charset="0"/>
              </a:rPr>
              <a:t>fh.readlines</a:t>
            </a:r>
            <a:r>
              <a:rPr lang="en-GB" dirty="0">
                <a:latin typeface="Cambria" panose="02040503050406030204" pitchFamily="18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5855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8263-59F9-5941-A42D-2EC33D2D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8" y="842400"/>
            <a:ext cx="9581225" cy="720000"/>
          </a:xfrm>
        </p:spPr>
        <p:txBody>
          <a:bodyPr>
            <a:normAutofit/>
          </a:bodyPr>
          <a:lstStyle/>
          <a:p>
            <a:r>
              <a:rPr lang="en-US" altLang="en-US" sz="3840" dirty="0"/>
              <a:t>Reading Information From Files</a:t>
            </a:r>
            <a:endParaRPr lang="en-US" sz="384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A0D8-2554-9047-A478-07632B86E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Typically reading is done within the body of a loop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Each execution of the loop will read a line from the file into a string</a:t>
            </a:r>
          </a:p>
          <a:p>
            <a:pPr algn="just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Format:</a:t>
            </a:r>
          </a:p>
          <a:p>
            <a:pPr lvl="1" algn="just">
              <a:buFont typeface="Times New Roman" panose="02020603050405020304" pitchFamily="18" charset="0"/>
              <a:buNone/>
            </a:pPr>
            <a:r>
              <a:rPr lang="en-US" altLang="en-US" sz="216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16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16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variable to store a string</a:t>
            </a:r>
            <a:r>
              <a:rPr lang="en-US" altLang="en-US" sz="216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216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16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160" i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 of file variable</a:t>
            </a:r>
            <a:r>
              <a:rPr lang="en-US" altLang="en-US" sz="216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 lvl="1" algn="just">
              <a:buFont typeface="Times New Roman" panose="02020603050405020304" pitchFamily="18" charset="0"/>
              <a:buNone/>
            </a:pP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2160" i="1" dirty="0">
                <a:latin typeface="Consolas" panose="020B0609020204030204" pitchFamily="49" charset="0"/>
                <a:cs typeface="Consolas" panose="020B0609020204030204" pitchFamily="49" charset="0"/>
              </a:rPr>
              <a:t>Do something with the string read from file</a:t>
            </a:r>
            <a:r>
              <a:rPr lang="en-US" alt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>
              <a:buNone/>
            </a:pPr>
            <a:endParaRPr lang="en-US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lvl="1" algn="just">
              <a:buFont typeface="Times New Roman" panose="02020603050405020304" pitchFamily="18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alt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 algn="just">
              <a:buFont typeface="Times New Roman" panose="02020603050405020304" pitchFamily="18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print(line)  </a:t>
            </a:r>
            <a:r>
              <a:rPr lang="en-US" alt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Echo file contents back onscreen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4CCD-9F0B-FF46-B318-9149CF3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From Text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22CF-2BEB-F94F-98CB-27E5349312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093694"/>
            <a:ext cx="10652114" cy="535641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Reading characters from a text file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There are several functions and methods for reading data from a file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read() </a:t>
            </a:r>
            <a:r>
              <a:rPr lang="en-US" altLang="en-US" dirty="0"/>
              <a:t>method allows a program to read a specified number of characters from a file and returns them as a string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Example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en-US" b="1" dirty="0" err="1"/>
              <a:t>any_file</a:t>
            </a:r>
            <a:r>
              <a:rPr lang="en-US" altLang="en-US" b="1" dirty="0"/>
              <a:t> = open( “</a:t>
            </a:r>
            <a:r>
              <a:rPr lang="en-US" altLang="en-US" b="1" dirty="0" err="1"/>
              <a:t>test.txt</a:t>
            </a:r>
            <a:r>
              <a:rPr lang="en-US" altLang="en-US" b="1" dirty="0"/>
              <a:t>”, “r” )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en-US" b="1" dirty="0"/>
              <a:t>print </a:t>
            </a:r>
            <a:r>
              <a:rPr lang="en-US" altLang="en-US" b="1" dirty="0" err="1"/>
              <a:t>any_file.read</a:t>
            </a:r>
            <a:r>
              <a:rPr lang="en-US" altLang="en-US" b="1" dirty="0"/>
              <a:t>(5)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en-US" b="1" dirty="0"/>
              <a:t>print </a:t>
            </a:r>
            <a:r>
              <a:rPr lang="en-US" altLang="en-US" b="1" dirty="0" err="1"/>
              <a:t>any_file.read</a:t>
            </a:r>
            <a:r>
              <a:rPr lang="en-US" altLang="en-US" b="1" dirty="0"/>
              <a:t>(4)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en-US" b="1" dirty="0" err="1"/>
              <a:t>any_file.close</a:t>
            </a:r>
            <a:r>
              <a:rPr lang="en-US" altLang="en-US" b="1" dirty="0"/>
              <a:t>()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Python remembers where the file last read data by using a </a:t>
            </a:r>
            <a:r>
              <a:rPr lang="en-US" altLang="en-US" b="1" dirty="0"/>
              <a:t>“file pointer” </a:t>
            </a:r>
            <a:r>
              <a:rPr lang="en-US" altLang="en-US" dirty="0"/>
              <a:t>or </a:t>
            </a:r>
            <a:r>
              <a:rPr lang="en-US" altLang="en-US" b="1" dirty="0"/>
              <a:t>“bookmark”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165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OG 2019 v2">
      <a:dk1>
        <a:sysClr val="windowText" lastClr="000000"/>
      </a:dk1>
      <a:lt1>
        <a:sysClr val="window" lastClr="FFFFFF"/>
      </a:lt1>
      <a:dk2>
        <a:srgbClr val="353637"/>
      </a:dk2>
      <a:lt2>
        <a:srgbClr val="FFFFFF"/>
      </a:lt2>
      <a:accent1>
        <a:srgbClr val="188178"/>
      </a:accent1>
      <a:accent2>
        <a:srgbClr val="DE655E"/>
      </a:accent2>
      <a:accent3>
        <a:srgbClr val="488ECB"/>
      </a:accent3>
      <a:accent4>
        <a:srgbClr val="FFED00"/>
      </a:accent4>
      <a:accent5>
        <a:srgbClr val="FAA719"/>
      </a:accent5>
      <a:accent6>
        <a:srgbClr val="F1F2F3"/>
      </a:accent6>
      <a:hlink>
        <a:srgbClr val="353637"/>
      </a:hlink>
      <a:folHlink>
        <a:srgbClr val="A5A2A2"/>
      </a:folHlink>
    </a:clrScheme>
    <a:fontScheme name="UoG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- for Staffnet.ppt" id="{3FF94290-24B8-43CD-BACE-0A22F52C7776}" vid="{F1CF60C3-A535-4662-8557-5557904797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B50BD7536E2C4E90DFAA8279D6949D" ma:contentTypeVersion="11" ma:contentTypeDescription="Create a new document." ma:contentTypeScope="" ma:versionID="68c380d5d032247a10b70086029a7200">
  <xsd:schema xmlns:xsd="http://www.w3.org/2001/XMLSchema" xmlns:xs="http://www.w3.org/2001/XMLSchema" xmlns:p="http://schemas.microsoft.com/office/2006/metadata/properties" xmlns:ns3="447889f0-fcaf-47ef-96c1-2176b6863eed" xmlns:ns4="1e7c26fa-327e-49d5-8d77-e72c19e98b8f" targetNamespace="http://schemas.microsoft.com/office/2006/metadata/properties" ma:root="true" ma:fieldsID="1ac209e6ec3b2269fb6ea157c2023afa" ns3:_="" ns4:_="">
    <xsd:import namespace="447889f0-fcaf-47ef-96c1-2176b6863eed"/>
    <xsd:import namespace="1e7c26fa-327e-49d5-8d77-e72c19e98b8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89f0-fcaf-47ef-96c1-2176b6863e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c26fa-327e-49d5-8d77-e72c19e98b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62B9498-C747-47EE-AC30-952BEE262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FDE06-A030-496C-A1EF-6753D7ACF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889f0-fcaf-47ef-96c1-2176b6863eed"/>
    <ds:schemaRef ds:uri="1e7c26fa-327e-49d5-8d77-e72c19e98b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F1A8D7-B1D2-4C5D-885D-77A2FA7C9CD7}">
  <ds:schemaRefs>
    <ds:schemaRef ds:uri="http://www.w3.org/XML/1998/namespace"/>
    <ds:schemaRef ds:uri="1e7c26fa-327e-49d5-8d77-e72c19e98b8f"/>
    <ds:schemaRef ds:uri="http://schemas.microsoft.com/office/infopath/2007/PartnerControls"/>
    <ds:schemaRef ds:uri="447889f0-fcaf-47ef-96c1-2176b6863eed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2205</Words>
  <Application>Microsoft Macintosh PowerPoint</Application>
  <PresentationFormat>Widescreen</PresentationFormat>
  <Paragraphs>272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Consolas</vt:lpstr>
      <vt:lpstr>Courier New</vt:lpstr>
      <vt:lpstr>Times New Roman</vt:lpstr>
      <vt:lpstr>Wingdings</vt:lpstr>
      <vt:lpstr>1_Office Theme</vt:lpstr>
      <vt:lpstr>CT4029  Principles of Programming  Day 4 – Session 7 Files in Python </vt:lpstr>
      <vt:lpstr>Learning Outcomes </vt:lpstr>
      <vt:lpstr>Today’s Agenda!</vt:lpstr>
      <vt:lpstr>Methods of reading data from files in Python </vt:lpstr>
      <vt:lpstr>What You Need In Order To Read Information From A File</vt:lpstr>
      <vt:lpstr>Opening Files</vt:lpstr>
      <vt:lpstr>Reading Information From Files</vt:lpstr>
      <vt:lpstr>Reading Information From Files</vt:lpstr>
      <vt:lpstr>Reading From Text Files</vt:lpstr>
      <vt:lpstr>Reading From Text Files</vt:lpstr>
      <vt:lpstr>Reading From Text Files</vt:lpstr>
      <vt:lpstr>Reading From Text Files</vt:lpstr>
      <vt:lpstr>Closing The File</vt:lpstr>
      <vt:lpstr>Methods of Writing data into files in Python </vt:lpstr>
      <vt:lpstr>What You Need To Write Information To A File</vt:lpstr>
      <vt:lpstr>Opening The File</vt:lpstr>
      <vt:lpstr>Writing To A File</vt:lpstr>
      <vt:lpstr>Writing To A File: Putting It All Together               (1/3)</vt:lpstr>
      <vt:lpstr>Writing To A File: Putting It All Together               (2/3)</vt:lpstr>
      <vt:lpstr>Writing To A File: Putting It All Together               (3/3)</vt:lpstr>
      <vt:lpstr>Writing to a File</vt:lpstr>
      <vt:lpstr>Data Handling using Files in Python  </vt:lpstr>
      <vt:lpstr>Reading From Files: Commonly Used Algorithm</vt:lpstr>
      <vt:lpstr>Data Processing: Files</vt:lpstr>
      <vt:lpstr>Example Program: data_processing.py</vt:lpstr>
      <vt:lpstr>Error Handling With Exceptions </vt:lpstr>
      <vt:lpstr>Exceptions: File Example                                     (1/2)</vt:lpstr>
      <vt:lpstr>PowerPoint Presentation</vt:lpstr>
      <vt:lpstr>Exception Handling: Keyboard Input</vt:lpstr>
      <vt:lpstr>Summary ! You Should Now Know  </vt:lpstr>
      <vt:lpstr>Next Session!</vt:lpstr>
      <vt:lpstr>PowerPoint Presentation</vt:lpstr>
    </vt:vector>
  </TitlesOfParts>
  <Company>University of Gloucestershire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Loukil, Zainab</dc:creator>
  <cp:lastModifiedBy>LOUKIL, Zainab</cp:lastModifiedBy>
  <cp:revision>65</cp:revision>
  <dcterms:created xsi:type="dcterms:W3CDTF">2020-02-07T15:07:43Z</dcterms:created>
  <dcterms:modified xsi:type="dcterms:W3CDTF">2022-10-15T22:17:00Z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0x010100EAB50BD7536E2C4E90DFAA8279D6949D</vt:lpwstr>
  </property>
  <property fmtid="{D5CDD505-2E9C-101B-9397-08002B2CF9AE}" pid="3" name="_dlc_DocIdItemGuid">
    <vt:lpwstr>86ddc6c5-15fd-4038-ade7-a0c48affb04f</vt:lpwstr>
  </property>
</Properties>
</file>