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48"/>
  </p:notesMasterIdLst>
  <p:sldIdLst>
    <p:sldId id="456" r:id="rId5"/>
    <p:sldId id="474" r:id="rId6"/>
    <p:sldId id="473" r:id="rId7"/>
    <p:sldId id="488" r:id="rId8"/>
    <p:sldId id="285" r:id="rId9"/>
    <p:sldId id="259" r:id="rId10"/>
    <p:sldId id="260" r:id="rId11"/>
    <p:sldId id="261" r:id="rId12"/>
    <p:sldId id="262" r:id="rId13"/>
    <p:sldId id="263" r:id="rId14"/>
    <p:sldId id="264" r:id="rId15"/>
    <p:sldId id="490" r:id="rId16"/>
    <p:sldId id="267" r:id="rId17"/>
    <p:sldId id="489" r:id="rId18"/>
    <p:sldId id="268" r:id="rId19"/>
    <p:sldId id="269" r:id="rId20"/>
    <p:sldId id="271" r:id="rId21"/>
    <p:sldId id="272" r:id="rId22"/>
    <p:sldId id="274" r:id="rId23"/>
    <p:sldId id="276" r:id="rId24"/>
    <p:sldId id="491" r:id="rId25"/>
    <p:sldId id="278" r:id="rId26"/>
    <p:sldId id="280" r:id="rId27"/>
    <p:sldId id="281" r:id="rId28"/>
    <p:sldId id="282" r:id="rId29"/>
    <p:sldId id="286" r:id="rId30"/>
    <p:sldId id="283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492" r:id="rId39"/>
    <p:sldId id="294" r:id="rId40"/>
    <p:sldId id="295" r:id="rId41"/>
    <p:sldId id="296" r:id="rId42"/>
    <p:sldId id="297" r:id="rId43"/>
    <p:sldId id="298" r:id="rId44"/>
    <p:sldId id="299" r:id="rId45"/>
    <p:sldId id="487" r:id="rId46"/>
    <p:sldId id="47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5E"/>
    <a:srgbClr val="8706AA"/>
    <a:srgbClr val="65088E"/>
    <a:srgbClr val="6D0589"/>
    <a:srgbClr val="488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KIL, Zainab" userId="bab9806c-efc5-4e65-9b68-3e033ff096a8" providerId="ADAL" clId="{16808E78-A0D7-4B09-B69A-B660F942E65A}"/>
    <pc:docChg chg="undo redo custSel addSld delSld modSld">
      <pc:chgData name="LOUKIL, Zainab" userId="bab9806c-efc5-4e65-9b68-3e033ff096a8" providerId="ADAL" clId="{16808E78-A0D7-4B09-B69A-B660F942E65A}" dt="2021-09-22T14:36:04.356" v="2596" actId="1076"/>
      <pc:docMkLst>
        <pc:docMk/>
      </pc:docMkLst>
      <pc:sldChg chg="modSp">
        <pc:chgData name="LOUKIL, Zainab" userId="bab9806c-efc5-4e65-9b68-3e033ff096a8" providerId="ADAL" clId="{16808E78-A0D7-4B09-B69A-B660F942E65A}" dt="2021-09-22T08:56:26.915" v="31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16808E78-A0D7-4B09-B69A-B660F942E65A}" dt="2021-09-22T08:56:26.915" v="31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16808E78-A0D7-4B09-B69A-B660F942E65A}" dt="2021-09-22T09:03:25.114" v="290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16808E78-A0D7-4B09-B69A-B660F942E65A}" dt="2021-09-22T09:03:25.114" v="290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16808E78-A0D7-4B09-B69A-B660F942E65A}" dt="2021-09-22T08:57:04.754" v="62" actId="2710"/>
        <pc:sldMkLst>
          <pc:docMk/>
          <pc:sldMk cId="2313951906" sldId="474"/>
        </pc:sldMkLst>
        <pc:spChg chg="mod">
          <ac:chgData name="LOUKIL, Zainab" userId="bab9806c-efc5-4e65-9b68-3e033ff096a8" providerId="ADAL" clId="{16808E78-A0D7-4B09-B69A-B660F942E65A}" dt="2021-09-22T08:57:04.754" v="62" actId="2710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16808E78-A0D7-4B09-B69A-B660F942E65A}" dt="2021-09-22T09:08:36.328" v="443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16808E78-A0D7-4B09-B69A-B660F942E65A}" dt="2021-09-22T09:08:36.328" v="443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431ED355-B2AF-473B-B539-67917210043E}"/>
    <pc:docChg chg="undo custSel addSld delSld modSld">
      <pc:chgData name="LOUKIL, Zainab" userId="bab9806c-efc5-4e65-9b68-3e033ff096a8" providerId="ADAL" clId="{431ED355-B2AF-473B-B539-67917210043E}" dt="2021-09-21T10:55:09.182" v="1851"/>
      <pc:docMkLst>
        <pc:docMk/>
      </pc:docMkLst>
      <pc:sldChg chg="modSp">
        <pc:chgData name="LOUKIL, Zainab" userId="bab9806c-efc5-4e65-9b68-3e033ff096a8" providerId="ADAL" clId="{431ED355-B2AF-473B-B539-67917210043E}" dt="2021-09-21T08:10:53.404" v="54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431ED355-B2AF-473B-B539-67917210043E}" dt="2021-09-21T08:10:53.404" v="54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431ED355-B2AF-473B-B539-67917210043E}" dt="2021-09-21T10:34:17.939" v="1758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431ED355-B2AF-473B-B539-67917210043E}" dt="2021-09-21T10:34:17.939" v="1758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431ED355-B2AF-473B-B539-67917210043E}" dt="2021-09-21T08:11:41.451" v="60" actId="14100"/>
        <pc:sldMkLst>
          <pc:docMk/>
          <pc:sldMk cId="2313951906" sldId="474"/>
        </pc:sldMkLst>
        <pc:spChg chg="mod">
          <ac:chgData name="LOUKIL, Zainab" userId="bab9806c-efc5-4e65-9b68-3e033ff096a8" providerId="ADAL" clId="{431ED355-B2AF-473B-B539-67917210043E}" dt="2021-09-21T08:11:41.451" v="60" actId="14100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431ED355-B2AF-473B-B539-67917210043E}" dt="2021-09-21T10:27:00.609" v="1685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431ED355-B2AF-473B-B539-67917210043E}" dt="2021-09-21T10:27:00.609" v="1685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C313930B-0CD8-4DAC-8466-A7865A8238AB}"/>
    <pc:docChg chg="undo custSel addSld delSld modSld">
      <pc:chgData name="LOUKIL, Zainab" userId="bab9806c-efc5-4e65-9b68-3e033ff096a8" providerId="ADAL" clId="{C313930B-0CD8-4DAC-8466-A7865A8238AB}" dt="2021-09-17T14:16:30.174" v="2321" actId="14100"/>
      <pc:docMkLst>
        <pc:docMk/>
      </pc:docMkLst>
      <pc:sldChg chg="modSp">
        <pc:chgData name="LOUKIL, Zainab" userId="bab9806c-efc5-4e65-9b68-3e033ff096a8" providerId="ADAL" clId="{C313930B-0CD8-4DAC-8466-A7865A8238AB}" dt="2021-09-17T09:24:29.129" v="61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C313930B-0CD8-4DAC-8466-A7865A8238AB}" dt="2021-09-17T09:24:29.129" v="61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 add">
        <pc:chgData name="LOUKIL, Zainab" userId="bab9806c-efc5-4e65-9b68-3e033ff096a8" providerId="ADAL" clId="{C313930B-0CD8-4DAC-8466-A7865A8238AB}" dt="2021-09-17T14:16:13.284" v="2291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C313930B-0CD8-4DAC-8466-A7865A8238AB}" dt="2021-09-17T09:28:25.912" v="173" actId="20577"/>
          <ac:spMkLst>
            <pc:docMk/>
            <pc:sldMk cId="1120716882" sldId="473"/>
            <ac:spMk id="2" creationId="{62177D91-7192-47E2-B582-148FB62960A9}"/>
          </ac:spMkLst>
        </pc:spChg>
        <pc:spChg chg="mod">
          <ac:chgData name="LOUKIL, Zainab" userId="bab9806c-efc5-4e65-9b68-3e033ff096a8" providerId="ADAL" clId="{C313930B-0CD8-4DAC-8466-A7865A8238AB}" dt="2021-09-17T14:16:13.284" v="2291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 add">
        <pc:chgData name="LOUKIL, Zainab" userId="bab9806c-efc5-4e65-9b68-3e033ff096a8" providerId="ADAL" clId="{C313930B-0CD8-4DAC-8466-A7865A8238AB}" dt="2021-09-17T09:33:02.157" v="342" actId="20577"/>
        <pc:sldMkLst>
          <pc:docMk/>
          <pc:sldMk cId="2313951906" sldId="474"/>
        </pc:sldMkLst>
        <pc:spChg chg="mod">
          <ac:chgData name="LOUKIL, Zainab" userId="bab9806c-efc5-4e65-9b68-3e033ff096a8" providerId="ADAL" clId="{C313930B-0CD8-4DAC-8466-A7865A8238AB}" dt="2021-09-17T09:33:02.157" v="342" actId="20577"/>
          <ac:spMkLst>
            <pc:docMk/>
            <pc:sldMk cId="2313951906" sldId="474"/>
            <ac:spMk id="3" creationId="{9891C6A7-D852-48CD-967A-DD29F66F4B3E}"/>
          </ac:spMkLst>
        </pc:spChg>
      </pc:sldChg>
      <pc:sldChg chg="modSp add">
        <pc:chgData name="LOUKIL, Zainab" userId="bab9806c-efc5-4e65-9b68-3e033ff096a8" providerId="ADAL" clId="{C313930B-0CD8-4DAC-8466-A7865A8238AB}" dt="2021-09-17T14:13:23.345" v="2174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C313930B-0CD8-4DAC-8466-A7865A8238AB}" dt="2021-09-17T14:12:45.350" v="2080" actId="20577"/>
          <ac:spMkLst>
            <pc:docMk/>
            <pc:sldMk cId="3743674796" sldId="487"/>
            <ac:spMk id="2" creationId="{54195756-467A-4D2C-A4CE-E87B42A90369}"/>
          </ac:spMkLst>
        </pc:spChg>
        <pc:spChg chg="mod">
          <ac:chgData name="LOUKIL, Zainab" userId="bab9806c-efc5-4e65-9b68-3e033ff096a8" providerId="ADAL" clId="{C313930B-0CD8-4DAC-8466-A7865A8238AB}" dt="2021-09-17T14:13:23.345" v="2174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1ABA939F-DA2F-4860-8D6D-779885EA19DF}"/>
    <pc:docChg chg="undo custSel addSld delSld modSld">
      <pc:chgData name="LOUKIL, Zainab" userId="bab9806c-efc5-4e65-9b68-3e033ff096a8" providerId="ADAL" clId="{1ABA939F-DA2F-4860-8D6D-779885EA19DF}" dt="2021-11-01T10:38:03.906" v="1099"/>
      <pc:docMkLst>
        <pc:docMk/>
      </pc:docMkLst>
      <pc:sldChg chg="modSp">
        <pc:chgData name="LOUKIL, Zainab" userId="bab9806c-efc5-4e65-9b68-3e033ff096a8" providerId="ADAL" clId="{1ABA939F-DA2F-4860-8D6D-779885EA19DF}" dt="2021-11-01T10:24:29.592" v="1020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1ABA939F-DA2F-4860-8D6D-779885EA19DF}" dt="2021-11-01T10:24:29.592" v="1020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1ABA939F-DA2F-4860-8D6D-779885EA19DF}" dt="2021-11-01T10:25:31.686" v="1065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1ABA939F-DA2F-4860-8D6D-779885EA19DF}" dt="2021-11-01T10:25:31.686" v="1065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1ABA939F-DA2F-4860-8D6D-779885EA19DF}" dt="2021-11-01T10:38:03.906" v="1099"/>
        <pc:sldMkLst>
          <pc:docMk/>
          <pc:sldMk cId="2313951906" sldId="474"/>
        </pc:sldMkLst>
        <pc:spChg chg="mod">
          <ac:chgData name="LOUKIL, Zainab" userId="bab9806c-efc5-4e65-9b68-3e033ff096a8" providerId="ADAL" clId="{1ABA939F-DA2F-4860-8D6D-779885EA19DF}" dt="2021-11-01T10:38:03.906" v="1099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1ABA939F-DA2F-4860-8D6D-779885EA19DF}" dt="2021-11-01T10:01:38.438" v="889" actId="123"/>
        <pc:sldMkLst>
          <pc:docMk/>
          <pc:sldMk cId="3743674796" sldId="487"/>
        </pc:sldMkLst>
        <pc:spChg chg="mod">
          <ac:chgData name="LOUKIL, Zainab" userId="bab9806c-efc5-4e65-9b68-3e033ff096a8" providerId="ADAL" clId="{1ABA939F-DA2F-4860-8D6D-779885EA19DF}" dt="2021-11-01T10:01:38.438" v="889" actId="123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9E52BA0D-3C90-4D6A-9B18-4EB07F8C09C3}"/>
    <pc:docChg chg="custSel addSld modSld sldOrd">
      <pc:chgData name="LOUKIL, Zainab" userId="bab9806c-efc5-4e65-9b68-3e033ff096a8" providerId="ADAL" clId="{9E52BA0D-3C90-4D6A-9B18-4EB07F8C09C3}" dt="2021-11-09T15:50:36.537" v="153"/>
      <pc:docMkLst>
        <pc:docMk/>
      </pc:docMkLst>
    </pc:docChg>
  </pc:docChgLst>
  <pc:docChgLst>
    <pc:chgData name="LOUKIL, Zainab" userId="bab9806c-efc5-4e65-9b68-3e033ff096a8" providerId="ADAL" clId="{53D94CA6-CF90-4177-85F0-AB6139E260AC}"/>
    <pc:docChg chg="custSel modSld">
      <pc:chgData name="LOUKIL, Zainab" userId="bab9806c-efc5-4e65-9b68-3e033ff096a8" providerId="ADAL" clId="{53D94CA6-CF90-4177-85F0-AB6139E260AC}" dt="2021-12-03T15:49:23.931" v="17" actId="20577"/>
      <pc:docMkLst>
        <pc:docMk/>
      </pc:docMkLst>
      <pc:sldChg chg="modSp">
        <pc:chgData name="LOUKIL, Zainab" userId="bab9806c-efc5-4e65-9b68-3e033ff096a8" providerId="ADAL" clId="{53D94CA6-CF90-4177-85F0-AB6139E260AC}" dt="2021-12-03T15:49:23.931" v="17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53D94CA6-CF90-4177-85F0-AB6139E260AC}" dt="2021-12-03T15:49:23.931" v="17" actId="20577"/>
          <ac:spMkLst>
            <pc:docMk/>
            <pc:sldMk cId="1698472972" sldId="456"/>
            <ac:spMk id="2" creationId="{47470EF6-90CE-4E6F-90B3-F04FF0A53CA3}"/>
          </ac:spMkLst>
        </pc:spChg>
      </pc:sldChg>
    </pc:docChg>
  </pc:docChgLst>
  <pc:docChgLst>
    <pc:chgData name="LOUKIL, Zainab" userId="bab9806c-efc5-4e65-9b68-3e033ff096a8" providerId="ADAL" clId="{82391522-99AB-C94E-8A38-48487DDB8BD4}"/>
    <pc:docChg chg="modSld">
      <pc:chgData name="LOUKIL, Zainab" userId="bab9806c-efc5-4e65-9b68-3e033ff096a8" providerId="ADAL" clId="{82391522-99AB-C94E-8A38-48487DDB8BD4}" dt="2022-09-22T10:00:34.522" v="1" actId="20577"/>
      <pc:docMkLst>
        <pc:docMk/>
      </pc:docMkLst>
      <pc:sldChg chg="modSp mod">
        <pc:chgData name="LOUKIL, Zainab" userId="bab9806c-efc5-4e65-9b68-3e033ff096a8" providerId="ADAL" clId="{82391522-99AB-C94E-8A38-48487DDB8BD4}" dt="2022-09-22T10:00:34.522" v="1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82391522-99AB-C94E-8A38-48487DDB8BD4}" dt="2022-09-22T10:00:34.522" v="1" actId="20577"/>
          <ac:spMkLst>
            <pc:docMk/>
            <pc:sldMk cId="1698472972" sldId="456"/>
            <ac:spMk id="2" creationId="{47470EF6-90CE-4E6F-90B3-F04FF0A53CA3}"/>
          </ac:spMkLst>
        </pc:spChg>
      </pc:sldChg>
    </pc:docChg>
  </pc:docChgLst>
  <pc:docChgLst>
    <pc:chgData name="Zainab Loukil" userId="bab9806c-efc5-4e65-9b68-3e033ff096a8" providerId="ADAL" clId="{C0C358D0-320B-4CA5-BF8B-E0167A1C2DAE}"/>
    <pc:docChg chg="undo redo custSel addSld delSld modSld">
      <pc:chgData name="Zainab Loukil" userId="bab9806c-efc5-4e65-9b68-3e033ff096a8" providerId="ADAL" clId="{C0C358D0-320B-4CA5-BF8B-E0167A1C2DAE}" dt="2021-11-07T12:27:43.838" v="1491" actId="20577"/>
      <pc:docMkLst>
        <pc:docMk/>
      </pc:docMkLst>
      <pc:sldChg chg="modSp">
        <pc:chgData name="Zainab Loukil" userId="bab9806c-efc5-4e65-9b68-3e033ff096a8" providerId="ADAL" clId="{C0C358D0-320B-4CA5-BF8B-E0167A1C2DAE}" dt="2021-11-07T11:37:15.465" v="140" actId="20577"/>
        <pc:sldMkLst>
          <pc:docMk/>
          <pc:sldMk cId="1698472972" sldId="456"/>
        </pc:sldMkLst>
        <pc:spChg chg="mod">
          <ac:chgData name="Zainab Loukil" userId="bab9806c-efc5-4e65-9b68-3e033ff096a8" providerId="ADAL" clId="{C0C358D0-320B-4CA5-BF8B-E0167A1C2DAE}" dt="2021-11-07T11:37:15.465" v="140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Zainab Loukil" userId="bab9806c-efc5-4e65-9b68-3e033ff096a8" providerId="ADAL" clId="{C0C358D0-320B-4CA5-BF8B-E0167A1C2DAE}" dt="2021-11-07T12:11:07.845" v="1291" actId="20577"/>
        <pc:sldMkLst>
          <pc:docMk/>
          <pc:sldMk cId="1120716882" sldId="473"/>
        </pc:sldMkLst>
        <pc:spChg chg="mod">
          <ac:chgData name="Zainab Loukil" userId="bab9806c-efc5-4e65-9b68-3e033ff096a8" providerId="ADAL" clId="{C0C358D0-320B-4CA5-BF8B-E0167A1C2DAE}" dt="2021-11-07T12:11:07.845" v="1291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Zainab Loukil" userId="bab9806c-efc5-4e65-9b68-3e033ff096a8" providerId="ADAL" clId="{C0C358D0-320B-4CA5-BF8B-E0167A1C2DAE}" dt="2021-11-07T11:37:44.753" v="156" actId="20577"/>
        <pc:sldMkLst>
          <pc:docMk/>
          <pc:sldMk cId="2313951906" sldId="474"/>
        </pc:sldMkLst>
        <pc:spChg chg="mod">
          <ac:chgData name="Zainab Loukil" userId="bab9806c-efc5-4e65-9b68-3e033ff096a8" providerId="ADAL" clId="{C0C358D0-320B-4CA5-BF8B-E0167A1C2DAE}" dt="2021-11-07T11:37:44.753" v="156" actId="20577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Zainab Loukil" userId="bab9806c-efc5-4e65-9b68-3e033ff096a8" providerId="ADAL" clId="{C0C358D0-320B-4CA5-BF8B-E0167A1C2DAE}" dt="2021-11-07T12:07:59.198" v="1027" actId="20577"/>
        <pc:sldMkLst>
          <pc:docMk/>
          <pc:sldMk cId="3743674796" sldId="487"/>
        </pc:sldMkLst>
        <pc:spChg chg="mod">
          <ac:chgData name="Zainab Loukil" userId="bab9806c-efc5-4e65-9b68-3e033ff096a8" providerId="ADAL" clId="{C0C358D0-320B-4CA5-BF8B-E0167A1C2DAE}" dt="2021-11-07T12:07:59.198" v="1027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E0939350-45B2-4D57-8EE8-CE2ACC18BC61}"/>
    <pc:docChg chg="modSld">
      <pc:chgData name="LOUKIL, Zainab" userId="bab9806c-efc5-4e65-9b68-3e033ff096a8" providerId="ADAL" clId="{E0939350-45B2-4D57-8EE8-CE2ACC18BC61}" dt="2021-11-11T15:35:36.344" v="33" actId="20577"/>
      <pc:docMkLst>
        <pc:docMk/>
      </pc:docMkLst>
      <pc:sldChg chg="modSp">
        <pc:chgData name="LOUKIL, Zainab" userId="bab9806c-efc5-4e65-9b68-3e033ff096a8" providerId="ADAL" clId="{E0939350-45B2-4D57-8EE8-CE2ACC18BC61}" dt="2021-11-11T15:35:36.344" v="33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E0939350-45B2-4D57-8EE8-CE2ACC18BC61}" dt="2021-11-11T15:35:36.344" v="33" actId="20577"/>
          <ac:spMkLst>
            <pc:docMk/>
            <pc:sldMk cId="1698472972" sldId="456"/>
            <ac:spMk id="2" creationId="{47470EF6-90CE-4E6F-90B3-F04FF0A53CA3}"/>
          </ac:spMkLst>
        </pc:spChg>
      </pc:sldChg>
    </pc:docChg>
  </pc:docChgLst>
  <pc:docChgLst>
    <pc:chgData name="LOUKIL, Zainab" userId="bab9806c-efc5-4e65-9b68-3e033ff096a8" providerId="ADAL" clId="{E8123663-0351-419F-84D2-508964426814}"/>
    <pc:docChg chg="undo custSel addSld delSld modSld sldOrd">
      <pc:chgData name="LOUKIL, Zainab" userId="bab9806c-efc5-4e65-9b68-3e033ff096a8" providerId="ADAL" clId="{E8123663-0351-419F-84D2-508964426814}" dt="2021-10-22T11:16:39.785" v="1641" actId="20577"/>
      <pc:docMkLst>
        <pc:docMk/>
      </pc:docMkLst>
      <pc:sldChg chg="modSp">
        <pc:chgData name="LOUKIL, Zainab" userId="bab9806c-efc5-4e65-9b68-3e033ff096a8" providerId="ADAL" clId="{E8123663-0351-419F-84D2-508964426814}" dt="2021-10-22T08:48:30.750" v="129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E8123663-0351-419F-84D2-508964426814}" dt="2021-10-22T08:48:30.750" v="129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E8123663-0351-419F-84D2-508964426814}" dt="2021-10-22T08:49:17.278" v="146" actId="123"/>
        <pc:sldMkLst>
          <pc:docMk/>
          <pc:sldMk cId="1120716882" sldId="473"/>
        </pc:sldMkLst>
        <pc:spChg chg="mod">
          <ac:chgData name="LOUKIL, Zainab" userId="bab9806c-efc5-4e65-9b68-3e033ff096a8" providerId="ADAL" clId="{E8123663-0351-419F-84D2-508964426814}" dt="2021-10-22T08:49:17.278" v="146" actId="123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E8123663-0351-419F-84D2-508964426814}" dt="2021-10-22T08:49:20.975" v="147" actId="123"/>
        <pc:sldMkLst>
          <pc:docMk/>
          <pc:sldMk cId="2313951906" sldId="474"/>
        </pc:sldMkLst>
        <pc:spChg chg="mod">
          <ac:chgData name="LOUKIL, Zainab" userId="bab9806c-efc5-4e65-9b68-3e033ff096a8" providerId="ADAL" clId="{E8123663-0351-419F-84D2-508964426814}" dt="2021-10-22T08:49:20.975" v="147" actId="123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E8123663-0351-419F-84D2-508964426814}" dt="2021-10-22T11:16:39.785" v="1641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E8123663-0351-419F-84D2-508964426814}" dt="2021-10-22T11:16:39.785" v="1641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E2906E13-08CE-4863-B104-A14E04AFF40C}"/>
    <pc:docChg chg="undo redo custSel addSld delSld modSld">
      <pc:chgData name="LOUKIL, Zainab" userId="bab9806c-efc5-4e65-9b68-3e033ff096a8" providerId="ADAL" clId="{E2906E13-08CE-4863-B104-A14E04AFF40C}" dt="2021-11-11T13:55:30.304" v="3579"/>
      <pc:docMkLst>
        <pc:docMk/>
      </pc:docMkLst>
      <pc:sldChg chg="addSp delSp modSp add">
        <pc:chgData name="LOUKIL, Zainab" userId="bab9806c-efc5-4e65-9b68-3e033ff096a8" providerId="ADAL" clId="{E2906E13-08CE-4863-B104-A14E04AFF40C}" dt="2021-11-10T15:10:58.664" v="240"/>
        <pc:sldMkLst>
          <pc:docMk/>
          <pc:sldMk cId="220153882" sldId="259"/>
        </pc:sldMkLst>
        <pc:spChg chg="del mod">
          <ac:chgData name="LOUKIL, Zainab" userId="bab9806c-efc5-4e65-9b68-3e033ff096a8" providerId="ADAL" clId="{E2906E13-08CE-4863-B104-A14E04AFF40C}" dt="2021-11-10T15:07:50.672" v="178" actId="478"/>
          <ac:spMkLst>
            <pc:docMk/>
            <pc:sldMk cId="220153882" sldId="259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10:58.664" v="240"/>
          <ac:spMkLst>
            <pc:docMk/>
            <pc:sldMk cId="220153882" sldId="259"/>
            <ac:spMk id="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09:30.339" v="220" actId="207"/>
          <ac:spMkLst>
            <pc:docMk/>
            <pc:sldMk cId="220153882" sldId="259"/>
            <ac:spMk id="5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07:52.853" v="179" actId="478"/>
          <ac:spMkLst>
            <pc:docMk/>
            <pc:sldMk cId="220153882" sldId="259"/>
            <ac:spMk id="7" creationId="{6FD61692-1CA8-480C-BD04-6AC7F8A650C3}"/>
          </ac:spMkLst>
        </pc:spChg>
        <pc:spChg chg="add mod">
          <ac:chgData name="LOUKIL, Zainab" userId="bab9806c-efc5-4e65-9b68-3e033ff096a8" providerId="ADAL" clId="{E2906E13-08CE-4863-B104-A14E04AFF40C}" dt="2021-11-10T15:07:56.493" v="182" actId="20577"/>
          <ac:spMkLst>
            <pc:docMk/>
            <pc:sldMk cId="220153882" sldId="259"/>
            <ac:spMk id="8" creationId="{6A497675-A959-4E2E-BEA3-AC2F038D2519}"/>
          </ac:spMkLst>
        </pc:spChg>
      </pc:sldChg>
      <pc:sldChg chg="addSp delSp modSp add">
        <pc:chgData name="LOUKIL, Zainab" userId="bab9806c-efc5-4e65-9b68-3e033ff096a8" providerId="ADAL" clId="{E2906E13-08CE-4863-B104-A14E04AFF40C}" dt="2021-11-10T15:11:16.437" v="245" actId="6549"/>
        <pc:sldMkLst>
          <pc:docMk/>
          <pc:sldMk cId="672603899" sldId="260"/>
        </pc:sldMkLst>
        <pc:spChg chg="del mod">
          <ac:chgData name="LOUKIL, Zainab" userId="bab9806c-efc5-4e65-9b68-3e033ff096a8" providerId="ADAL" clId="{E2906E13-08CE-4863-B104-A14E04AFF40C}" dt="2021-11-10T15:09:43.119" v="221" actId="478"/>
          <ac:spMkLst>
            <pc:docMk/>
            <pc:sldMk cId="672603899" sldId="260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11:16.437" v="245" actId="6549"/>
          <ac:spMkLst>
            <pc:docMk/>
            <pc:sldMk cId="672603899" sldId="260"/>
            <ac:spMk id="3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09:44.013" v="222" actId="478"/>
          <ac:spMkLst>
            <pc:docMk/>
            <pc:sldMk cId="672603899" sldId="260"/>
            <ac:spMk id="6" creationId="{3381FCAE-1EA7-4DD2-ACF4-C0EF60CDEAC1}"/>
          </ac:spMkLst>
        </pc:spChg>
        <pc:spChg chg="mod">
          <ac:chgData name="LOUKIL, Zainab" userId="bab9806c-efc5-4e65-9b68-3e033ff096a8" providerId="ADAL" clId="{E2906E13-08CE-4863-B104-A14E04AFF40C}" dt="2021-11-10T15:10:01.950" v="227" actId="108"/>
          <ac:spMkLst>
            <pc:docMk/>
            <pc:sldMk cId="672603899" sldId="260"/>
            <ac:spMk id="7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0T15:09:47.637" v="225" actId="20577"/>
          <ac:spMkLst>
            <pc:docMk/>
            <pc:sldMk cId="672603899" sldId="260"/>
            <ac:spMk id="8" creationId="{576F5D34-E84D-4472-AABF-2BF64C4E98F1}"/>
          </ac:spMkLst>
        </pc:spChg>
      </pc:sldChg>
      <pc:sldChg chg="addSp delSp modSp add">
        <pc:chgData name="LOUKIL, Zainab" userId="bab9806c-efc5-4e65-9b68-3e033ff096a8" providerId="ADAL" clId="{E2906E13-08CE-4863-B104-A14E04AFF40C}" dt="2021-11-10T15:11:06.295" v="242" actId="108"/>
        <pc:sldMkLst>
          <pc:docMk/>
          <pc:sldMk cId="2754948504" sldId="261"/>
        </pc:sldMkLst>
        <pc:spChg chg="del mod">
          <ac:chgData name="LOUKIL, Zainab" userId="bab9806c-efc5-4e65-9b68-3e033ff096a8" providerId="ADAL" clId="{E2906E13-08CE-4863-B104-A14E04AFF40C}" dt="2021-11-10T15:10:12.302" v="228" actId="478"/>
          <ac:spMkLst>
            <pc:docMk/>
            <pc:sldMk cId="2754948504" sldId="261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11:06.295" v="242" actId="108"/>
          <ac:spMkLst>
            <pc:docMk/>
            <pc:sldMk cId="2754948504" sldId="261"/>
            <ac:spMk id="3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10:13.468" v="229" actId="478"/>
          <ac:spMkLst>
            <pc:docMk/>
            <pc:sldMk cId="2754948504" sldId="261"/>
            <ac:spMk id="6" creationId="{44FAB0B6-4324-4515-8FB4-238C98B04B3F}"/>
          </ac:spMkLst>
        </pc:spChg>
        <pc:spChg chg="mod">
          <ac:chgData name="LOUKIL, Zainab" userId="bab9806c-efc5-4e65-9b68-3e033ff096a8" providerId="ADAL" clId="{E2906E13-08CE-4863-B104-A14E04AFF40C}" dt="2021-11-10T15:10:44.737" v="236" actId="108"/>
          <ac:spMkLst>
            <pc:docMk/>
            <pc:sldMk cId="2754948504" sldId="261"/>
            <ac:spMk id="7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0T15:10:17.477" v="232" actId="20577"/>
          <ac:spMkLst>
            <pc:docMk/>
            <pc:sldMk cId="2754948504" sldId="261"/>
            <ac:spMk id="8" creationId="{58962E8B-9EE3-4C35-9047-303D7A656E18}"/>
          </ac:spMkLst>
        </pc:spChg>
      </pc:sldChg>
      <pc:sldChg chg="addSp delSp modSp add">
        <pc:chgData name="LOUKIL, Zainab" userId="bab9806c-efc5-4e65-9b68-3e033ff096a8" providerId="ADAL" clId="{E2906E13-08CE-4863-B104-A14E04AFF40C}" dt="2021-11-10T15:12:36.245" v="269" actId="123"/>
        <pc:sldMkLst>
          <pc:docMk/>
          <pc:sldMk cId="1753787026" sldId="262"/>
        </pc:sldMkLst>
        <pc:spChg chg="del mod">
          <ac:chgData name="LOUKIL, Zainab" userId="bab9806c-efc5-4e65-9b68-3e033ff096a8" providerId="ADAL" clId="{E2906E13-08CE-4863-B104-A14E04AFF40C}" dt="2021-11-10T15:11:28.774" v="246" actId="478"/>
          <ac:spMkLst>
            <pc:docMk/>
            <pc:sldMk cId="1753787026" sldId="262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12:36.245" v="269" actId="123"/>
          <ac:spMkLst>
            <pc:docMk/>
            <pc:sldMk cId="1753787026" sldId="262"/>
            <ac:spMk id="3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11:29.708" v="247" actId="478"/>
          <ac:spMkLst>
            <pc:docMk/>
            <pc:sldMk cId="1753787026" sldId="262"/>
            <ac:spMk id="6" creationId="{839F208B-32FA-4559-9ECC-DC60273E499E}"/>
          </ac:spMkLst>
        </pc:spChg>
        <pc:spChg chg="mod">
          <ac:chgData name="LOUKIL, Zainab" userId="bab9806c-efc5-4e65-9b68-3e033ff096a8" providerId="ADAL" clId="{E2906E13-08CE-4863-B104-A14E04AFF40C}" dt="2021-11-10T15:11:58.374" v="258" actId="108"/>
          <ac:spMkLst>
            <pc:docMk/>
            <pc:sldMk cId="1753787026" sldId="262"/>
            <ac:spMk id="8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0T15:11:33.884" v="250" actId="20577"/>
          <ac:spMkLst>
            <pc:docMk/>
            <pc:sldMk cId="1753787026" sldId="262"/>
            <ac:spMk id="9" creationId="{B0501EA3-6316-452B-8AFF-7482A05178D9}"/>
          </ac:spMkLst>
        </pc:spChg>
      </pc:sldChg>
      <pc:sldChg chg="addSp delSp modSp add">
        <pc:chgData name="LOUKIL, Zainab" userId="bab9806c-efc5-4e65-9b68-3e033ff096a8" providerId="ADAL" clId="{E2906E13-08CE-4863-B104-A14E04AFF40C}" dt="2021-11-10T15:12:57.356" v="274" actId="108"/>
        <pc:sldMkLst>
          <pc:docMk/>
          <pc:sldMk cId="4261111287" sldId="263"/>
        </pc:sldMkLst>
        <pc:spChg chg="del mod">
          <ac:chgData name="LOUKIL, Zainab" userId="bab9806c-efc5-4e65-9b68-3e033ff096a8" providerId="ADAL" clId="{E2906E13-08CE-4863-B104-A14E04AFF40C}" dt="2021-11-10T15:12:16.941" v="260" actId="478"/>
          <ac:spMkLst>
            <pc:docMk/>
            <pc:sldMk cId="4261111287" sldId="263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12:46.949" v="272" actId="108"/>
          <ac:spMkLst>
            <pc:docMk/>
            <pc:sldMk cId="4261111287" sldId="263"/>
            <ac:spMk id="3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12:19.107" v="261" actId="478"/>
          <ac:spMkLst>
            <pc:docMk/>
            <pc:sldMk cId="4261111287" sldId="263"/>
            <ac:spMk id="6" creationId="{0A2F7D28-0CC1-499E-8BBD-49394EF250D2}"/>
          </ac:spMkLst>
        </pc:spChg>
        <pc:spChg chg="mod">
          <ac:chgData name="LOUKIL, Zainab" userId="bab9806c-efc5-4e65-9b68-3e033ff096a8" providerId="ADAL" clId="{E2906E13-08CE-4863-B104-A14E04AFF40C}" dt="2021-11-10T15:12:57.356" v="274" actId="108"/>
          <ac:spMkLst>
            <pc:docMk/>
            <pc:sldMk cId="4261111287" sldId="263"/>
            <ac:spMk id="8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0T15:12:22.388" v="264" actId="20577"/>
          <ac:spMkLst>
            <pc:docMk/>
            <pc:sldMk cId="4261111287" sldId="263"/>
            <ac:spMk id="9" creationId="{5D6AD0DC-2E8E-46EA-9E54-491E31B10300}"/>
          </ac:spMkLst>
        </pc:spChg>
      </pc:sldChg>
      <pc:sldChg chg="addSp delSp modSp add">
        <pc:chgData name="LOUKIL, Zainab" userId="bab9806c-efc5-4e65-9b68-3e033ff096a8" providerId="ADAL" clId="{E2906E13-08CE-4863-B104-A14E04AFF40C}" dt="2021-11-10T15:13:34.272" v="288" actId="108"/>
        <pc:sldMkLst>
          <pc:docMk/>
          <pc:sldMk cId="3137377304" sldId="264"/>
        </pc:sldMkLst>
        <pc:spChg chg="del mod">
          <ac:chgData name="LOUKIL, Zainab" userId="bab9806c-efc5-4e65-9b68-3e033ff096a8" providerId="ADAL" clId="{E2906E13-08CE-4863-B104-A14E04AFF40C}" dt="2021-11-10T15:13:06.395" v="275" actId="478"/>
          <ac:spMkLst>
            <pc:docMk/>
            <pc:sldMk cId="3137377304" sldId="264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13:23.111" v="286" actId="108"/>
          <ac:spMkLst>
            <pc:docMk/>
            <pc:sldMk cId="3137377304" sldId="264"/>
            <ac:spMk id="3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13:07.241" v="276" actId="478"/>
          <ac:spMkLst>
            <pc:docMk/>
            <pc:sldMk cId="3137377304" sldId="264"/>
            <ac:spMk id="6" creationId="{D3A3D178-6E2A-4473-94AA-F192DE67DC4D}"/>
          </ac:spMkLst>
        </pc:spChg>
        <pc:spChg chg="mod">
          <ac:chgData name="LOUKIL, Zainab" userId="bab9806c-efc5-4e65-9b68-3e033ff096a8" providerId="ADAL" clId="{E2906E13-08CE-4863-B104-A14E04AFF40C}" dt="2021-11-10T15:13:34.272" v="288" actId="108"/>
          <ac:spMkLst>
            <pc:docMk/>
            <pc:sldMk cId="3137377304" sldId="264"/>
            <ac:spMk id="8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0T15:13:10.337" v="279" actId="20577"/>
          <ac:spMkLst>
            <pc:docMk/>
            <pc:sldMk cId="3137377304" sldId="264"/>
            <ac:spMk id="9" creationId="{7BBE41C4-EBEE-426A-9744-D2EE81AB65CF}"/>
          </ac:spMkLst>
        </pc:spChg>
      </pc:sldChg>
      <pc:sldChg chg="addSp delSp modSp add modAnim">
        <pc:chgData name="LOUKIL, Zainab" userId="bab9806c-efc5-4e65-9b68-3e033ff096a8" providerId="ADAL" clId="{E2906E13-08CE-4863-B104-A14E04AFF40C}" dt="2021-11-10T15:35:15.135" v="657" actId="113"/>
        <pc:sldMkLst>
          <pc:docMk/>
          <pc:sldMk cId="3160564043" sldId="267"/>
        </pc:sldMkLst>
        <pc:spChg chg="mod">
          <ac:chgData name="LOUKIL, Zainab" userId="bab9806c-efc5-4e65-9b68-3e033ff096a8" providerId="ADAL" clId="{E2906E13-08CE-4863-B104-A14E04AFF40C}" dt="2021-11-10T15:14:13.873" v="296" actId="108"/>
          <ac:spMkLst>
            <pc:docMk/>
            <pc:sldMk cId="3160564043" sldId="267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13:47.772" v="291" actId="478"/>
          <ac:spMkLst>
            <pc:docMk/>
            <pc:sldMk cId="3160564043" sldId="267"/>
            <ac:spMk id="3" creationId="{34DAE1BB-8BAC-4032-B797-9DE39104908A}"/>
          </ac:spMkLst>
        </pc:spChg>
        <pc:spChg chg="add mod">
          <ac:chgData name="LOUKIL, Zainab" userId="bab9806c-efc5-4e65-9b68-3e033ff096a8" providerId="ADAL" clId="{E2906E13-08CE-4863-B104-A14E04AFF40C}" dt="2021-11-10T15:34:59.276" v="653" actId="1076"/>
          <ac:spMkLst>
            <pc:docMk/>
            <pc:sldMk cId="3160564043" sldId="267"/>
            <ac:spMk id="5" creationId="{24931AB5-F519-43AA-B537-424840B1E9ED}"/>
          </ac:spMkLst>
        </pc:spChg>
        <pc:spChg chg="mod">
          <ac:chgData name="LOUKIL, Zainab" userId="bab9806c-efc5-4e65-9b68-3e033ff096a8" providerId="ADAL" clId="{E2906E13-08CE-4863-B104-A14E04AFF40C}" dt="2021-11-10T15:35:15.135" v="657" actId="113"/>
          <ac:spMkLst>
            <pc:docMk/>
            <pc:sldMk cId="3160564043" sldId="267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13:45.676" v="290" actId="1076"/>
          <ac:spMkLst>
            <pc:docMk/>
            <pc:sldMk cId="3160564043" sldId="267"/>
            <ac:spMk id="8" creationId="{00000000-0000-0000-0000-000000000000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1:13:19.768" v="773" actId="108"/>
        <pc:sldMkLst>
          <pc:docMk/>
          <pc:sldMk cId="76450657" sldId="268"/>
        </pc:sldMkLst>
        <pc:spChg chg="mod">
          <ac:chgData name="LOUKIL, Zainab" userId="bab9806c-efc5-4e65-9b68-3e033ff096a8" providerId="ADAL" clId="{E2906E13-08CE-4863-B104-A14E04AFF40C}" dt="2021-11-11T11:13:19.768" v="773" actId="108"/>
          <ac:spMkLst>
            <pc:docMk/>
            <pc:sldMk cId="76450657" sldId="268"/>
            <ac:spMk id="2" creationId="{00000000-0000-0000-0000-000000000000}"/>
          </ac:spMkLst>
        </pc:spChg>
        <pc:spChg chg="del mod">
          <ac:chgData name="LOUKIL, Zainab" userId="bab9806c-efc5-4e65-9b68-3e033ff096a8" providerId="ADAL" clId="{E2906E13-08CE-4863-B104-A14E04AFF40C}" dt="2021-11-10T15:22:55.757" v="379" actId="478"/>
          <ac:spMkLst>
            <pc:docMk/>
            <pc:sldMk cId="76450657" sldId="268"/>
            <ac:spMk id="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0:52:40.415" v="700" actId="20577"/>
          <ac:spMkLst>
            <pc:docMk/>
            <pc:sldMk cId="76450657" sldId="268"/>
            <ac:spMk id="5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23:26.748" v="392" actId="1076"/>
          <ac:spMkLst>
            <pc:docMk/>
            <pc:sldMk cId="76450657" sldId="268"/>
            <ac:spMk id="6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0:27:32.452" v="683" actId="20577"/>
          <ac:spMkLst>
            <pc:docMk/>
            <pc:sldMk cId="76450657" sldId="268"/>
            <ac:spMk id="7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0:52:27.759" v="690" actId="20577"/>
          <ac:spMkLst>
            <pc:docMk/>
            <pc:sldMk cId="76450657" sldId="268"/>
            <ac:spMk id="8" creationId="{110691D6-6CAA-45E2-9B5B-CC6F3704C58D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1:13:26.294" v="774" actId="108"/>
        <pc:sldMkLst>
          <pc:docMk/>
          <pc:sldMk cId="1463054875" sldId="269"/>
        </pc:sldMkLst>
        <pc:spChg chg="mod">
          <ac:chgData name="LOUKIL, Zainab" userId="bab9806c-efc5-4e65-9b68-3e033ff096a8" providerId="ADAL" clId="{E2906E13-08CE-4863-B104-A14E04AFF40C}" dt="2021-11-11T11:13:26.294" v="774" actId="108"/>
          <ac:spMkLst>
            <pc:docMk/>
            <pc:sldMk cId="1463054875" sldId="269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24:28.395" v="416" actId="478"/>
          <ac:spMkLst>
            <pc:docMk/>
            <pc:sldMk cId="1463054875" sldId="269"/>
            <ac:spMk id="5" creationId="{3BC17D6E-65E6-424E-B15C-37BC282481B3}"/>
          </ac:spMkLst>
        </pc:spChg>
        <pc:spChg chg="mod">
          <ac:chgData name="LOUKIL, Zainab" userId="bab9806c-efc5-4e65-9b68-3e033ff096a8" providerId="ADAL" clId="{E2906E13-08CE-4863-B104-A14E04AFF40C}" dt="2021-11-11T11:10:20.215" v="734" actId="1076"/>
          <ac:spMkLst>
            <pc:docMk/>
            <pc:sldMk cId="1463054875" sldId="269"/>
            <ac:spMk id="8" creationId="{00000000-0000-0000-0000-000000000000}"/>
          </ac:spMkLst>
        </pc:spChg>
        <pc:spChg chg="add del">
          <ac:chgData name="LOUKIL, Zainab" userId="bab9806c-efc5-4e65-9b68-3e033ff096a8" providerId="ADAL" clId="{E2906E13-08CE-4863-B104-A14E04AFF40C}" dt="2021-11-11T10:55:05.671" v="702"/>
          <ac:spMkLst>
            <pc:docMk/>
            <pc:sldMk cId="1463054875" sldId="269"/>
            <ac:spMk id="9" creationId="{D45F34EB-A561-4ABE-99C9-FE8C6E4CD613}"/>
          </ac:spMkLst>
        </pc:spChg>
        <pc:graphicFrameChg chg="add del mod">
          <ac:chgData name="LOUKIL, Zainab" userId="bab9806c-efc5-4e65-9b68-3e033ff096a8" providerId="ADAL" clId="{E2906E13-08CE-4863-B104-A14E04AFF40C}" dt="2021-11-11T11:07:58.543" v="706" actId="478"/>
          <ac:graphicFrameMkLst>
            <pc:docMk/>
            <pc:sldMk cId="1463054875" sldId="269"/>
            <ac:graphicFrameMk id="10" creationId="{D6308290-8848-4984-9D2D-5750044D4C2B}"/>
          </ac:graphicFrameMkLst>
        </pc:graphicFrameChg>
        <pc:graphicFrameChg chg="add mod modGraphic">
          <ac:chgData name="LOUKIL, Zainab" userId="bab9806c-efc5-4e65-9b68-3e033ff096a8" providerId="ADAL" clId="{E2906E13-08CE-4863-B104-A14E04AFF40C}" dt="2021-11-11T11:10:16.513" v="733" actId="1076"/>
          <ac:graphicFrameMkLst>
            <pc:docMk/>
            <pc:sldMk cId="1463054875" sldId="269"/>
            <ac:graphicFrameMk id="11" creationId="{DF628A03-1625-4460-8544-0CF368F468F0}"/>
          </ac:graphicFrameMkLst>
        </pc:graphicFrameChg>
        <pc:picChg chg="del mod">
          <ac:chgData name="LOUKIL, Zainab" userId="bab9806c-efc5-4e65-9b68-3e033ff096a8" providerId="ADAL" clId="{E2906E13-08CE-4863-B104-A14E04AFF40C}" dt="2021-11-11T11:08:24.092" v="708" actId="478"/>
          <ac:picMkLst>
            <pc:docMk/>
            <pc:sldMk cId="1463054875" sldId="269"/>
            <ac:picMk id="3" creationId="{00000000-0000-0000-0000-000000000000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1:13:56.895" v="828" actId="20577"/>
        <pc:sldMkLst>
          <pc:docMk/>
          <pc:sldMk cId="37530604" sldId="271"/>
        </pc:sldMkLst>
        <pc:spChg chg="mod">
          <ac:chgData name="LOUKIL, Zainab" userId="bab9806c-efc5-4e65-9b68-3e033ff096a8" providerId="ADAL" clId="{E2906E13-08CE-4863-B104-A14E04AFF40C}" dt="2021-11-11T11:13:56.895" v="828" actId="20577"/>
          <ac:spMkLst>
            <pc:docMk/>
            <pc:sldMk cId="37530604" sldId="271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24:43.891" v="420" actId="478"/>
          <ac:spMkLst>
            <pc:docMk/>
            <pc:sldMk cId="37530604" sldId="271"/>
            <ac:spMk id="3" creationId="{54DA9730-F989-4F28-AF76-33EF5C633C2F}"/>
          </ac:spMkLst>
        </pc:spChg>
        <pc:graphicFrameChg chg="mod">
          <ac:chgData name="LOUKIL, Zainab" userId="bab9806c-efc5-4e65-9b68-3e033ff096a8" providerId="ADAL" clId="{E2906E13-08CE-4863-B104-A14E04AFF40C}" dt="2021-11-10T15:26:20.856" v="424" actId="572"/>
          <ac:graphicFrameMkLst>
            <pc:docMk/>
            <pc:sldMk cId="37530604" sldId="271"/>
            <ac:graphicFrameMk id="5" creationId="{00000000-0000-0000-0000-000000000000}"/>
          </ac:graphicFrameMkLst>
        </pc:graphicFrameChg>
      </pc:sldChg>
      <pc:sldChg chg="addSp delSp modSp add">
        <pc:chgData name="LOUKIL, Zainab" userId="bab9806c-efc5-4e65-9b68-3e033ff096a8" providerId="ADAL" clId="{E2906E13-08CE-4863-B104-A14E04AFF40C}" dt="2021-11-11T12:31:19.497" v="1026" actId="20577"/>
        <pc:sldMkLst>
          <pc:docMk/>
          <pc:sldMk cId="812131221" sldId="272"/>
        </pc:sldMkLst>
        <pc:spChg chg="del mod">
          <ac:chgData name="LOUKIL, Zainab" userId="bab9806c-efc5-4e65-9b68-3e033ff096a8" providerId="ADAL" clId="{E2906E13-08CE-4863-B104-A14E04AFF40C}" dt="2021-11-11T11:14:03.281" v="829" actId="478"/>
          <ac:spMkLst>
            <pc:docMk/>
            <pc:sldMk cId="812131221" sldId="272"/>
            <ac:spMk id="2" creationId="{00000000-0000-0000-0000-000000000000}"/>
          </ac:spMkLst>
        </pc:spChg>
        <pc:spChg chg="del mod">
          <ac:chgData name="LOUKIL, Zainab" userId="bab9806c-efc5-4e65-9b68-3e033ff096a8" providerId="ADAL" clId="{E2906E13-08CE-4863-B104-A14E04AFF40C}" dt="2021-11-11T11:12:13.917" v="741"/>
          <ac:spMkLst>
            <pc:docMk/>
            <pc:sldMk cId="812131221" sldId="272"/>
            <ac:spMk id="3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0T15:26:49.095" v="426" actId="478"/>
          <ac:spMkLst>
            <pc:docMk/>
            <pc:sldMk cId="812131221" sldId="272"/>
            <ac:spMk id="5" creationId="{1E95A559-E588-434D-92FC-0AEDDA23EC37}"/>
          </ac:spMkLst>
        </pc:spChg>
        <pc:spChg chg="mod">
          <ac:chgData name="LOUKIL, Zainab" userId="bab9806c-efc5-4e65-9b68-3e033ff096a8" providerId="ADAL" clId="{E2906E13-08CE-4863-B104-A14E04AFF40C}" dt="2021-11-10T15:26:55.087" v="427" actId="1076"/>
          <ac:spMkLst>
            <pc:docMk/>
            <pc:sldMk cId="812131221" sldId="272"/>
            <ac:spMk id="6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1:37:12.410" v="864" actId="20577"/>
          <ac:spMkLst>
            <pc:docMk/>
            <pc:sldMk cId="812131221" sldId="272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31:19.497" v="1026" actId="20577"/>
          <ac:spMkLst>
            <pc:docMk/>
            <pc:sldMk cId="812131221" sldId="272"/>
            <ac:spMk id="1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1:12:32.570" v="766" actId="20577"/>
          <ac:spMkLst>
            <pc:docMk/>
            <pc:sldMk cId="812131221" sldId="272"/>
            <ac:spMk id="13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1:14:07.111" v="832" actId="478"/>
          <ac:spMkLst>
            <pc:docMk/>
            <pc:sldMk cId="812131221" sldId="272"/>
            <ac:spMk id="14" creationId="{432460EA-B6CF-4CFF-81B8-917E2CF1B8FC}"/>
          </ac:spMkLst>
        </pc:spChg>
        <pc:spChg chg="add del">
          <ac:chgData name="LOUKIL, Zainab" userId="bab9806c-efc5-4e65-9b68-3e033ff096a8" providerId="ADAL" clId="{E2906E13-08CE-4863-B104-A14E04AFF40C}" dt="2021-11-11T11:14:05.750" v="831"/>
          <ac:spMkLst>
            <pc:docMk/>
            <pc:sldMk cId="812131221" sldId="272"/>
            <ac:spMk id="15" creationId="{9523B2B0-985A-4851-81A2-90AAD02DA2BD}"/>
          </ac:spMkLst>
        </pc:spChg>
        <pc:spChg chg="add mod">
          <ac:chgData name="LOUKIL, Zainab" userId="bab9806c-efc5-4e65-9b68-3e033ff096a8" providerId="ADAL" clId="{E2906E13-08CE-4863-B104-A14E04AFF40C}" dt="2021-11-11T11:14:10.271" v="835" actId="20577"/>
          <ac:spMkLst>
            <pc:docMk/>
            <pc:sldMk cId="812131221" sldId="272"/>
            <ac:spMk id="16" creationId="{12041D10-559D-4919-A05F-A2E708FB5AC5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1:14:28.608" v="836" actId="108"/>
        <pc:sldMkLst>
          <pc:docMk/>
          <pc:sldMk cId="388568598" sldId="274"/>
        </pc:sldMkLst>
        <pc:spChg chg="mod">
          <ac:chgData name="LOUKIL, Zainab" userId="bab9806c-efc5-4e65-9b68-3e033ff096a8" providerId="ADAL" clId="{E2906E13-08CE-4863-B104-A14E04AFF40C}" dt="2021-11-11T11:14:28.608" v="836" actId="108"/>
          <ac:spMkLst>
            <pc:docMk/>
            <pc:sldMk cId="388568598" sldId="274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1:12:46.690" v="767" actId="478"/>
          <ac:spMkLst>
            <pc:docMk/>
            <pc:sldMk cId="388568598" sldId="274"/>
            <ac:spMk id="3" creationId="{EE8837C1-E10C-487C-A445-D0D0DCEEF12A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1:15:01.488" v="841" actId="1076"/>
        <pc:sldMkLst>
          <pc:docMk/>
          <pc:sldMk cId="4172755977" sldId="276"/>
        </pc:sldMkLst>
        <pc:spChg chg="mod">
          <ac:chgData name="LOUKIL, Zainab" userId="bab9806c-efc5-4e65-9b68-3e033ff096a8" providerId="ADAL" clId="{E2906E13-08CE-4863-B104-A14E04AFF40C}" dt="2021-11-11T11:14:43.800" v="837" actId="108"/>
          <ac:spMkLst>
            <pc:docMk/>
            <pc:sldMk cId="4172755977" sldId="276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1:12:54.129" v="768" actId="478"/>
          <ac:spMkLst>
            <pc:docMk/>
            <pc:sldMk cId="4172755977" sldId="276"/>
            <ac:spMk id="3" creationId="{D7A536BC-63E7-4357-ABE9-9E407C2147DF}"/>
          </ac:spMkLst>
        </pc:spChg>
        <pc:spChg chg="mod">
          <ac:chgData name="LOUKIL, Zainab" userId="bab9806c-efc5-4e65-9b68-3e033ff096a8" providerId="ADAL" clId="{E2906E13-08CE-4863-B104-A14E04AFF40C}" dt="2021-11-11T11:14:55.918" v="840" actId="1076"/>
          <ac:spMkLst>
            <pc:docMk/>
            <pc:sldMk cId="4172755977" sldId="276"/>
            <ac:spMk id="8" creationId="{00000000-0000-0000-0000-000000000000}"/>
          </ac:spMkLst>
        </pc:spChg>
        <pc:graphicFrameChg chg="mod">
          <ac:chgData name="LOUKIL, Zainab" userId="bab9806c-efc5-4e65-9b68-3e033ff096a8" providerId="ADAL" clId="{E2906E13-08CE-4863-B104-A14E04AFF40C}" dt="2021-11-11T11:15:01.488" v="841" actId="1076"/>
          <ac:graphicFrameMkLst>
            <pc:docMk/>
            <pc:sldMk cId="4172755977" sldId="276"/>
            <ac:graphicFrameMk id="7" creationId="{00000000-0000-0000-0000-000000000000}"/>
          </ac:graphicFrameMkLst>
        </pc:graphicFrameChg>
      </pc:sldChg>
      <pc:sldChg chg="addSp modSp add modAnim">
        <pc:chgData name="LOUKIL, Zainab" userId="bab9806c-efc5-4e65-9b68-3e033ff096a8" providerId="ADAL" clId="{E2906E13-08CE-4863-B104-A14E04AFF40C}" dt="2021-11-11T12:34:46.665" v="1099" actId="1076"/>
        <pc:sldMkLst>
          <pc:docMk/>
          <pc:sldMk cId="1077093537" sldId="278"/>
        </pc:sldMkLst>
        <pc:spChg chg="mod">
          <ac:chgData name="LOUKIL, Zainab" userId="bab9806c-efc5-4e65-9b68-3e033ff096a8" providerId="ADAL" clId="{E2906E13-08CE-4863-B104-A14E04AFF40C}" dt="2021-11-11T11:15:11.921" v="843" actId="14100"/>
          <ac:spMkLst>
            <pc:docMk/>
            <pc:sldMk cId="1077093537" sldId="278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1:40:06.349" v="944" actId="13926"/>
          <ac:spMkLst>
            <pc:docMk/>
            <pc:sldMk cId="1077093537" sldId="278"/>
            <ac:spMk id="3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1:40:12.568" v="945" actId="1076"/>
          <ac:spMkLst>
            <pc:docMk/>
            <pc:sldMk cId="1077093537" sldId="278"/>
            <ac:spMk id="5" creationId="{571F9CE3-69D1-4E8D-830C-87852FC19503}"/>
          </ac:spMkLst>
        </pc:spChg>
        <pc:spChg chg="add mod">
          <ac:chgData name="LOUKIL, Zainab" userId="bab9806c-efc5-4e65-9b68-3e033ff096a8" providerId="ADAL" clId="{E2906E13-08CE-4863-B104-A14E04AFF40C}" dt="2021-11-11T12:34:12.283" v="1089" actId="20577"/>
          <ac:spMkLst>
            <pc:docMk/>
            <pc:sldMk cId="1077093537" sldId="278"/>
            <ac:spMk id="6" creationId="{E01A8203-AF25-47DE-9FBD-698A3E35A1E4}"/>
          </ac:spMkLst>
        </pc:spChg>
        <pc:spChg chg="add mod">
          <ac:chgData name="LOUKIL, Zainab" userId="bab9806c-efc5-4e65-9b68-3e033ff096a8" providerId="ADAL" clId="{E2906E13-08CE-4863-B104-A14E04AFF40C}" dt="2021-11-11T12:34:33.375" v="1095" actId="1076"/>
          <ac:spMkLst>
            <pc:docMk/>
            <pc:sldMk cId="1077093537" sldId="278"/>
            <ac:spMk id="7" creationId="{B446D46E-9D22-4067-A9E0-E694AC2B667A}"/>
          </ac:spMkLst>
        </pc:spChg>
        <pc:spChg chg="add mod">
          <ac:chgData name="LOUKIL, Zainab" userId="bab9806c-efc5-4e65-9b68-3e033ff096a8" providerId="ADAL" clId="{E2906E13-08CE-4863-B104-A14E04AFF40C}" dt="2021-11-11T12:34:46.665" v="1099" actId="1076"/>
          <ac:spMkLst>
            <pc:docMk/>
            <pc:sldMk cId="1077093537" sldId="278"/>
            <ac:spMk id="8" creationId="{B8F0CD43-41E6-4641-A2A4-8C53C857954D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2:45:54.552" v="1424" actId="108"/>
        <pc:sldMkLst>
          <pc:docMk/>
          <pc:sldMk cId="3936919002" sldId="280"/>
        </pc:sldMkLst>
        <pc:spChg chg="mod">
          <ac:chgData name="LOUKIL, Zainab" userId="bab9806c-efc5-4e65-9b68-3e033ff096a8" providerId="ADAL" clId="{E2906E13-08CE-4863-B104-A14E04AFF40C}" dt="2021-11-11T12:45:54.552" v="1424" actId="108"/>
          <ac:spMkLst>
            <pc:docMk/>
            <pc:sldMk cId="3936919002" sldId="280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1:41:47.105" v="951" actId="478"/>
          <ac:spMkLst>
            <pc:docMk/>
            <pc:sldMk cId="3936919002" sldId="280"/>
            <ac:spMk id="3" creationId="{22286DE2-B018-47E0-B25A-BD908BB262A2}"/>
          </ac:spMkLst>
        </pc:spChg>
        <pc:spChg chg="add del">
          <ac:chgData name="LOUKIL, Zainab" userId="bab9806c-efc5-4e65-9b68-3e033ff096a8" providerId="ADAL" clId="{E2906E13-08CE-4863-B104-A14E04AFF40C}" dt="2021-11-11T12:20:45.223" v="954" actId="478"/>
          <ac:spMkLst>
            <pc:docMk/>
            <pc:sldMk cId="3936919002" sldId="280"/>
            <ac:spMk id="4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2:30:26.840" v="1021"/>
          <ac:spMkLst>
            <pc:docMk/>
            <pc:sldMk cId="3936919002" sldId="280"/>
            <ac:spMk id="6" creationId="{FF0E1DFB-9D2C-4E02-84A5-9678AAC9901E}"/>
          </ac:spMkLst>
        </pc:spChg>
        <pc:spChg chg="mod">
          <ac:chgData name="LOUKIL, Zainab" userId="bab9806c-efc5-4e65-9b68-3e033ff096a8" providerId="ADAL" clId="{E2906E13-08CE-4863-B104-A14E04AFF40C}" dt="2021-11-11T12:34:52.698" v="1103" actId="20577"/>
          <ac:spMkLst>
            <pc:docMk/>
            <pc:sldMk cId="3936919002" sldId="280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38:51.058" v="1203" actId="20577"/>
          <ac:spMkLst>
            <pc:docMk/>
            <pc:sldMk cId="3936919002" sldId="280"/>
            <ac:spMk id="8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34:49.942" v="1101" actId="20577"/>
          <ac:spMkLst>
            <pc:docMk/>
            <pc:sldMk cId="3936919002" sldId="280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39:38.878" v="1223" actId="20577"/>
          <ac:spMkLst>
            <pc:docMk/>
            <pc:sldMk cId="3936919002" sldId="280"/>
            <ac:spMk id="14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2:34:54.882" v="1105" actId="20577"/>
          <ac:spMkLst>
            <pc:docMk/>
            <pc:sldMk cId="3936919002" sldId="280"/>
            <ac:spMk id="15" creationId="{8C182041-ED32-4F32-B0F5-23A2521D2649}"/>
          </ac:spMkLst>
        </pc:spChg>
        <pc:graphicFrameChg chg="add mod modGraphic">
          <ac:chgData name="LOUKIL, Zainab" userId="bab9806c-efc5-4e65-9b68-3e033ff096a8" providerId="ADAL" clId="{E2906E13-08CE-4863-B104-A14E04AFF40C}" dt="2021-11-11T12:30:42.222" v="1024" actId="1076"/>
          <ac:graphicFrameMkLst>
            <pc:docMk/>
            <pc:sldMk cId="3936919002" sldId="280"/>
            <ac:graphicFrameMk id="9" creationId="{21F69141-4A3A-4078-A627-01FCB105B096}"/>
          </ac:graphicFrameMkLst>
        </pc:graphicFrameChg>
        <pc:picChg chg="del">
          <ac:chgData name="LOUKIL, Zainab" userId="bab9806c-efc5-4e65-9b68-3e033ff096a8" providerId="ADAL" clId="{E2906E13-08CE-4863-B104-A14E04AFF40C}" dt="2021-11-11T12:27:25.638" v="955" actId="478"/>
          <ac:picMkLst>
            <pc:docMk/>
            <pc:sldMk cId="3936919002" sldId="280"/>
            <ac:picMk id="5" creationId="{00000000-0000-0000-0000-000000000000}"/>
          </ac:picMkLst>
        </pc:picChg>
      </pc:sldChg>
      <pc:sldChg chg="addSp delSp modSp add modAnim">
        <pc:chgData name="LOUKIL, Zainab" userId="bab9806c-efc5-4e65-9b68-3e033ff096a8" providerId="ADAL" clId="{E2906E13-08CE-4863-B104-A14E04AFF40C}" dt="2021-11-11T13:53:50.676" v="3529"/>
        <pc:sldMkLst>
          <pc:docMk/>
          <pc:sldMk cId="197185312" sldId="281"/>
        </pc:sldMkLst>
        <pc:spChg chg="mod">
          <ac:chgData name="LOUKIL, Zainab" userId="bab9806c-efc5-4e65-9b68-3e033ff096a8" providerId="ADAL" clId="{E2906E13-08CE-4863-B104-A14E04AFF40C}" dt="2021-11-11T12:45:59.507" v="1426" actId="14100"/>
          <ac:spMkLst>
            <pc:docMk/>
            <pc:sldMk cId="197185312" sldId="281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47:08.735" v="1602" actId="1076"/>
          <ac:spMkLst>
            <pc:docMk/>
            <pc:sldMk cId="197185312" sldId="281"/>
            <ac:spMk id="3" creationId="{00000000-0000-0000-0000-000000000000}"/>
          </ac:spMkLst>
        </pc:spChg>
        <pc:spChg chg="del">
          <ac:chgData name="LOUKIL, Zainab" userId="bab9806c-efc5-4e65-9b68-3e033ff096a8" providerId="ADAL" clId="{E2906E13-08CE-4863-B104-A14E04AFF40C}" dt="2021-11-11T12:42:32.964" v="1401" actId="478"/>
          <ac:spMkLst>
            <pc:docMk/>
            <pc:sldMk cId="197185312" sldId="281"/>
            <ac:spMk id="4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2:32:02.407" v="1036" actId="478"/>
          <ac:spMkLst>
            <pc:docMk/>
            <pc:sldMk cId="197185312" sldId="281"/>
            <ac:spMk id="6" creationId="{BB4F26EA-3AA0-4093-8DB7-27DFB454F22D}"/>
          </ac:spMkLst>
        </pc:spChg>
        <pc:spChg chg="add mod">
          <ac:chgData name="LOUKIL, Zainab" userId="bab9806c-efc5-4e65-9b68-3e033ff096a8" providerId="ADAL" clId="{E2906E13-08CE-4863-B104-A14E04AFF40C}" dt="2021-11-11T12:46:53.580" v="1601" actId="1076"/>
          <ac:spMkLst>
            <pc:docMk/>
            <pc:sldMk cId="197185312" sldId="281"/>
            <ac:spMk id="7" creationId="{45DE6563-A020-425C-9162-96D440F33E87}"/>
          </ac:spMkLst>
        </pc:spChg>
        <pc:spChg chg="add del">
          <ac:chgData name="LOUKIL, Zainab" userId="bab9806c-efc5-4e65-9b68-3e033ff096a8" providerId="ADAL" clId="{E2906E13-08CE-4863-B104-A14E04AFF40C}" dt="2021-11-11T12:38:00.840" v="1176" actId="478"/>
          <ac:spMkLst>
            <pc:docMk/>
            <pc:sldMk cId="197185312" sldId="281"/>
            <ac:spMk id="8" creationId="{A63C014E-B39F-4B96-94E3-D8593A49373E}"/>
          </ac:spMkLst>
        </pc:spChg>
        <pc:spChg chg="add del">
          <ac:chgData name="LOUKIL, Zainab" userId="bab9806c-efc5-4e65-9b68-3e033ff096a8" providerId="ADAL" clId="{E2906E13-08CE-4863-B104-A14E04AFF40C}" dt="2021-11-11T12:37:59.214" v="1174" actId="478"/>
          <ac:spMkLst>
            <pc:docMk/>
            <pc:sldMk cId="197185312" sldId="281"/>
            <ac:spMk id="9" creationId="{FFB3A33F-8972-4E2B-BAB5-0B95B8CFA970}"/>
          </ac:spMkLst>
        </pc:spChg>
        <pc:spChg chg="add del">
          <ac:chgData name="LOUKIL, Zainab" userId="bab9806c-efc5-4e65-9b68-3e033ff096a8" providerId="ADAL" clId="{E2906E13-08CE-4863-B104-A14E04AFF40C}" dt="2021-11-11T12:38:00.086" v="1175" actId="478"/>
          <ac:spMkLst>
            <pc:docMk/>
            <pc:sldMk cId="197185312" sldId="281"/>
            <ac:spMk id="10" creationId="{A636E581-0B75-44F2-9CD0-430D1A4F4EDE}"/>
          </ac:spMkLst>
        </pc:spChg>
        <pc:spChg chg="add mod">
          <ac:chgData name="LOUKIL, Zainab" userId="bab9806c-efc5-4e65-9b68-3e033ff096a8" providerId="ADAL" clId="{E2906E13-08CE-4863-B104-A14E04AFF40C}" dt="2021-11-11T12:46:47.698" v="1599" actId="1037"/>
          <ac:spMkLst>
            <pc:docMk/>
            <pc:sldMk cId="197185312" sldId="281"/>
            <ac:spMk id="11" creationId="{0CBAD4E8-316D-4B17-B510-F57DD6B1FF38}"/>
          </ac:spMkLst>
        </pc:spChg>
        <pc:spChg chg="mod">
          <ac:chgData name="LOUKIL, Zainab" userId="bab9806c-efc5-4e65-9b68-3e033ff096a8" providerId="ADAL" clId="{E2906E13-08CE-4863-B104-A14E04AFF40C}" dt="2021-11-11T12:31:57.255" v="1035" actId="14100"/>
          <ac:spMkLst>
            <pc:docMk/>
            <pc:sldMk cId="197185312" sldId="281"/>
            <ac:spMk id="1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46:19.014" v="1465" actId="1037"/>
          <ac:spMkLst>
            <pc:docMk/>
            <pc:sldMk cId="197185312" sldId="281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46:19.014" v="1465" actId="1037"/>
          <ac:spMkLst>
            <pc:docMk/>
            <pc:sldMk cId="197185312" sldId="281"/>
            <ac:spMk id="14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2:46:19.014" v="1465" actId="1037"/>
          <ac:spMkLst>
            <pc:docMk/>
            <pc:sldMk cId="197185312" sldId="281"/>
            <ac:spMk id="15" creationId="{89C5D75C-59D7-4E19-A4AD-6690ADA89E31}"/>
          </ac:spMkLst>
        </pc:spChg>
        <pc:spChg chg="add mod">
          <ac:chgData name="LOUKIL, Zainab" userId="bab9806c-efc5-4e65-9b68-3e033ff096a8" providerId="ADAL" clId="{E2906E13-08CE-4863-B104-A14E04AFF40C}" dt="2021-11-11T12:46:27.669" v="1553" actId="1037"/>
          <ac:spMkLst>
            <pc:docMk/>
            <pc:sldMk cId="197185312" sldId="281"/>
            <ac:spMk id="17" creationId="{54C4340B-75E8-467F-A643-E4C08E654D17}"/>
          </ac:spMkLst>
        </pc:spChg>
        <pc:spChg chg="add mod">
          <ac:chgData name="LOUKIL, Zainab" userId="bab9806c-efc5-4e65-9b68-3e033ff096a8" providerId="ADAL" clId="{E2906E13-08CE-4863-B104-A14E04AFF40C}" dt="2021-11-11T12:46:19.014" v="1465" actId="1037"/>
          <ac:spMkLst>
            <pc:docMk/>
            <pc:sldMk cId="197185312" sldId="281"/>
            <ac:spMk id="18" creationId="{9CDB3E2B-33C4-473D-8F9F-6B3107250385}"/>
          </ac:spMkLst>
        </pc:spChg>
        <pc:spChg chg="add mod">
          <ac:chgData name="LOUKIL, Zainab" userId="bab9806c-efc5-4e65-9b68-3e033ff096a8" providerId="ADAL" clId="{E2906E13-08CE-4863-B104-A14E04AFF40C}" dt="2021-11-11T12:47:30.858" v="1611" actId="20577"/>
          <ac:spMkLst>
            <pc:docMk/>
            <pc:sldMk cId="197185312" sldId="281"/>
            <ac:spMk id="19" creationId="{37EF171A-44B3-40C4-B347-604D2BD45268}"/>
          </ac:spMkLst>
        </pc:spChg>
        <pc:graphicFrameChg chg="add mod modGraphic">
          <ac:chgData name="LOUKIL, Zainab" userId="bab9806c-efc5-4e65-9b68-3e033ff096a8" providerId="ADAL" clId="{E2906E13-08CE-4863-B104-A14E04AFF40C}" dt="2021-11-11T12:46:36.015" v="1574" actId="1038"/>
          <ac:graphicFrameMkLst>
            <pc:docMk/>
            <pc:sldMk cId="197185312" sldId="281"/>
            <ac:graphicFrameMk id="16" creationId="{D9354B39-1B87-438E-B54A-17187B61062A}"/>
          </ac:graphicFrameMkLst>
        </pc:graphicFrameChg>
        <pc:picChg chg="del">
          <ac:chgData name="LOUKIL, Zainab" userId="bab9806c-efc5-4e65-9b68-3e033ff096a8" providerId="ADAL" clId="{E2906E13-08CE-4863-B104-A14E04AFF40C}" dt="2021-11-11T12:36:27.232" v="1113" actId="478"/>
          <ac:picMkLst>
            <pc:docMk/>
            <pc:sldMk cId="197185312" sldId="281"/>
            <ac:picMk id="5" creationId="{00000000-0000-0000-0000-000000000000}"/>
          </ac:picMkLst>
        </pc:picChg>
      </pc:sldChg>
      <pc:sldChg chg="addSp delSp modSp add modAnim">
        <pc:chgData name="LOUKIL, Zainab" userId="bab9806c-efc5-4e65-9b68-3e033ff096a8" providerId="ADAL" clId="{E2906E13-08CE-4863-B104-A14E04AFF40C}" dt="2021-11-11T13:54:16.606" v="3532"/>
        <pc:sldMkLst>
          <pc:docMk/>
          <pc:sldMk cId="3702479663" sldId="282"/>
        </pc:sldMkLst>
        <pc:spChg chg="mod">
          <ac:chgData name="LOUKIL, Zainab" userId="bab9806c-efc5-4e65-9b68-3e033ff096a8" providerId="ADAL" clId="{E2906E13-08CE-4863-B104-A14E04AFF40C}" dt="2021-11-11T13:00:34.089" v="1901"/>
          <ac:spMkLst>
            <pc:docMk/>
            <pc:sldMk cId="3702479663" sldId="282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2:48:06.276" v="1617" actId="478"/>
          <ac:spMkLst>
            <pc:docMk/>
            <pc:sldMk cId="3702479663" sldId="282"/>
            <ac:spMk id="3" creationId="{3BEA41F7-3AE0-415B-AE70-571102D50805}"/>
          </ac:spMkLst>
        </pc:spChg>
        <pc:spChg chg="add del">
          <ac:chgData name="LOUKIL, Zainab" userId="bab9806c-efc5-4e65-9b68-3e033ff096a8" providerId="ADAL" clId="{E2906E13-08CE-4863-B104-A14E04AFF40C}" dt="2021-11-11T12:57:38.055" v="1717" actId="478"/>
          <ac:spMkLst>
            <pc:docMk/>
            <pc:sldMk cId="3702479663" sldId="282"/>
            <ac:spMk id="6" creationId="{25F843C7-4442-42A4-B9D7-86A1E4E641D8}"/>
          </ac:spMkLst>
        </pc:spChg>
        <pc:spChg chg="add mod">
          <ac:chgData name="LOUKIL, Zainab" userId="bab9806c-efc5-4e65-9b68-3e033ff096a8" providerId="ADAL" clId="{E2906E13-08CE-4863-B104-A14E04AFF40C}" dt="2021-11-11T12:58:12.835" v="1768" actId="1076"/>
          <ac:spMkLst>
            <pc:docMk/>
            <pc:sldMk cId="3702479663" sldId="282"/>
            <ac:spMk id="7" creationId="{C4A81A97-C86C-40CD-A774-C9478D8DECF3}"/>
          </ac:spMkLst>
        </pc:spChg>
        <pc:spChg chg="add mod">
          <ac:chgData name="LOUKIL, Zainab" userId="bab9806c-efc5-4e65-9b68-3e033ff096a8" providerId="ADAL" clId="{E2906E13-08CE-4863-B104-A14E04AFF40C}" dt="2021-11-11T13:00:12.219" v="1896" actId="20577"/>
          <ac:spMkLst>
            <pc:docMk/>
            <pc:sldMk cId="3702479663" sldId="282"/>
            <ac:spMk id="8" creationId="{11CF4113-A248-464B-942E-138804A957F3}"/>
          </ac:spMkLst>
        </pc:spChg>
        <pc:spChg chg="add mod">
          <ac:chgData name="LOUKIL, Zainab" userId="bab9806c-efc5-4e65-9b68-3e033ff096a8" providerId="ADAL" clId="{E2906E13-08CE-4863-B104-A14E04AFF40C}" dt="2021-11-11T12:58:42.601" v="1778" actId="20577"/>
          <ac:spMkLst>
            <pc:docMk/>
            <pc:sldMk cId="3702479663" sldId="282"/>
            <ac:spMk id="11" creationId="{CD46D68E-91C5-413D-8634-2D0A42AEC46E}"/>
          </ac:spMkLst>
        </pc:spChg>
        <pc:spChg chg="mod">
          <ac:chgData name="LOUKIL, Zainab" userId="bab9806c-efc5-4e65-9b68-3e033ff096a8" providerId="ADAL" clId="{E2906E13-08CE-4863-B104-A14E04AFF40C}" dt="2021-11-11T13:00:42.405" v="1903"/>
          <ac:spMkLst>
            <pc:docMk/>
            <pc:sldMk cId="3702479663" sldId="282"/>
            <ac:spMk id="1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01:02.853" v="1930" actId="1037"/>
          <ac:spMkLst>
            <pc:docMk/>
            <pc:sldMk cId="3702479663" sldId="282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2:57:29.087" v="1714"/>
          <ac:spMkLst>
            <pc:docMk/>
            <pc:sldMk cId="3702479663" sldId="282"/>
            <ac:spMk id="14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3:01:02.853" v="1930" actId="1037"/>
          <ac:spMkLst>
            <pc:docMk/>
            <pc:sldMk cId="3702479663" sldId="282"/>
            <ac:spMk id="15" creationId="{79F6DED3-5136-44D4-BBB8-61B14E8FA8C9}"/>
          </ac:spMkLst>
        </pc:spChg>
        <pc:spChg chg="add mod">
          <ac:chgData name="LOUKIL, Zainab" userId="bab9806c-efc5-4e65-9b68-3e033ff096a8" providerId="ADAL" clId="{E2906E13-08CE-4863-B104-A14E04AFF40C}" dt="2021-11-11T12:59:16.613" v="1828" actId="20577"/>
          <ac:spMkLst>
            <pc:docMk/>
            <pc:sldMk cId="3702479663" sldId="282"/>
            <ac:spMk id="16" creationId="{F58C8949-2403-4C2F-A49E-18B31A1C1E50}"/>
          </ac:spMkLst>
        </pc:spChg>
        <pc:spChg chg="add mod">
          <ac:chgData name="LOUKIL, Zainab" userId="bab9806c-efc5-4e65-9b68-3e033ff096a8" providerId="ADAL" clId="{E2906E13-08CE-4863-B104-A14E04AFF40C}" dt="2021-11-11T13:00:22.437" v="1900" actId="20577"/>
          <ac:spMkLst>
            <pc:docMk/>
            <pc:sldMk cId="3702479663" sldId="282"/>
            <ac:spMk id="17" creationId="{B1396038-9206-4A75-A565-0B7C1F1FE48C}"/>
          </ac:spMkLst>
        </pc:spChg>
        <pc:picChg chg="del mod">
          <ac:chgData name="LOUKIL, Zainab" userId="bab9806c-efc5-4e65-9b68-3e033ff096a8" providerId="ADAL" clId="{E2906E13-08CE-4863-B104-A14E04AFF40C}" dt="2021-11-11T12:57:35.160" v="1715" actId="478"/>
          <ac:picMkLst>
            <pc:docMk/>
            <pc:sldMk cId="3702479663" sldId="282"/>
            <ac:picMk id="5" creationId="{6DD30CBC-F93F-2343-B0F8-801B769CD84A}"/>
          </ac:picMkLst>
        </pc:picChg>
      </pc:sldChg>
      <pc:sldChg chg="addSp delSp modSp add modAnim">
        <pc:chgData name="LOUKIL, Zainab" userId="bab9806c-efc5-4e65-9b68-3e033ff096a8" providerId="ADAL" clId="{E2906E13-08CE-4863-B104-A14E04AFF40C}" dt="2021-11-11T13:15:21.104" v="2479" actId="20577"/>
        <pc:sldMkLst>
          <pc:docMk/>
          <pc:sldMk cId="700638987" sldId="283"/>
        </pc:sldMkLst>
        <pc:spChg chg="mod">
          <ac:chgData name="LOUKIL, Zainab" userId="bab9806c-efc5-4e65-9b68-3e033ff096a8" providerId="ADAL" clId="{E2906E13-08CE-4863-B104-A14E04AFF40C}" dt="2021-11-11T13:15:21.104" v="2479" actId="20577"/>
          <ac:spMkLst>
            <pc:docMk/>
            <pc:sldMk cId="700638987" sldId="283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14:01.304" v="2393" actId="478"/>
          <ac:spMkLst>
            <pc:docMk/>
            <pc:sldMk cId="700638987" sldId="283"/>
            <ac:spMk id="3" creationId="{59F09702-8DAE-44E5-9F84-68370C21AB10}"/>
          </ac:spMkLst>
        </pc:spChg>
        <pc:spChg chg="mod">
          <ac:chgData name="LOUKIL, Zainab" userId="bab9806c-efc5-4e65-9b68-3e033ff096a8" providerId="ADAL" clId="{E2906E13-08CE-4863-B104-A14E04AFF40C}" dt="2021-11-11T13:15:00.915" v="2427" actId="12"/>
          <ac:spMkLst>
            <pc:docMk/>
            <pc:sldMk cId="700638987" sldId="283"/>
            <ac:spMk id="12" creationId="{00000000-0000-0000-0000-000000000000}"/>
          </ac:spMkLst>
        </pc:spChg>
      </pc:sldChg>
      <pc:sldChg chg="modSp add">
        <pc:chgData name="LOUKIL, Zainab" userId="bab9806c-efc5-4e65-9b68-3e033ff096a8" providerId="ADAL" clId="{E2906E13-08CE-4863-B104-A14E04AFF40C}" dt="2021-11-10T15:08:55.064" v="210" actId="27636"/>
        <pc:sldMkLst>
          <pc:docMk/>
          <pc:sldMk cId="1235600651" sldId="285"/>
        </pc:sldMkLst>
        <pc:spChg chg="mod">
          <ac:chgData name="LOUKIL, Zainab" userId="bab9806c-efc5-4e65-9b68-3e033ff096a8" providerId="ADAL" clId="{E2906E13-08CE-4863-B104-A14E04AFF40C}" dt="2021-11-10T15:07:44.525" v="177" actId="20577"/>
          <ac:spMkLst>
            <pc:docMk/>
            <pc:sldMk cId="1235600651" sldId="285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0T15:08:55.064" v="210" actId="27636"/>
          <ac:spMkLst>
            <pc:docMk/>
            <pc:sldMk cId="1235600651" sldId="285"/>
            <ac:spMk id="3" creationId="{00000000-0000-0000-0000-000000000000}"/>
          </ac:spMkLst>
        </pc:spChg>
      </pc:sldChg>
      <pc:sldChg chg="addSp delSp modSp add modAnim">
        <pc:chgData name="LOUKIL, Zainab" userId="bab9806c-efc5-4e65-9b68-3e033ff096a8" providerId="ADAL" clId="{E2906E13-08CE-4863-B104-A14E04AFF40C}" dt="2021-11-11T13:55:30.304" v="3579"/>
        <pc:sldMkLst>
          <pc:docMk/>
          <pc:sldMk cId="1757364137" sldId="286"/>
        </pc:sldMkLst>
        <pc:spChg chg="add del mod">
          <ac:chgData name="LOUKIL, Zainab" userId="bab9806c-efc5-4e65-9b68-3e033ff096a8" providerId="ADAL" clId="{E2906E13-08CE-4863-B104-A14E04AFF40C}" dt="2021-11-11T13:00:46.882" v="1904" actId="478"/>
          <ac:spMkLst>
            <pc:docMk/>
            <pc:sldMk cId="1757364137" sldId="286"/>
            <ac:spMk id="3" creationId="{3DB4ACB8-4E7C-46CB-AD06-2C85DAD76A92}"/>
          </ac:spMkLst>
        </pc:spChg>
        <pc:spChg chg="mod">
          <ac:chgData name="LOUKIL, Zainab" userId="bab9806c-efc5-4e65-9b68-3e033ff096a8" providerId="ADAL" clId="{E2906E13-08CE-4863-B104-A14E04AFF40C}" dt="2021-11-11T13:11:34.032" v="2198" actId="14100"/>
          <ac:spMkLst>
            <pc:docMk/>
            <pc:sldMk cId="1757364137" sldId="286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1:46.344" v="2221"/>
          <ac:spMkLst>
            <pc:docMk/>
            <pc:sldMk cId="1757364137" sldId="286"/>
            <ac:spMk id="8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55:12.699" v="3577" actId="1076"/>
          <ac:spMkLst>
            <pc:docMk/>
            <pc:sldMk cId="1757364137" sldId="286"/>
            <ac:spMk id="9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55:08.660" v="3576" actId="1076"/>
          <ac:spMkLst>
            <pc:docMk/>
            <pc:sldMk cId="1757364137" sldId="286"/>
            <ac:spMk id="1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3:38.807" v="2389" actId="1035"/>
          <ac:spMkLst>
            <pc:docMk/>
            <pc:sldMk cId="1757364137" sldId="286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3:38.807" v="2389" actId="1035"/>
          <ac:spMkLst>
            <pc:docMk/>
            <pc:sldMk cId="1757364137" sldId="286"/>
            <ac:spMk id="14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3:12:13.945" v="2243" actId="20577"/>
          <ac:spMkLst>
            <pc:docMk/>
            <pc:sldMk cId="1757364137" sldId="286"/>
            <ac:spMk id="15" creationId="{1C28455C-5428-420C-BC29-9112366671E6}"/>
          </ac:spMkLst>
        </pc:spChg>
        <pc:spChg chg="add mod">
          <ac:chgData name="LOUKIL, Zainab" userId="bab9806c-efc5-4e65-9b68-3e033ff096a8" providerId="ADAL" clId="{E2906E13-08CE-4863-B104-A14E04AFF40C}" dt="2021-11-11T13:12:20.521" v="2247" actId="20577"/>
          <ac:spMkLst>
            <pc:docMk/>
            <pc:sldMk cId="1757364137" sldId="286"/>
            <ac:spMk id="16" creationId="{D6C3DF4F-F35C-4605-9D03-B91512A612F3}"/>
          </ac:spMkLst>
        </pc:spChg>
        <pc:picChg chg="add mod">
          <ac:chgData name="LOUKIL, Zainab" userId="bab9806c-efc5-4e65-9b68-3e033ff096a8" providerId="ADAL" clId="{E2906E13-08CE-4863-B104-A14E04AFF40C}" dt="2021-11-11T13:11:53.847" v="2239" actId="1036"/>
          <ac:picMkLst>
            <pc:docMk/>
            <pc:sldMk cId="1757364137" sldId="286"/>
            <ac:picMk id="5" creationId="{1A596695-332A-45C5-9B81-EB3FBC3D30D9}"/>
          </ac:picMkLst>
        </pc:picChg>
        <pc:picChg chg="add mod">
          <ac:chgData name="LOUKIL, Zainab" userId="bab9806c-efc5-4e65-9b68-3e033ff096a8" providerId="ADAL" clId="{E2906E13-08CE-4863-B104-A14E04AFF40C}" dt="2021-11-11T13:11:26.193" v="2196" actId="208"/>
          <ac:picMkLst>
            <pc:docMk/>
            <pc:sldMk cId="1757364137" sldId="286"/>
            <ac:picMk id="6" creationId="{44DFBFC8-59B4-4567-A6B2-1839EC49B1A7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3:17:32.029" v="2592"/>
        <pc:sldMkLst>
          <pc:docMk/>
          <pc:sldMk cId="1529254738" sldId="287"/>
        </pc:sldMkLst>
        <pc:spChg chg="del">
          <ac:chgData name="LOUKIL, Zainab" userId="bab9806c-efc5-4e65-9b68-3e033ff096a8" providerId="ADAL" clId="{E2906E13-08CE-4863-B104-A14E04AFF40C}" dt="2021-11-11T13:15:26.448" v="2480" actId="478"/>
          <ac:spMkLst>
            <pc:docMk/>
            <pc:sldMk cId="1529254738" sldId="287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15:33.996" v="2485" actId="478"/>
          <ac:spMkLst>
            <pc:docMk/>
            <pc:sldMk cId="1529254738" sldId="287"/>
            <ac:spMk id="3" creationId="{1E614C4B-FA1D-4C7E-BEE0-BFA987BBD5B2}"/>
          </ac:spMkLst>
        </pc:spChg>
        <pc:spChg chg="add del mod">
          <ac:chgData name="LOUKIL, Zainab" userId="bab9806c-efc5-4e65-9b68-3e033ff096a8" providerId="ADAL" clId="{E2906E13-08CE-4863-B104-A14E04AFF40C}" dt="2021-11-11T13:15:27.436" v="2481" actId="478"/>
          <ac:spMkLst>
            <pc:docMk/>
            <pc:sldMk cId="1529254738" sldId="287"/>
            <ac:spMk id="6" creationId="{E3C8AD71-14B5-4208-A65E-9F7E35F5A714}"/>
          </ac:spMkLst>
        </pc:spChg>
        <pc:spChg chg="mod">
          <ac:chgData name="LOUKIL, Zainab" userId="bab9806c-efc5-4e65-9b68-3e033ff096a8" providerId="ADAL" clId="{E2906E13-08CE-4863-B104-A14E04AFF40C}" dt="2021-11-11T13:16:13.156" v="2513" actId="123"/>
          <ac:spMkLst>
            <pc:docMk/>
            <pc:sldMk cId="1529254738" sldId="287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6:24.166" v="2517" actId="14100"/>
          <ac:spMkLst>
            <pc:docMk/>
            <pc:sldMk cId="1529254738" sldId="287"/>
            <ac:spMk id="8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7:32.029" v="2592"/>
          <ac:spMkLst>
            <pc:docMk/>
            <pc:sldMk cId="1529254738" sldId="287"/>
            <ac:spMk id="9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5:46.060" v="2491" actId="123"/>
          <ac:spMkLst>
            <pc:docMk/>
            <pc:sldMk cId="1529254738" sldId="287"/>
            <ac:spMk id="1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6:04.020" v="2510" actId="20577"/>
          <ac:spMkLst>
            <pc:docMk/>
            <pc:sldMk cId="1529254738" sldId="287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6:50.768" v="2563"/>
          <ac:spMkLst>
            <pc:docMk/>
            <pc:sldMk cId="1529254738" sldId="287"/>
            <ac:spMk id="14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3:15:31.036" v="2484" actId="20577"/>
          <ac:spMkLst>
            <pc:docMk/>
            <pc:sldMk cId="1529254738" sldId="287"/>
            <ac:spMk id="15" creationId="{6F3613E1-9C2D-4284-A698-923E4CD8D273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3:19:38.455" v="2620" actId="1038"/>
        <pc:sldMkLst>
          <pc:docMk/>
          <pc:sldMk cId="2100589098" sldId="288"/>
        </pc:sldMkLst>
        <pc:spChg chg="mod">
          <ac:chgData name="LOUKIL, Zainab" userId="bab9806c-efc5-4e65-9b68-3e033ff096a8" providerId="ADAL" clId="{E2906E13-08CE-4863-B104-A14E04AFF40C}" dt="2021-11-10T14:24:34.658" v="77" actId="27636"/>
          <ac:spMkLst>
            <pc:docMk/>
            <pc:sldMk cId="2100589098" sldId="288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18:24.776" v="2593" actId="478"/>
          <ac:spMkLst>
            <pc:docMk/>
            <pc:sldMk cId="2100589098" sldId="288"/>
            <ac:spMk id="3" creationId="{6F1FDC4B-C520-47D0-B30F-C3EBCF3A6509}"/>
          </ac:spMkLst>
        </pc:spChg>
        <pc:spChg chg="mod">
          <ac:chgData name="LOUKIL, Zainab" userId="bab9806c-efc5-4e65-9b68-3e033ff096a8" providerId="ADAL" clId="{E2906E13-08CE-4863-B104-A14E04AFF40C}" dt="2021-11-11T13:18:57.751" v="2606" actId="1076"/>
          <ac:spMkLst>
            <pc:docMk/>
            <pc:sldMk cId="2100589098" sldId="288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8:30.745" v="2595" actId="14100"/>
          <ac:spMkLst>
            <pc:docMk/>
            <pc:sldMk cId="2100589098" sldId="288"/>
            <ac:spMk id="1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9:34.951" v="2610" actId="6549"/>
          <ac:spMkLst>
            <pc:docMk/>
            <pc:sldMk cId="2100589098" sldId="288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9:38.455" v="2620" actId="1038"/>
          <ac:spMkLst>
            <pc:docMk/>
            <pc:sldMk cId="2100589098" sldId="288"/>
            <ac:spMk id="14" creationId="{00000000-0000-0000-0000-000000000000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3:22:19.558" v="2704" actId="6549"/>
        <pc:sldMkLst>
          <pc:docMk/>
          <pc:sldMk cId="151471265" sldId="289"/>
        </pc:sldMkLst>
        <pc:spChg chg="add del mod">
          <ac:chgData name="LOUKIL, Zainab" userId="bab9806c-efc5-4e65-9b68-3e033ff096a8" providerId="ADAL" clId="{E2906E13-08CE-4863-B104-A14E04AFF40C}" dt="2021-11-11T13:19:26.310" v="2607" actId="478"/>
          <ac:spMkLst>
            <pc:docMk/>
            <pc:sldMk cId="151471265" sldId="289"/>
            <ac:spMk id="5" creationId="{CADC1D03-9E3C-46B1-BC4E-4A23F61CA157}"/>
          </ac:spMkLst>
        </pc:spChg>
        <pc:spChg chg="mod">
          <ac:chgData name="LOUKIL, Zainab" userId="bab9806c-efc5-4e65-9b68-3e033ff096a8" providerId="ADAL" clId="{E2906E13-08CE-4863-B104-A14E04AFF40C}" dt="2021-11-11T13:22:19.558" v="2704" actId="6549"/>
          <ac:spMkLst>
            <pc:docMk/>
            <pc:sldMk cId="151471265" sldId="289"/>
            <ac:spMk id="8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19:42.563" v="2623" actId="6549"/>
          <ac:spMkLst>
            <pc:docMk/>
            <pc:sldMk cId="151471265" sldId="289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21:58.150" v="2697" actId="20577"/>
          <ac:spMkLst>
            <pc:docMk/>
            <pc:sldMk cId="151471265" sldId="289"/>
            <ac:spMk id="14" creationId="{00000000-0000-0000-0000-000000000000}"/>
          </ac:spMkLst>
        </pc:spChg>
        <pc:picChg chg="del">
          <ac:chgData name="LOUKIL, Zainab" userId="bab9806c-efc5-4e65-9b68-3e033ff096a8" providerId="ADAL" clId="{E2906E13-08CE-4863-B104-A14E04AFF40C}" dt="2021-11-11T13:22:00.504" v="2698" actId="478"/>
          <ac:picMkLst>
            <pc:docMk/>
            <pc:sldMk cId="151471265" sldId="289"/>
            <ac:picMk id="3" creationId="{00000000-0000-0000-0000-000000000000}"/>
          </ac:picMkLst>
        </pc:picChg>
        <pc:picChg chg="add mod">
          <ac:chgData name="LOUKIL, Zainab" userId="bab9806c-efc5-4e65-9b68-3e033ff096a8" providerId="ADAL" clId="{E2906E13-08CE-4863-B104-A14E04AFF40C}" dt="2021-11-11T13:22:17.056" v="2701" actId="208"/>
          <ac:picMkLst>
            <pc:docMk/>
            <pc:sldMk cId="151471265" sldId="289"/>
            <ac:picMk id="6" creationId="{3364F90E-1FDB-4B79-9AA4-0706682B6AFC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3:23:33.172" v="2740" actId="20577"/>
        <pc:sldMkLst>
          <pc:docMk/>
          <pc:sldMk cId="35690621" sldId="290"/>
        </pc:sldMkLst>
        <pc:spChg chg="add del mod">
          <ac:chgData name="LOUKIL, Zainab" userId="bab9806c-efc5-4e65-9b68-3e033ff096a8" providerId="ADAL" clId="{E2906E13-08CE-4863-B104-A14E04AFF40C}" dt="2021-11-11T13:22:28.505" v="2705" actId="478"/>
          <ac:spMkLst>
            <pc:docMk/>
            <pc:sldMk cId="35690621" sldId="290"/>
            <ac:spMk id="5" creationId="{5FBCC1B0-D0B6-4C24-94F9-132FEBD1AB05}"/>
          </ac:spMkLst>
        </pc:spChg>
        <pc:spChg chg="mod">
          <ac:chgData name="LOUKIL, Zainab" userId="bab9806c-efc5-4e65-9b68-3e033ff096a8" providerId="ADAL" clId="{E2906E13-08CE-4863-B104-A14E04AFF40C}" dt="2021-11-11T13:23:33.172" v="2740" actId="20577"/>
          <ac:spMkLst>
            <pc:docMk/>
            <pc:sldMk cId="35690621" sldId="290"/>
            <ac:spMk id="8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22:31.458" v="2706" actId="123"/>
          <ac:spMkLst>
            <pc:docMk/>
            <pc:sldMk cId="35690621" sldId="290"/>
            <ac:spMk id="1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23:24.067" v="2725" actId="20577"/>
          <ac:spMkLst>
            <pc:docMk/>
            <pc:sldMk cId="35690621" sldId="290"/>
            <ac:spMk id="13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23:27.220" v="2735" actId="1038"/>
          <ac:spMkLst>
            <pc:docMk/>
            <pc:sldMk cId="35690621" sldId="290"/>
            <ac:spMk id="14" creationId="{00000000-0000-0000-0000-000000000000}"/>
          </ac:spMkLst>
        </pc:spChg>
        <pc:picChg chg="del">
          <ac:chgData name="LOUKIL, Zainab" userId="bab9806c-efc5-4e65-9b68-3e033ff096a8" providerId="ADAL" clId="{E2906E13-08CE-4863-B104-A14E04AFF40C}" dt="2021-11-11T13:23:13.662" v="2719" actId="478"/>
          <ac:picMkLst>
            <pc:docMk/>
            <pc:sldMk cId="35690621" sldId="290"/>
            <ac:picMk id="3" creationId="{00000000-0000-0000-0000-000000000000}"/>
          </ac:picMkLst>
        </pc:picChg>
        <pc:picChg chg="add mod">
          <ac:chgData name="LOUKIL, Zainab" userId="bab9806c-efc5-4e65-9b68-3e033ff096a8" providerId="ADAL" clId="{E2906E13-08CE-4863-B104-A14E04AFF40C}" dt="2021-11-11T13:23:18.419" v="2722" actId="208"/>
          <ac:picMkLst>
            <pc:docMk/>
            <pc:sldMk cId="35690621" sldId="290"/>
            <ac:picMk id="6" creationId="{6C4A405B-1A63-44F3-9768-D908AEAFC9B2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3:23:46.989" v="2744" actId="478"/>
        <pc:sldMkLst>
          <pc:docMk/>
          <pc:sldMk cId="1800106010" sldId="291"/>
        </pc:sldMkLst>
        <pc:spChg chg="mod">
          <ac:chgData name="LOUKIL, Zainab" userId="bab9806c-efc5-4e65-9b68-3e033ff096a8" providerId="ADAL" clId="{E2906E13-08CE-4863-B104-A14E04AFF40C}" dt="2021-11-11T13:23:44.915" v="2743" actId="27636"/>
          <ac:spMkLst>
            <pc:docMk/>
            <pc:sldMk cId="1800106010" sldId="291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23:46.989" v="2744" actId="478"/>
          <ac:spMkLst>
            <pc:docMk/>
            <pc:sldMk cId="1800106010" sldId="291"/>
            <ac:spMk id="3" creationId="{C2A91074-8681-4FA8-BF44-0A93782D658D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3:29:27.898" v="2865" actId="27636"/>
        <pc:sldMkLst>
          <pc:docMk/>
          <pc:sldMk cId="2889390449" sldId="292"/>
        </pc:sldMkLst>
        <pc:spChg chg="mod">
          <ac:chgData name="LOUKIL, Zainab" userId="bab9806c-efc5-4e65-9b68-3e033ff096a8" providerId="ADAL" clId="{E2906E13-08CE-4863-B104-A14E04AFF40C}" dt="2021-11-11T13:29:27.898" v="2865" actId="27636"/>
          <ac:spMkLst>
            <pc:docMk/>
            <pc:sldMk cId="2889390449" sldId="292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27:22.511" v="2746" actId="478"/>
          <ac:spMkLst>
            <pc:docMk/>
            <pc:sldMk cId="2889390449" sldId="292"/>
            <ac:spMk id="3" creationId="{FA7A1390-0A3A-42C4-B002-27F0EB1C6DDC}"/>
          </ac:spMkLst>
        </pc:spChg>
        <pc:spChg chg="mod">
          <ac:chgData name="LOUKIL, Zainab" userId="bab9806c-efc5-4e65-9b68-3e033ff096a8" providerId="ADAL" clId="{E2906E13-08CE-4863-B104-A14E04AFF40C}" dt="2021-11-11T13:27:34.183" v="2750" actId="404"/>
          <ac:spMkLst>
            <pc:docMk/>
            <pc:sldMk cId="2889390449" sldId="292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28:57.558" v="2785" actId="20577"/>
          <ac:spMkLst>
            <pc:docMk/>
            <pc:sldMk cId="2889390449" sldId="292"/>
            <ac:spMk id="8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29:06.603" v="2812" actId="1038"/>
          <ac:spMkLst>
            <pc:docMk/>
            <pc:sldMk cId="2889390449" sldId="292"/>
            <ac:spMk id="11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29:00.645" v="2788" actId="20577"/>
          <ac:spMkLst>
            <pc:docMk/>
            <pc:sldMk cId="2889390449" sldId="292"/>
            <ac:spMk id="12" creationId="{00000000-0000-0000-0000-000000000000}"/>
          </ac:spMkLst>
        </pc:spChg>
        <pc:picChg chg="del">
          <ac:chgData name="LOUKIL, Zainab" userId="bab9806c-efc5-4e65-9b68-3e033ff096a8" providerId="ADAL" clId="{E2906E13-08CE-4863-B104-A14E04AFF40C}" dt="2021-11-11T13:28:43.330" v="2779" actId="478"/>
          <ac:picMkLst>
            <pc:docMk/>
            <pc:sldMk cId="2889390449" sldId="292"/>
            <ac:picMk id="5" creationId="{00000000-0000-0000-0000-000000000000}"/>
          </ac:picMkLst>
        </pc:picChg>
        <pc:picChg chg="add mod">
          <ac:chgData name="LOUKIL, Zainab" userId="bab9806c-efc5-4e65-9b68-3e033ff096a8" providerId="ADAL" clId="{E2906E13-08CE-4863-B104-A14E04AFF40C}" dt="2021-11-11T13:29:03.870" v="2799" actId="1038"/>
          <ac:picMkLst>
            <pc:docMk/>
            <pc:sldMk cId="2889390449" sldId="292"/>
            <ac:picMk id="6" creationId="{86311CAC-58C9-4E64-B9AA-6088BBD8B929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3:34:35.403" v="3032" actId="20577"/>
        <pc:sldMkLst>
          <pc:docMk/>
          <pc:sldMk cId="835885531" sldId="293"/>
        </pc:sldMkLst>
        <pc:spChg chg="del">
          <ac:chgData name="LOUKIL, Zainab" userId="bab9806c-efc5-4e65-9b68-3e033ff096a8" providerId="ADAL" clId="{E2906E13-08CE-4863-B104-A14E04AFF40C}" dt="2021-11-11T13:29:35.071" v="2866" actId="478"/>
          <ac:spMkLst>
            <pc:docMk/>
            <pc:sldMk cId="835885531" sldId="293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29:48.501" v="2871" actId="478"/>
          <ac:spMkLst>
            <pc:docMk/>
            <pc:sldMk cId="835885531" sldId="293"/>
            <ac:spMk id="5" creationId="{C09CF6AE-0AE1-40B0-806D-12716D94A7DA}"/>
          </ac:spMkLst>
        </pc:spChg>
        <pc:spChg chg="mod">
          <ac:chgData name="LOUKIL, Zainab" userId="bab9806c-efc5-4e65-9b68-3e033ff096a8" providerId="ADAL" clId="{E2906E13-08CE-4863-B104-A14E04AFF40C}" dt="2021-11-11T13:34:33.344" v="3029" actId="14100"/>
          <ac:spMkLst>
            <pc:docMk/>
            <pc:sldMk cId="835885531" sldId="293"/>
            <ac:spMk id="8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29:36.707" v="2867" actId="478"/>
          <ac:spMkLst>
            <pc:docMk/>
            <pc:sldMk cId="835885531" sldId="293"/>
            <ac:spMk id="9" creationId="{0070C9CA-BF6D-482E-AD74-99847EEF0F95}"/>
          </ac:spMkLst>
        </pc:spChg>
        <pc:spChg chg="mod">
          <ac:chgData name="LOUKIL, Zainab" userId="bab9806c-efc5-4e65-9b68-3e033ff096a8" providerId="ADAL" clId="{E2906E13-08CE-4863-B104-A14E04AFF40C}" dt="2021-11-11T13:34:05.591" v="3018" actId="20577"/>
          <ac:spMkLst>
            <pc:docMk/>
            <pc:sldMk cId="835885531" sldId="293"/>
            <ac:spMk id="11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34:35.403" v="3032" actId="20577"/>
          <ac:spMkLst>
            <pc:docMk/>
            <pc:sldMk cId="835885531" sldId="293"/>
            <ac:spMk id="12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3:29:41.762" v="2870" actId="20577"/>
          <ac:spMkLst>
            <pc:docMk/>
            <pc:sldMk cId="835885531" sldId="293"/>
            <ac:spMk id="13" creationId="{E6EC5B4C-50CE-460E-AC8A-34735073007F}"/>
          </ac:spMkLst>
        </pc:spChg>
        <pc:picChg chg="del">
          <ac:chgData name="LOUKIL, Zainab" userId="bab9806c-efc5-4e65-9b68-3e033ff096a8" providerId="ADAL" clId="{E2906E13-08CE-4863-B104-A14E04AFF40C}" dt="2021-11-11T13:34:18.120" v="3019" actId="478"/>
          <ac:picMkLst>
            <pc:docMk/>
            <pc:sldMk cId="835885531" sldId="293"/>
            <ac:picMk id="3" creationId="{00000000-0000-0000-0000-000000000000}"/>
          </ac:picMkLst>
        </pc:picChg>
        <pc:picChg chg="add mod">
          <ac:chgData name="LOUKIL, Zainab" userId="bab9806c-efc5-4e65-9b68-3e033ff096a8" providerId="ADAL" clId="{E2906E13-08CE-4863-B104-A14E04AFF40C}" dt="2021-11-11T13:34:22.289" v="3022" actId="208"/>
          <ac:picMkLst>
            <pc:docMk/>
            <pc:sldMk cId="835885531" sldId="293"/>
            <ac:picMk id="10" creationId="{4CD079C9-B4F3-4B5E-9F5B-AC0984DB2A75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3:39:25.942" v="3152" actId="20577"/>
        <pc:sldMkLst>
          <pc:docMk/>
          <pc:sldMk cId="2798783229" sldId="294"/>
        </pc:sldMkLst>
        <pc:spChg chg="mod">
          <ac:chgData name="LOUKIL, Zainab" userId="bab9806c-efc5-4e65-9b68-3e033ff096a8" providerId="ADAL" clId="{E2906E13-08CE-4863-B104-A14E04AFF40C}" dt="2021-11-11T13:39:25.942" v="3152" actId="20577"/>
          <ac:spMkLst>
            <pc:docMk/>
            <pc:sldMk cId="2798783229" sldId="294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34:51.387" v="3034" actId="478"/>
          <ac:spMkLst>
            <pc:docMk/>
            <pc:sldMk cId="2798783229" sldId="294"/>
            <ac:spMk id="5" creationId="{EBF85EC4-CBF5-471A-8540-84231DCC379A}"/>
          </ac:spMkLst>
        </pc:spChg>
        <pc:spChg chg="mod">
          <ac:chgData name="LOUKIL, Zainab" userId="bab9806c-efc5-4e65-9b68-3e033ff096a8" providerId="ADAL" clId="{E2906E13-08CE-4863-B104-A14E04AFF40C}" dt="2021-11-11T13:38:53.025" v="3074" actId="20577"/>
          <ac:spMkLst>
            <pc:docMk/>
            <pc:sldMk cId="2798783229" sldId="294"/>
            <ac:spMk id="8" creationId="{00000000-0000-0000-0000-000000000000}"/>
          </ac:spMkLst>
        </pc:spChg>
        <pc:spChg chg="del">
          <ac:chgData name="LOUKIL, Zainab" userId="bab9806c-efc5-4e65-9b68-3e033ff096a8" providerId="ADAL" clId="{E2906E13-08CE-4863-B104-A14E04AFF40C}" dt="2021-11-11T13:38:47.692" v="3071" actId="478"/>
          <ac:spMkLst>
            <pc:docMk/>
            <pc:sldMk cId="2798783229" sldId="294"/>
            <ac:spMk id="9" creationId="{00000000-0000-0000-0000-000000000000}"/>
          </ac:spMkLst>
        </pc:spChg>
        <pc:spChg chg="del">
          <ac:chgData name="LOUKIL, Zainab" userId="bab9806c-efc5-4e65-9b68-3e033ff096a8" providerId="ADAL" clId="{E2906E13-08CE-4863-B104-A14E04AFF40C}" dt="2021-11-11T13:38:45.909" v="3070" actId="478"/>
          <ac:spMkLst>
            <pc:docMk/>
            <pc:sldMk cId="2798783229" sldId="294"/>
            <ac:spMk id="10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38:28.952" v="3064" actId="20577"/>
          <ac:spMkLst>
            <pc:docMk/>
            <pc:sldMk cId="2798783229" sldId="294"/>
            <ac:spMk id="11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38:59.613" v="3078" actId="1076"/>
          <ac:spMkLst>
            <pc:docMk/>
            <pc:sldMk cId="2798783229" sldId="294"/>
            <ac:spMk id="13" creationId="{00000000-0000-0000-0000-000000000000}"/>
          </ac:spMkLst>
        </pc:spChg>
        <pc:picChg chg="del">
          <ac:chgData name="LOUKIL, Zainab" userId="bab9806c-efc5-4e65-9b68-3e033ff096a8" providerId="ADAL" clId="{E2906E13-08CE-4863-B104-A14E04AFF40C}" dt="2021-11-11T13:38:36.508" v="3065" actId="478"/>
          <ac:picMkLst>
            <pc:docMk/>
            <pc:sldMk cId="2798783229" sldId="294"/>
            <ac:picMk id="3" creationId="{00000000-0000-0000-0000-000000000000}"/>
          </ac:picMkLst>
        </pc:picChg>
        <pc:picChg chg="add mod">
          <ac:chgData name="LOUKIL, Zainab" userId="bab9806c-efc5-4e65-9b68-3e033ff096a8" providerId="ADAL" clId="{E2906E13-08CE-4863-B104-A14E04AFF40C}" dt="2021-11-11T13:39:01.243" v="3079" actId="1076"/>
          <ac:picMkLst>
            <pc:docMk/>
            <pc:sldMk cId="2798783229" sldId="294"/>
            <ac:picMk id="6" creationId="{B2A61E32-47D3-4957-8172-AEC9E3B8453A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3:40:52.351" v="3162" actId="404"/>
        <pc:sldMkLst>
          <pc:docMk/>
          <pc:sldMk cId="2761353118" sldId="295"/>
        </pc:sldMkLst>
        <pc:spChg chg="del">
          <ac:chgData name="LOUKIL, Zainab" userId="bab9806c-efc5-4e65-9b68-3e033ff096a8" providerId="ADAL" clId="{E2906E13-08CE-4863-B104-A14E04AFF40C}" dt="2021-11-11T13:40:29.514" v="3153" actId="478"/>
          <ac:spMkLst>
            <pc:docMk/>
            <pc:sldMk cId="2761353118" sldId="295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40:38.594" v="3158" actId="478"/>
          <ac:spMkLst>
            <pc:docMk/>
            <pc:sldMk cId="2761353118" sldId="295"/>
            <ac:spMk id="3" creationId="{CEDEECC5-9E11-470E-915E-FE657DB21406}"/>
          </ac:spMkLst>
        </pc:spChg>
        <pc:spChg chg="add del mod">
          <ac:chgData name="LOUKIL, Zainab" userId="bab9806c-efc5-4e65-9b68-3e033ff096a8" providerId="ADAL" clId="{E2906E13-08CE-4863-B104-A14E04AFF40C}" dt="2021-11-11T13:40:30.297" v="3154" actId="478"/>
          <ac:spMkLst>
            <pc:docMk/>
            <pc:sldMk cId="2761353118" sldId="295"/>
            <ac:spMk id="6" creationId="{8D0EB34E-728F-49DA-8F89-503F20334EE1}"/>
          </ac:spMkLst>
        </pc:spChg>
        <pc:spChg chg="mod">
          <ac:chgData name="LOUKIL, Zainab" userId="bab9806c-efc5-4e65-9b68-3e033ff096a8" providerId="ADAL" clId="{E2906E13-08CE-4863-B104-A14E04AFF40C}" dt="2021-11-11T13:40:52.351" v="3162" actId="404"/>
          <ac:spMkLst>
            <pc:docMk/>
            <pc:sldMk cId="2761353118" sldId="295"/>
            <ac:spMk id="7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3:40:33.936" v="3157" actId="20577"/>
          <ac:spMkLst>
            <pc:docMk/>
            <pc:sldMk cId="2761353118" sldId="295"/>
            <ac:spMk id="9" creationId="{C212A22B-9E03-485E-B844-5CFC25D7D251}"/>
          </ac:spMkLst>
        </pc:spChg>
        <pc:graphicFrameChg chg="mod">
          <ac:chgData name="LOUKIL, Zainab" userId="bab9806c-efc5-4e65-9b68-3e033ff096a8" providerId="ADAL" clId="{E2906E13-08CE-4863-B104-A14E04AFF40C}" dt="2021-11-11T13:40:42.323" v="3159" actId="1076"/>
          <ac:graphicFrameMkLst>
            <pc:docMk/>
            <pc:sldMk cId="2761353118" sldId="295"/>
            <ac:graphicFrameMk id="12" creationId="{00000000-0000-0000-0000-000000000000}"/>
          </ac:graphicFrameMkLst>
        </pc:graphicFrameChg>
      </pc:sldChg>
      <pc:sldChg chg="addSp delSp modSp add">
        <pc:chgData name="LOUKIL, Zainab" userId="bab9806c-efc5-4e65-9b68-3e033ff096a8" providerId="ADAL" clId="{E2906E13-08CE-4863-B104-A14E04AFF40C}" dt="2021-11-11T13:41:40.528" v="3177" actId="113"/>
        <pc:sldMkLst>
          <pc:docMk/>
          <pc:sldMk cId="1221710405" sldId="296"/>
        </pc:sldMkLst>
        <pc:spChg chg="del">
          <ac:chgData name="LOUKIL, Zainab" userId="bab9806c-efc5-4e65-9b68-3e033ff096a8" providerId="ADAL" clId="{E2906E13-08CE-4863-B104-A14E04AFF40C}" dt="2021-11-11T13:41:01.219" v="3163" actId="478"/>
          <ac:spMkLst>
            <pc:docMk/>
            <pc:sldMk cId="1221710405" sldId="296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41:08.944" v="3168" actId="478"/>
          <ac:spMkLst>
            <pc:docMk/>
            <pc:sldMk cId="1221710405" sldId="296"/>
            <ac:spMk id="3" creationId="{5D075F53-DD2B-4A67-9BBB-D97998595236}"/>
          </ac:spMkLst>
        </pc:spChg>
        <pc:spChg chg="add del mod">
          <ac:chgData name="LOUKIL, Zainab" userId="bab9806c-efc5-4e65-9b68-3e033ff096a8" providerId="ADAL" clId="{E2906E13-08CE-4863-B104-A14E04AFF40C}" dt="2021-11-11T13:41:01.918" v="3164" actId="478"/>
          <ac:spMkLst>
            <pc:docMk/>
            <pc:sldMk cId="1221710405" sldId="296"/>
            <ac:spMk id="6" creationId="{1105E19A-1E4E-4F2B-B0EC-323B282D6AAC}"/>
          </ac:spMkLst>
        </pc:spChg>
        <pc:spChg chg="mod">
          <ac:chgData name="LOUKIL, Zainab" userId="bab9806c-efc5-4e65-9b68-3e033ff096a8" providerId="ADAL" clId="{E2906E13-08CE-4863-B104-A14E04AFF40C}" dt="2021-11-11T13:41:40.528" v="3177" actId="113"/>
          <ac:spMkLst>
            <pc:docMk/>
            <pc:sldMk cId="1221710405" sldId="296"/>
            <ac:spMk id="7" creationId="{00000000-0000-0000-0000-000000000000}"/>
          </ac:spMkLst>
        </pc:spChg>
        <pc:spChg chg="add mod">
          <ac:chgData name="LOUKIL, Zainab" userId="bab9806c-efc5-4e65-9b68-3e033ff096a8" providerId="ADAL" clId="{E2906E13-08CE-4863-B104-A14E04AFF40C}" dt="2021-11-11T13:41:05.349" v="3167" actId="20577"/>
          <ac:spMkLst>
            <pc:docMk/>
            <pc:sldMk cId="1221710405" sldId="296"/>
            <ac:spMk id="8" creationId="{C325A695-8349-497D-9ED6-688CBED85C6B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3:43:41.930" v="3256" actId="20577"/>
        <pc:sldMkLst>
          <pc:docMk/>
          <pc:sldMk cId="2758542625" sldId="297"/>
        </pc:sldMkLst>
        <pc:spChg chg="mod">
          <ac:chgData name="LOUKIL, Zainab" userId="bab9806c-efc5-4e65-9b68-3e033ff096a8" providerId="ADAL" clId="{E2906E13-08CE-4863-B104-A14E04AFF40C}" dt="2021-11-11T13:43:41.930" v="3256" actId="20577"/>
          <ac:spMkLst>
            <pc:docMk/>
            <pc:sldMk cId="2758542625" sldId="297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41:55.852" v="3180" actId="478"/>
          <ac:spMkLst>
            <pc:docMk/>
            <pc:sldMk cId="2758542625" sldId="297"/>
            <ac:spMk id="3" creationId="{58195ADF-3AA5-4218-A357-7F32AE268EFC}"/>
          </ac:spMkLst>
        </pc:spChg>
        <pc:spChg chg="mod">
          <ac:chgData name="LOUKIL, Zainab" userId="bab9806c-efc5-4e65-9b68-3e033ff096a8" providerId="ADAL" clId="{E2906E13-08CE-4863-B104-A14E04AFF40C}" dt="2021-11-11T13:42:42.220" v="3223" actId="5793"/>
          <ac:spMkLst>
            <pc:docMk/>
            <pc:sldMk cId="2758542625" sldId="297"/>
            <ac:spMk id="7" creationId="{00000000-0000-0000-0000-000000000000}"/>
          </ac:spMkLst>
        </pc:spChg>
      </pc:sldChg>
      <pc:sldChg chg="addSp delSp modSp add">
        <pc:chgData name="LOUKIL, Zainab" userId="bab9806c-efc5-4e65-9b68-3e033ff096a8" providerId="ADAL" clId="{E2906E13-08CE-4863-B104-A14E04AFF40C}" dt="2021-11-11T13:46:34.212" v="3351" actId="20577"/>
        <pc:sldMkLst>
          <pc:docMk/>
          <pc:sldMk cId="3446215277" sldId="298"/>
        </pc:sldMkLst>
        <pc:spChg chg="del mod">
          <ac:chgData name="LOUKIL, Zainab" userId="bab9806c-efc5-4e65-9b68-3e033ff096a8" providerId="ADAL" clId="{E2906E13-08CE-4863-B104-A14E04AFF40C}" dt="2021-11-11T13:43:47.810" v="3257" actId="478"/>
          <ac:spMkLst>
            <pc:docMk/>
            <pc:sldMk cId="3446215277" sldId="298"/>
            <ac:spMk id="2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45:57.545" v="3342" actId="1035"/>
          <ac:spMkLst>
            <pc:docMk/>
            <pc:sldMk cId="3446215277" sldId="298"/>
            <ac:spMk id="5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45:57.545" v="3342" actId="1035"/>
          <ac:spMkLst>
            <pc:docMk/>
            <pc:sldMk cId="3446215277" sldId="298"/>
            <ac:spMk id="6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46:34.212" v="3351" actId="20577"/>
          <ac:spMkLst>
            <pc:docMk/>
            <pc:sldMk cId="3446215277" sldId="298"/>
            <ac:spMk id="7" creationId="{00000000-0000-0000-0000-000000000000}"/>
          </ac:spMkLst>
        </pc:spChg>
        <pc:spChg chg="mod">
          <ac:chgData name="LOUKIL, Zainab" userId="bab9806c-efc5-4e65-9b68-3e033ff096a8" providerId="ADAL" clId="{E2906E13-08CE-4863-B104-A14E04AFF40C}" dt="2021-11-11T13:45:57.545" v="3342" actId="1035"/>
          <ac:spMkLst>
            <pc:docMk/>
            <pc:sldMk cId="3446215277" sldId="298"/>
            <ac:spMk id="8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45:51.795" v="3316" actId="478"/>
          <ac:spMkLst>
            <pc:docMk/>
            <pc:sldMk cId="3446215277" sldId="298"/>
            <ac:spMk id="9" creationId="{AFEF8D7C-53D8-4AC1-B69E-C043D0D6E404}"/>
          </ac:spMkLst>
        </pc:spChg>
        <pc:spChg chg="add del mod">
          <ac:chgData name="LOUKIL, Zainab" userId="bab9806c-efc5-4e65-9b68-3e033ff096a8" providerId="ADAL" clId="{E2906E13-08CE-4863-B104-A14E04AFF40C}" dt="2021-11-11T13:43:49.325" v="3258" actId="478"/>
          <ac:spMkLst>
            <pc:docMk/>
            <pc:sldMk cId="3446215277" sldId="298"/>
            <ac:spMk id="11" creationId="{DA318832-FD7C-4252-BD02-FB916D112B80}"/>
          </ac:spMkLst>
        </pc:spChg>
        <pc:spChg chg="add mod">
          <ac:chgData name="LOUKIL, Zainab" userId="bab9806c-efc5-4e65-9b68-3e033ff096a8" providerId="ADAL" clId="{E2906E13-08CE-4863-B104-A14E04AFF40C}" dt="2021-11-11T13:43:52.322" v="3261" actId="20577"/>
          <ac:spMkLst>
            <pc:docMk/>
            <pc:sldMk cId="3446215277" sldId="298"/>
            <ac:spMk id="12" creationId="{A1F9DB54-72BF-4A2F-9DF1-C8417C55B47D}"/>
          </ac:spMkLst>
        </pc:spChg>
        <pc:picChg chg="del">
          <ac:chgData name="LOUKIL, Zainab" userId="bab9806c-efc5-4e65-9b68-3e033ff096a8" providerId="ADAL" clId="{E2906E13-08CE-4863-B104-A14E04AFF40C}" dt="2021-11-11T13:45:22.853" v="3304" actId="478"/>
          <ac:picMkLst>
            <pc:docMk/>
            <pc:sldMk cId="3446215277" sldId="298"/>
            <ac:picMk id="3" creationId="{00000000-0000-0000-0000-000000000000}"/>
          </ac:picMkLst>
        </pc:picChg>
        <pc:picChg chg="add mod">
          <ac:chgData name="LOUKIL, Zainab" userId="bab9806c-efc5-4e65-9b68-3e033ff096a8" providerId="ADAL" clId="{E2906E13-08CE-4863-B104-A14E04AFF40C}" dt="2021-11-11T13:45:57.545" v="3342" actId="1035"/>
          <ac:picMkLst>
            <pc:docMk/>
            <pc:sldMk cId="3446215277" sldId="298"/>
            <ac:picMk id="13" creationId="{EA6A119D-4233-4023-AD66-9F97E6EF707E}"/>
          </ac:picMkLst>
        </pc:picChg>
      </pc:sldChg>
      <pc:sldChg chg="addSp delSp modSp add">
        <pc:chgData name="LOUKIL, Zainab" userId="bab9806c-efc5-4e65-9b68-3e033ff096a8" providerId="ADAL" clId="{E2906E13-08CE-4863-B104-A14E04AFF40C}" dt="2021-11-11T13:46:18.955" v="3349" actId="478"/>
        <pc:sldMkLst>
          <pc:docMk/>
          <pc:sldMk cId="2105044211" sldId="299"/>
        </pc:sldMkLst>
        <pc:spChg chg="mod">
          <ac:chgData name="LOUKIL, Zainab" userId="bab9806c-efc5-4e65-9b68-3e033ff096a8" providerId="ADAL" clId="{E2906E13-08CE-4863-B104-A14E04AFF40C}" dt="2021-11-11T13:46:17.106" v="3348" actId="14100"/>
          <ac:spMkLst>
            <pc:docMk/>
            <pc:sldMk cId="2105044211" sldId="299"/>
            <ac:spMk id="2" creationId="{00000000-0000-0000-0000-000000000000}"/>
          </ac:spMkLst>
        </pc:spChg>
        <pc:spChg chg="add del mod">
          <ac:chgData name="LOUKIL, Zainab" userId="bab9806c-efc5-4e65-9b68-3e033ff096a8" providerId="ADAL" clId="{E2906E13-08CE-4863-B104-A14E04AFF40C}" dt="2021-11-11T13:46:18.955" v="3349" actId="478"/>
          <ac:spMkLst>
            <pc:docMk/>
            <pc:sldMk cId="2105044211" sldId="299"/>
            <ac:spMk id="3" creationId="{5C7875BC-9230-42BC-9916-572732B7A993}"/>
          </ac:spMkLst>
        </pc:spChg>
      </pc:sldChg>
      <pc:sldChg chg="modSp">
        <pc:chgData name="LOUKIL, Zainab" userId="bab9806c-efc5-4e65-9b68-3e033ff096a8" providerId="ADAL" clId="{E2906E13-08CE-4863-B104-A14E04AFF40C}" dt="2021-11-11T13:48:47.361" v="3375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E2906E13-08CE-4863-B104-A14E04AFF40C}" dt="2021-11-11T13:48:47.361" v="3375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E2906E13-08CE-4863-B104-A14E04AFF40C}" dt="2021-11-11T13:51:58.514" v="3512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E2906E13-08CE-4863-B104-A14E04AFF40C}" dt="2021-11-11T13:51:58.514" v="3512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E2906E13-08CE-4863-B104-A14E04AFF40C}" dt="2021-11-10T14:24:59.035" v="95" actId="27636"/>
        <pc:sldMkLst>
          <pc:docMk/>
          <pc:sldMk cId="2313951906" sldId="474"/>
        </pc:sldMkLst>
        <pc:spChg chg="mod">
          <ac:chgData name="LOUKIL, Zainab" userId="bab9806c-efc5-4e65-9b68-3e033ff096a8" providerId="ADAL" clId="{E2906E13-08CE-4863-B104-A14E04AFF40C}" dt="2021-11-10T14:24:59.035" v="95" actId="27636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E2906E13-08CE-4863-B104-A14E04AFF40C}" dt="2021-11-11T13:48:29.437" v="3362" actId="108"/>
        <pc:sldMkLst>
          <pc:docMk/>
          <pc:sldMk cId="3743674796" sldId="487"/>
        </pc:sldMkLst>
        <pc:spChg chg="mod">
          <ac:chgData name="LOUKIL, Zainab" userId="bab9806c-efc5-4e65-9b68-3e033ff096a8" providerId="ADAL" clId="{E2906E13-08CE-4863-B104-A14E04AFF40C}" dt="2021-11-11T13:48:29.437" v="3362" actId="108"/>
          <ac:spMkLst>
            <pc:docMk/>
            <pc:sldMk cId="3743674796" sldId="487"/>
            <ac:spMk id="3" creationId="{C3C241C2-C5B2-4ECA-B4D1-FD10D58EAB8A}"/>
          </ac:spMkLst>
        </pc:spChg>
      </pc:sldChg>
      <pc:sldChg chg="delSp modSp add">
        <pc:chgData name="LOUKIL, Zainab" userId="bab9806c-efc5-4e65-9b68-3e033ff096a8" providerId="ADAL" clId="{E2906E13-08CE-4863-B104-A14E04AFF40C}" dt="2021-11-11T13:52:06.232" v="3523" actId="20577"/>
        <pc:sldMkLst>
          <pc:docMk/>
          <pc:sldMk cId="1866758551" sldId="488"/>
        </pc:sldMkLst>
        <pc:spChg chg="del">
          <ac:chgData name="LOUKIL, Zainab" userId="bab9806c-efc5-4e65-9b68-3e033ff096a8" providerId="ADAL" clId="{E2906E13-08CE-4863-B104-A14E04AFF40C}" dt="2021-11-10T14:25:14.056" v="100" actId="478"/>
          <ac:spMkLst>
            <pc:docMk/>
            <pc:sldMk cId="1866758551" sldId="488"/>
            <ac:spMk id="2" creationId="{38DDEA9F-BFE4-4CC2-9B3C-E00B0CB1F063}"/>
          </ac:spMkLst>
        </pc:spChg>
        <pc:spChg chg="del">
          <ac:chgData name="LOUKIL, Zainab" userId="bab9806c-efc5-4e65-9b68-3e033ff096a8" providerId="ADAL" clId="{E2906E13-08CE-4863-B104-A14E04AFF40C}" dt="2021-11-10T14:25:14.758" v="101" actId="478"/>
          <ac:spMkLst>
            <pc:docMk/>
            <pc:sldMk cId="1866758551" sldId="488"/>
            <ac:spMk id="3" creationId="{E3857F4B-66F8-4FD0-B314-EB0D894A78E3}"/>
          </ac:spMkLst>
        </pc:spChg>
        <pc:spChg chg="mod">
          <ac:chgData name="LOUKIL, Zainab" userId="bab9806c-efc5-4e65-9b68-3e033ff096a8" providerId="ADAL" clId="{E2906E13-08CE-4863-B104-A14E04AFF40C}" dt="2021-11-11T13:52:06.232" v="3523" actId="20577"/>
          <ac:spMkLst>
            <pc:docMk/>
            <pc:sldMk cId="1866758551" sldId="488"/>
            <ac:spMk id="4" creationId="{4C254028-D830-4D6F-9001-EE71F63F8176}"/>
          </ac:spMkLst>
        </pc:spChg>
        <pc:spChg chg="del">
          <ac:chgData name="LOUKIL, Zainab" userId="bab9806c-efc5-4e65-9b68-3e033ff096a8" providerId="ADAL" clId="{E2906E13-08CE-4863-B104-A14E04AFF40C}" dt="2021-11-10T14:25:10.162" v="97" actId="478"/>
          <ac:spMkLst>
            <pc:docMk/>
            <pc:sldMk cId="1866758551" sldId="488"/>
            <ac:spMk id="5" creationId="{FA9D1842-09DA-460D-AEA9-D4F68E9F1E7C}"/>
          </ac:spMkLst>
        </pc:spChg>
        <pc:spChg chg="del">
          <ac:chgData name="LOUKIL, Zainab" userId="bab9806c-efc5-4e65-9b68-3e033ff096a8" providerId="ADAL" clId="{E2906E13-08CE-4863-B104-A14E04AFF40C}" dt="2021-11-10T14:25:13.038" v="99" actId="478"/>
          <ac:spMkLst>
            <pc:docMk/>
            <pc:sldMk cId="1866758551" sldId="488"/>
            <ac:spMk id="6" creationId="{7FBB7458-BF50-41E1-9D80-63479B0A290F}"/>
          </ac:spMkLst>
        </pc:spChg>
        <pc:spChg chg="del">
          <ac:chgData name="LOUKIL, Zainab" userId="bab9806c-efc5-4e65-9b68-3e033ff096a8" providerId="ADAL" clId="{E2906E13-08CE-4863-B104-A14E04AFF40C}" dt="2021-11-10T14:25:11.575" v="98" actId="478"/>
          <ac:spMkLst>
            <pc:docMk/>
            <pc:sldMk cId="1866758551" sldId="488"/>
            <ac:spMk id="7" creationId="{ADAEB431-A0E2-4BBD-908F-1E394B27FF8B}"/>
          </ac:spMkLst>
        </pc:spChg>
      </pc:sldChg>
      <pc:sldChg chg="modSp add">
        <pc:chgData name="LOUKIL, Zainab" userId="bab9806c-efc5-4e65-9b68-3e033ff096a8" providerId="ADAL" clId="{E2906E13-08CE-4863-B104-A14E04AFF40C}" dt="2021-11-10T15:22:05.727" v="370" actId="20577"/>
        <pc:sldMkLst>
          <pc:docMk/>
          <pc:sldMk cId="1882757651" sldId="489"/>
        </pc:sldMkLst>
        <pc:spChg chg="mod">
          <ac:chgData name="LOUKIL, Zainab" userId="bab9806c-efc5-4e65-9b68-3e033ff096a8" providerId="ADAL" clId="{E2906E13-08CE-4863-B104-A14E04AFF40C}" dt="2021-11-10T15:22:05.727" v="370" actId="20577"/>
          <ac:spMkLst>
            <pc:docMk/>
            <pc:sldMk cId="1882757651" sldId="489"/>
            <ac:spMk id="4" creationId="{4C254028-D830-4D6F-9001-EE71F63F8176}"/>
          </ac:spMkLst>
        </pc:spChg>
      </pc:sldChg>
      <pc:sldChg chg="modSp add">
        <pc:chgData name="LOUKIL, Zainab" userId="bab9806c-efc5-4e65-9b68-3e033ff096a8" providerId="ADAL" clId="{E2906E13-08CE-4863-B104-A14E04AFF40C}" dt="2021-11-10T15:34:15.170" v="614" actId="20577"/>
        <pc:sldMkLst>
          <pc:docMk/>
          <pc:sldMk cId="4089912104" sldId="490"/>
        </pc:sldMkLst>
        <pc:spChg chg="mod">
          <ac:chgData name="LOUKIL, Zainab" userId="bab9806c-efc5-4e65-9b68-3e033ff096a8" providerId="ADAL" clId="{E2906E13-08CE-4863-B104-A14E04AFF40C}" dt="2021-11-10T15:32:07.771" v="450" actId="20577"/>
          <ac:spMkLst>
            <pc:docMk/>
            <pc:sldMk cId="4089912104" sldId="490"/>
            <ac:spMk id="2" creationId="{CF42E290-FF98-4BBB-A903-AF6150F4AD77}"/>
          </ac:spMkLst>
        </pc:spChg>
        <pc:spChg chg="mod">
          <ac:chgData name="LOUKIL, Zainab" userId="bab9806c-efc5-4e65-9b68-3e033ff096a8" providerId="ADAL" clId="{E2906E13-08CE-4863-B104-A14E04AFF40C}" dt="2021-11-10T15:34:15.170" v="614" actId="20577"/>
          <ac:spMkLst>
            <pc:docMk/>
            <pc:sldMk cId="4089912104" sldId="490"/>
            <ac:spMk id="3" creationId="{24CB4767-5D3A-4F7C-9A08-255D49017378}"/>
          </ac:spMkLst>
        </pc:spChg>
      </pc:sldChg>
      <pc:sldChg chg="modSp add">
        <pc:chgData name="LOUKIL, Zainab" userId="bab9806c-efc5-4e65-9b68-3e033ff096a8" providerId="ADAL" clId="{E2906E13-08CE-4863-B104-A14E04AFF40C}" dt="2021-11-11T13:50:57.719" v="3460" actId="20577"/>
        <pc:sldMkLst>
          <pc:docMk/>
          <pc:sldMk cId="2258654736" sldId="491"/>
        </pc:sldMkLst>
        <pc:spChg chg="mod">
          <ac:chgData name="LOUKIL, Zainab" userId="bab9806c-efc5-4e65-9b68-3e033ff096a8" providerId="ADAL" clId="{E2906E13-08CE-4863-B104-A14E04AFF40C}" dt="2021-11-11T13:50:57.719" v="3460" actId="20577"/>
          <ac:spMkLst>
            <pc:docMk/>
            <pc:sldMk cId="2258654736" sldId="491"/>
            <ac:spMk id="4" creationId="{4C254028-D830-4D6F-9001-EE71F63F8176}"/>
          </ac:spMkLst>
        </pc:spChg>
      </pc:sldChg>
      <pc:sldChg chg="modSp add">
        <pc:chgData name="LOUKIL, Zainab" userId="bab9806c-efc5-4e65-9b68-3e033ff096a8" providerId="ADAL" clId="{E2906E13-08CE-4863-B104-A14E04AFF40C}" dt="2021-11-11T13:51:12.563" v="3478" actId="20577"/>
        <pc:sldMkLst>
          <pc:docMk/>
          <pc:sldMk cId="1258050581" sldId="492"/>
        </pc:sldMkLst>
        <pc:spChg chg="mod">
          <ac:chgData name="LOUKIL, Zainab" userId="bab9806c-efc5-4e65-9b68-3e033ff096a8" providerId="ADAL" clId="{E2906E13-08CE-4863-B104-A14E04AFF40C}" dt="2021-11-11T13:51:12.563" v="3478" actId="20577"/>
          <ac:spMkLst>
            <pc:docMk/>
            <pc:sldMk cId="1258050581" sldId="492"/>
            <ac:spMk id="4" creationId="{4C254028-D830-4D6F-9001-EE71F63F81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FA00-914B-D048-9851-104E7310B30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2700E-F836-F843-9466-8C65D46A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0500" y="1168999"/>
            <a:ext cx="6065892" cy="4661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608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cor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78914" cy="4666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90" y="1165136"/>
            <a:ext cx="6105467" cy="4687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1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yellow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F77D4D-E681-40D2-88A8-377108378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200" y="1166400"/>
            <a:ext cx="6098400" cy="46583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68898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33679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6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6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5468898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2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3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37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rgbClr val="48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618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ra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78914" cy="466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cora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rgbClr val="DE6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618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5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9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4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4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6686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5199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1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Tx/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2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17200" y="15624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92000" y="1562476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2097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920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172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00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920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172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478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0" y="1170972"/>
            <a:ext cx="6089747" cy="46749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1920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172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374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+ imag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427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581189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8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+ images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427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604837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34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82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589072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551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82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59695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5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74638"/>
            <a:ext cx="8306909" cy="1143000"/>
          </a:xfrm>
        </p:spPr>
        <p:txBody>
          <a:bodyPr>
            <a:noAutofit/>
          </a:bodyPr>
          <a:lstStyle>
            <a:lvl1pPr algn="l"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r="80035"/>
          <a:stretch>
            <a:fillRect/>
          </a:stretch>
        </p:blipFill>
        <p:spPr bwMode="auto">
          <a:xfrm>
            <a:off x="1" y="-19049"/>
            <a:ext cx="695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947367"/>
            <a:ext cx="695399" cy="94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981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EED9B0-7E20-4C9E-9FAF-E008BF7AB359}"/>
              </a:ext>
            </a:extLst>
          </p:cNvPr>
          <p:cNvGrpSpPr/>
          <p:nvPr userDrawn="1"/>
        </p:nvGrpSpPr>
        <p:grpSpPr>
          <a:xfrm>
            <a:off x="1" y="-19049"/>
            <a:ext cx="695400" cy="6877050"/>
            <a:chOff x="1" y="-15875"/>
            <a:chExt cx="521550" cy="5730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F9DB8D-ABB3-4F35-B14A-5259918DEA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0D839721-BCB4-4BD9-9903-3A8C4E2A9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24372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12192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5287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74638"/>
            <a:ext cx="8256917" cy="1143000"/>
          </a:xfrm>
        </p:spPr>
        <p:txBody>
          <a:bodyPr>
            <a:norm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456" y="1600201"/>
            <a:ext cx="5088565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6053" y="1600201"/>
            <a:ext cx="5006347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875AC1-A6E4-4B38-B4F5-95BE43E06104}"/>
              </a:ext>
            </a:extLst>
          </p:cNvPr>
          <p:cNvGrpSpPr/>
          <p:nvPr userDrawn="1"/>
        </p:nvGrpSpPr>
        <p:grpSpPr>
          <a:xfrm>
            <a:off x="1" y="-19049"/>
            <a:ext cx="695400" cy="6877050"/>
            <a:chOff x="1" y="-15875"/>
            <a:chExt cx="521550" cy="57308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194C76-D8D7-416B-8F9C-F0259F77E9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3AFA32-9306-4B63-8378-F04BD7C667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90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yellow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F77D4D-E681-40D2-88A8-377108378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200" y="1166400"/>
            <a:ext cx="6098400" cy="4658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6017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8895" y="1177025"/>
            <a:ext cx="6032500" cy="4635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ral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78914" cy="466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4" y="1165136"/>
            <a:ext cx="6105467" cy="46870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yellow o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F77D4D-E681-40D2-88A8-377108378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200" y="1166400"/>
            <a:ext cx="6098400" cy="46583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5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te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60500" y="1168999"/>
            <a:ext cx="6065892" cy="4661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1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467F51-63F9-424B-86F7-4550E020CBFA}"/>
              </a:ext>
            </a:extLst>
          </p:cNvPr>
          <p:cNvSpPr/>
          <p:nvPr userDrawn="1"/>
        </p:nvSpPr>
        <p:spPr>
          <a:xfrm>
            <a:off x="0" y="6356350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9949C-032B-4962-BA88-8221C63BD126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54252"/>
            <a:ext cx="12192000" cy="52120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CBDB-6176-4738-A036-C513445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399"/>
            <a:ext cx="6312352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E029-C9A2-44B5-A06D-81074729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000" y="2854800"/>
            <a:ext cx="5479200" cy="3178800"/>
          </a:xfrm>
          <a:prstGeom prst="rect">
            <a:avLst/>
          </a:prstGeom>
        </p:spPr>
        <p:txBody>
          <a:bodyPr vert="horz" lIns="0" tIns="33120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4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7"/>
            <a:r>
              <a:rPr lang="en-US" dirty="0"/>
              <a:t>Fifth level</a:t>
            </a:r>
          </a:p>
          <a:p>
            <a:pPr lvl="6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8D43-A09F-4BD7-9F21-D97AA8CFC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4400" y="6364031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900"/>
              </a:lnSpc>
              <a:defRPr sz="900">
                <a:solidFill>
                  <a:schemeClr val="bg1"/>
                </a:solidFill>
              </a:defRPr>
            </a:lvl1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F61ED-D5C0-49FE-9DE8-4A354910D4A5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0" r:id="rId2"/>
    <p:sldLayoutId id="2147483691" r:id="rId3"/>
    <p:sldLayoutId id="2147483696" r:id="rId4"/>
    <p:sldLayoutId id="2147483670" r:id="rId5"/>
    <p:sldLayoutId id="2147483679" r:id="rId6"/>
    <p:sldLayoutId id="2147483689" r:id="rId7"/>
    <p:sldLayoutId id="2147483700" r:id="rId8"/>
    <p:sldLayoutId id="2147483658" r:id="rId9"/>
    <p:sldLayoutId id="2147483681" r:id="rId10"/>
    <p:sldLayoutId id="2147483707" r:id="rId11"/>
    <p:sldLayoutId id="2147483701" r:id="rId12"/>
    <p:sldLayoutId id="2147483655" r:id="rId13"/>
    <p:sldLayoutId id="2147483677" r:id="rId14"/>
    <p:sldLayoutId id="2147483692" r:id="rId15"/>
    <p:sldLayoutId id="2147483703" r:id="rId16"/>
    <p:sldLayoutId id="2147483676" r:id="rId17"/>
    <p:sldLayoutId id="2147483661" r:id="rId18"/>
    <p:sldLayoutId id="2147483687" r:id="rId19"/>
    <p:sldLayoutId id="2147483688" r:id="rId20"/>
    <p:sldLayoutId id="2147483702" r:id="rId21"/>
    <p:sldLayoutId id="2147483708" r:id="rId22"/>
    <p:sldLayoutId id="2147483666" r:id="rId23"/>
    <p:sldLayoutId id="2147483686" r:id="rId24"/>
    <p:sldLayoutId id="2147483695" r:id="rId25"/>
    <p:sldLayoutId id="2147483704" r:id="rId26"/>
    <p:sldLayoutId id="2147483653" r:id="rId27"/>
    <p:sldLayoutId id="2147483684" r:id="rId28"/>
    <p:sldLayoutId id="2147483693" r:id="rId29"/>
    <p:sldLayoutId id="2147483705" r:id="rId30"/>
    <p:sldLayoutId id="2147483663" r:id="rId31"/>
    <p:sldLayoutId id="2147483685" r:id="rId32"/>
    <p:sldLayoutId id="2147483694" r:id="rId33"/>
    <p:sldLayoutId id="2147483706" r:id="rId34"/>
    <p:sldLayoutId id="2147483709" r:id="rId35"/>
    <p:sldLayoutId id="2147483710" r:id="rId36"/>
    <p:sldLayoutId id="2147483711" r:id="rId37"/>
    <p:sldLayoutId id="2147483712" r:id="rId38"/>
  </p:sldLayoutIdLst>
  <p:txStyles>
    <p:titleStyle>
      <a:lvl1pPr algn="l" defTabSz="914400" rtl="0" eaLnBrk="1" latinLnBrk="0" hangingPunct="1">
        <a:lnSpc>
          <a:spcPts val="3250"/>
        </a:lnSpc>
        <a:spcBef>
          <a:spcPct val="0"/>
        </a:spcBef>
        <a:buNone/>
        <a:defRPr sz="34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Tx/>
        <a:buNone/>
        <a:defRPr sz="2400" u="none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None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2400" b="0" u="none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1700" u="sng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Char char="n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371"/>
        </a:spcAft>
        <a:buClrTx/>
        <a:buSzPct val="90000"/>
        <a:buFont typeface="Wingdings" panose="05000000000000000000" pitchFamily="2" charset="2"/>
        <a:buChar char="§"/>
        <a:tabLst/>
        <a:defRPr lang="en-US" sz="23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80000"/>
        <a:buFont typeface="Arial" panose="020B0604020202020204" pitchFamily="34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Char char="▫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scipylib/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0EF6-90CE-4E6F-90B3-F04FF0A5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08" y="2078736"/>
            <a:ext cx="11228400" cy="3511296"/>
          </a:xfrm>
        </p:spPr>
        <p:txBody>
          <a:bodyPr/>
          <a:lstStyle/>
          <a:p>
            <a:r>
              <a:rPr lang="en-GB" sz="3200" dirty="0"/>
              <a:t>CT4029</a:t>
            </a:r>
            <a:br>
              <a:rPr lang="en-GB" sz="3200" dirty="0"/>
            </a:br>
            <a:r>
              <a:rPr lang="en-GB" sz="3200" dirty="0"/>
              <a:t>Principles of Programming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Day 4 – Session 8</a:t>
            </a:r>
            <a:br>
              <a:rPr lang="en-GB" sz="3200" dirty="0"/>
            </a:br>
            <a:r>
              <a:rPr lang="en-GB" sz="3200" dirty="0"/>
              <a:t>Data Analysis in Python: Data Frames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48E6E-0C24-4BC2-BEE9-94D9D04A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7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many data visualization tools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11480" lvl="1" indent="0"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998" y="6015600"/>
            <a:ext cx="5088636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b="1" dirty="0"/>
              <a:t>Link:</a:t>
            </a:r>
            <a:r>
              <a:rPr lang="en-US" sz="1264" dirty="0"/>
              <a:t> </a:t>
            </a:r>
            <a:r>
              <a:rPr lang="en-US" sz="1264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endParaRPr lang="en-US" sz="1264" dirty="0">
              <a:solidFill>
                <a:srgbClr val="00B0F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6AD0DC-2E8E-46EA-9E54-491E31B1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652114" cy="720000"/>
          </a:xfrm>
        </p:spPr>
        <p:txBody>
          <a:bodyPr>
            <a:noAutofit/>
          </a:bodyPr>
          <a:lstStyle/>
          <a:p>
            <a:r>
              <a:rPr lang="en-US" dirty="0"/>
              <a:t>Python Libraries for Data Science                        </a:t>
            </a:r>
            <a:r>
              <a:rPr lang="en-US" sz="2000" dirty="0"/>
              <a:t>(6/7)</a:t>
            </a:r>
          </a:p>
        </p:txBody>
      </p:sp>
    </p:spTree>
    <p:extLst>
      <p:ext uri="{BB962C8B-B14F-4D97-AF65-F5344CB8AC3E}">
        <p14:creationId xmlns:p14="http://schemas.microsoft.com/office/powerpoint/2010/main" val="426111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Seaborn: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Based on matplotlib 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marL="411480" lvl="1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998" y="5931242"/>
            <a:ext cx="5088636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b="1" dirty="0"/>
              <a:t>Link:</a:t>
            </a:r>
            <a:r>
              <a:rPr lang="en-US" sz="1264" dirty="0"/>
              <a:t> </a:t>
            </a:r>
            <a:r>
              <a:rPr lang="en-US" sz="1264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lang="en-US" sz="1264" dirty="0">
              <a:solidFill>
                <a:srgbClr val="00B0F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BE41C4-EBEE-426A-9744-D2EE81AB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652114" cy="720000"/>
          </a:xfrm>
        </p:spPr>
        <p:txBody>
          <a:bodyPr>
            <a:noAutofit/>
          </a:bodyPr>
          <a:lstStyle/>
          <a:p>
            <a:r>
              <a:rPr lang="en-US" dirty="0"/>
              <a:t>Python Libraries for Data Science                        </a:t>
            </a:r>
            <a:r>
              <a:rPr lang="en-US" sz="2000" dirty="0"/>
              <a:t>(7/7)</a:t>
            </a:r>
          </a:p>
        </p:txBody>
      </p:sp>
    </p:spTree>
    <p:extLst>
      <p:ext uri="{BB962C8B-B14F-4D97-AF65-F5344CB8AC3E}">
        <p14:creationId xmlns:p14="http://schemas.microsoft.com/office/powerpoint/2010/main" val="313737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E290-FF98-4BBB-A903-AF6150F4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B4767-5D3A-4F7C-9A08-255D49017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pip install </a:t>
            </a:r>
            <a:r>
              <a:rPr lang="en-GB" dirty="0" err="1"/>
              <a:t>numpy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pip install </a:t>
            </a:r>
            <a:r>
              <a:rPr lang="en-GB" dirty="0" err="1"/>
              <a:t>scipy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pip install pandas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pip install </a:t>
            </a:r>
            <a:r>
              <a:rPr lang="en-GB" dirty="0" err="1"/>
              <a:t>scikit</a:t>
            </a:r>
            <a:r>
              <a:rPr lang="en-GB" dirty="0"/>
              <a:t>-learn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pip install matplotlib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pip install seaborn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91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2919" y="2021834"/>
            <a:ext cx="138674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0528" y="2021832"/>
            <a:ext cx="7732383" cy="125957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64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64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64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264" b="1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264" b="1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sz="1264" b="1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64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sz="1264" b="1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2865" y="1939353"/>
            <a:ext cx="9144150" cy="172686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/>
          </a:p>
        </p:txBody>
      </p:sp>
      <p:cxnSp>
        <p:nvCxnSpPr>
          <p:cNvPr id="10" name="Straight Connector 9"/>
          <p:cNvCxnSpPr/>
          <p:nvPr/>
        </p:nvCxnSpPr>
        <p:spPr>
          <a:xfrm>
            <a:off x="1502864" y="1939353"/>
            <a:ext cx="0" cy="1726867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931AB5-F519-43AA-B537-424840B1E9ED}"/>
              </a:ext>
            </a:extLst>
          </p:cNvPr>
          <p:cNvSpPr txBox="1"/>
          <p:nvPr/>
        </p:nvSpPr>
        <p:spPr>
          <a:xfrm>
            <a:off x="6199632" y="2297677"/>
            <a:ext cx="1999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Our focus for today !</a:t>
            </a:r>
          </a:p>
        </p:txBody>
      </p:sp>
    </p:spTree>
    <p:extLst>
      <p:ext uri="{BB962C8B-B14F-4D97-AF65-F5344CB8AC3E}">
        <p14:creationId xmlns:p14="http://schemas.microsoft.com/office/powerpoint/2010/main" val="31605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75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54028-D830-4D6F-9001-EE71F63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88" y="1061856"/>
            <a:ext cx="5479200" cy="720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frames creation, attributes and methods  </a:t>
            </a:r>
          </a:p>
        </p:txBody>
      </p:sp>
    </p:spTree>
    <p:extLst>
      <p:ext uri="{BB962C8B-B14F-4D97-AF65-F5344CB8AC3E}">
        <p14:creationId xmlns:p14="http://schemas.microsoft.com/office/powerpoint/2010/main" val="188275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745" y="1659600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7914865" cy="720000"/>
          </a:xfrm>
        </p:spPr>
        <p:txBody>
          <a:bodyPr>
            <a:noAutofit/>
          </a:bodyPr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0691D6-6CAA-45E2-9B5B-CC6F3704C5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0" y="1562400"/>
            <a:ext cx="10652114" cy="471648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a number of pandas commands to read other data formats:</a:t>
            </a:r>
          </a:p>
          <a:p>
            <a:pPr marL="774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('myfile.csv',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 marL="774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774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 marL="774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40431" y="1562400"/>
            <a:ext cx="9241440" cy="50847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"User_dataset.xlsx"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343" y="2168073"/>
            <a:ext cx="9351064" cy="4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b="1" i="1" dirty="0">
                <a:solidFill>
                  <a:srgbClr val="002060"/>
                </a:solidFill>
              </a:rPr>
              <a:t>Note: </a:t>
            </a:r>
            <a:r>
              <a:rPr lang="en-US" sz="1264" dirty="0">
                <a:solidFill>
                  <a:srgbClr val="002060"/>
                </a:solidFill>
              </a:rPr>
              <a:t>The above command has many optional arguments to fine-tune the data import process. This command loads an Excel file from a web source and stores it in variable </a:t>
            </a:r>
            <a:r>
              <a:rPr lang="en-US" sz="1264" b="1" dirty="0">
                <a:solidFill>
                  <a:srgbClr val="002060"/>
                </a:solidFill>
              </a:rPr>
              <a:t>df</a:t>
            </a:r>
          </a:p>
        </p:txBody>
      </p:sp>
    </p:spTree>
    <p:extLst>
      <p:ext uri="{BB962C8B-B14F-4D97-AF65-F5344CB8AC3E}">
        <p14:creationId xmlns:p14="http://schemas.microsoft.com/office/powerpoint/2010/main" val="7645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5520" y="2021833"/>
            <a:ext cx="84250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1664" y="2021833"/>
            <a:ext cx="581698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312" y="3111500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628A03-1625-4460-8544-0CF368F4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40900"/>
              </p:ext>
            </p:extLst>
          </p:nvPr>
        </p:nvGraphicFramePr>
        <p:xfrm>
          <a:off x="2328672" y="3111500"/>
          <a:ext cx="8692897" cy="10095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068630">
                  <a:extLst>
                    <a:ext uri="{9D8B030D-6E8A-4147-A177-3AD203B41FA5}">
                      <a16:colId xmlns:a16="http://schemas.microsoft.com/office/drawing/2014/main" val="2267948381"/>
                    </a:ext>
                  </a:extLst>
                </a:gridCol>
                <a:gridCol w="1068630">
                  <a:extLst>
                    <a:ext uri="{9D8B030D-6E8A-4147-A177-3AD203B41FA5}">
                      <a16:colId xmlns:a16="http://schemas.microsoft.com/office/drawing/2014/main" val="4086123572"/>
                    </a:ext>
                  </a:extLst>
                </a:gridCol>
                <a:gridCol w="976152">
                  <a:extLst>
                    <a:ext uri="{9D8B030D-6E8A-4147-A177-3AD203B41FA5}">
                      <a16:colId xmlns:a16="http://schemas.microsoft.com/office/drawing/2014/main" val="1110723419"/>
                    </a:ext>
                  </a:extLst>
                </a:gridCol>
                <a:gridCol w="1191934">
                  <a:extLst>
                    <a:ext uri="{9D8B030D-6E8A-4147-A177-3AD203B41FA5}">
                      <a16:colId xmlns:a16="http://schemas.microsoft.com/office/drawing/2014/main" val="2887322040"/>
                    </a:ext>
                  </a:extLst>
                </a:gridCol>
                <a:gridCol w="1037805">
                  <a:extLst>
                    <a:ext uri="{9D8B030D-6E8A-4147-A177-3AD203B41FA5}">
                      <a16:colId xmlns:a16="http://schemas.microsoft.com/office/drawing/2014/main" val="1274036227"/>
                    </a:ext>
                  </a:extLst>
                </a:gridCol>
                <a:gridCol w="1099456">
                  <a:extLst>
                    <a:ext uri="{9D8B030D-6E8A-4147-A177-3AD203B41FA5}">
                      <a16:colId xmlns:a16="http://schemas.microsoft.com/office/drawing/2014/main" val="2048803650"/>
                    </a:ext>
                  </a:extLst>
                </a:gridCol>
                <a:gridCol w="1120008">
                  <a:extLst>
                    <a:ext uri="{9D8B030D-6E8A-4147-A177-3AD203B41FA5}">
                      <a16:colId xmlns:a16="http://schemas.microsoft.com/office/drawing/2014/main" val="2060867603"/>
                    </a:ext>
                  </a:extLst>
                </a:gridCol>
                <a:gridCol w="1130282">
                  <a:extLst>
                    <a:ext uri="{9D8B030D-6E8A-4147-A177-3AD203B41FA5}">
                      <a16:colId xmlns:a16="http://schemas.microsoft.com/office/drawing/2014/main" val="2866174260"/>
                    </a:ext>
                  </a:extLst>
                </a:gridCol>
              </a:tblGrid>
              <a:tr h="106321">
                <a:tc>
                  <a:txBody>
                    <a:bodyPr/>
                    <a:lstStyle/>
                    <a:p>
                      <a:pPr algn="ctr" fontAlgn="b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First name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Last name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Date of Birth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Password 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Shopping method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Appointment time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Next Booking 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extLst>
                  <a:ext uri="{0D108BD9-81ED-4DB2-BD59-A6C34878D82A}">
                    <a16:rowId xmlns:a16="http://schemas.microsoft.com/office/drawing/2014/main" val="2104793134"/>
                  </a:ext>
                </a:extLst>
              </a:tr>
              <a:tr h="1063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Marc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Davis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25/08/1998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passwordMarc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in person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Yes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extLst>
                  <a:ext uri="{0D108BD9-81ED-4DB2-BD59-A6C34878D82A}">
                    <a16:rowId xmlns:a16="http://schemas.microsoft.com/office/drawing/2014/main" val="4130012085"/>
                  </a:ext>
                </a:extLst>
              </a:tr>
              <a:tr h="1063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John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Alex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24/12/1987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passwordJohn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in person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No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extLst>
                  <a:ext uri="{0D108BD9-81ED-4DB2-BD59-A6C34878D82A}">
                    <a16:rowId xmlns:a16="http://schemas.microsoft.com/office/drawing/2014/main" val="1540159125"/>
                  </a:ext>
                </a:extLst>
              </a:tr>
              <a:tr h="1063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Lewis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Quarter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03/11/1996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passwordLewis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online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No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extLst>
                  <a:ext uri="{0D108BD9-81ED-4DB2-BD59-A6C34878D82A}">
                    <a16:rowId xmlns:a16="http://schemas.microsoft.com/office/drawing/2014/main" val="481292651"/>
                  </a:ext>
                </a:extLst>
              </a:tr>
              <a:tr h="1063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David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Flor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09/06/2000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passwordDavid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in </a:t>
                      </a:r>
                      <a:r>
                        <a:rPr lang="en-GB" sz="1200" u="none" strike="noStrike" dirty="0">
                          <a:effectLst/>
                        </a:rPr>
                        <a:t>person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NaN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extLst>
                  <a:ext uri="{0D108BD9-81ED-4DB2-BD59-A6C34878D82A}">
                    <a16:rowId xmlns:a16="http://schemas.microsoft.com/office/drawing/2014/main" val="2633435032"/>
                  </a:ext>
                </a:extLst>
              </a:tr>
              <a:tr h="1063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Suman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Kaur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23/08/1995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passwordSuman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online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Yes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0" marR="4430" marT="4430" marB="0" anchor="b"/>
                </a:tc>
                <a:extLst>
                  <a:ext uri="{0D108BD9-81ED-4DB2-BD59-A6C34878D82A}">
                    <a16:rowId xmlns:a16="http://schemas.microsoft.com/office/drawing/2014/main" val="10232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5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11389585" cy="720000"/>
          </a:xfrm>
        </p:spPr>
        <p:txBody>
          <a:bodyPr>
            <a:normAutofit/>
          </a:bodyPr>
          <a:lstStyle/>
          <a:p>
            <a:r>
              <a:rPr lang="en-US" dirty="0"/>
              <a:t>Data Frame data types                                           </a:t>
            </a:r>
            <a:r>
              <a:rPr lang="en-US" sz="2000" dirty="0"/>
              <a:t>(1/2)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6589734"/>
              </p:ext>
            </p:extLst>
          </p:nvPr>
        </p:nvGraphicFramePr>
        <p:xfrm>
          <a:off x="1475232" y="1722901"/>
          <a:ext cx="8238354" cy="4208342"/>
        </p:xfrm>
        <a:graphic>
          <a:graphicData uri="http://schemas.openxmlformats.org/drawingml/2006/table">
            <a:tbl>
              <a:tblPr/>
              <a:tblGrid>
                <a:gridCol w="274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Pandas Type</a:t>
                      </a:r>
                    </a:p>
                  </a:txBody>
                  <a:tcPr marL="47759" marR="47759" marT="47759" marB="477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Native Python Type</a:t>
                      </a:r>
                    </a:p>
                  </a:txBody>
                  <a:tcPr marL="47759" marR="47759" marT="47759" marB="477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47759" marR="47759" marT="47759" marB="477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3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object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string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88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int64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int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225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float64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float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88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datetime64, timedelta[ns]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N/A (but see the </a:t>
                      </a:r>
                      <a:r>
                        <a:rPr lang="en-US" sz="14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4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47759" marR="47759" marT="47759" marB="4775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9776" y="1975526"/>
            <a:ext cx="928910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93622" y="2021832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sz="1264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244" y="2706507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1562" y="3347020"/>
            <a:ext cx="928686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0944" y="3337621"/>
            <a:ext cx="8766797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sz="1264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563" y="4265267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Out[5]:</a:t>
            </a:r>
            <a:endParaRPr lang="en-US" sz="144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0944" y="4265267"/>
            <a:ext cx="2905098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dirty="0"/>
              <a:t>First name                   object</a:t>
            </a:r>
          </a:p>
          <a:p>
            <a:r>
              <a:rPr lang="en-US" sz="1264" dirty="0"/>
              <a:t>Last name                   object</a:t>
            </a:r>
          </a:p>
          <a:p>
            <a:r>
              <a:rPr lang="en-US" sz="1264" dirty="0"/>
              <a:t>Date of Birth                datetime64[ns]</a:t>
            </a:r>
          </a:p>
          <a:p>
            <a:r>
              <a:rPr lang="en-US" sz="1264" dirty="0"/>
              <a:t>Password                    object</a:t>
            </a:r>
          </a:p>
          <a:p>
            <a:r>
              <a:rPr lang="en-US" sz="1264" dirty="0"/>
              <a:t>Shopping method        object</a:t>
            </a:r>
          </a:p>
          <a:p>
            <a:r>
              <a:rPr lang="en-US" sz="1264" dirty="0"/>
              <a:t>Appointment time        int64</a:t>
            </a:r>
          </a:p>
          <a:p>
            <a:r>
              <a:rPr lang="en-US" sz="1264" dirty="0"/>
              <a:t>Next Booking               object</a:t>
            </a:r>
          </a:p>
          <a:p>
            <a:r>
              <a:rPr lang="en-US" sz="1264" dirty="0" err="1"/>
              <a:t>dtype</a:t>
            </a:r>
            <a:r>
              <a:rPr lang="en-US" sz="1264" dirty="0"/>
              <a:t>: object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041D10-559D-4919-A05F-A2E708FB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1389585" cy="720000"/>
          </a:xfrm>
        </p:spPr>
        <p:txBody>
          <a:bodyPr>
            <a:normAutofit/>
          </a:bodyPr>
          <a:lstStyle/>
          <a:p>
            <a:r>
              <a:rPr lang="en-US" dirty="0"/>
              <a:t>Data Frame data types                                           </a:t>
            </a:r>
            <a:r>
              <a:rPr lang="en-US" sz="2000" dirty="0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81213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3981" y="1864519"/>
            <a:ext cx="673658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0" dirty="0"/>
              <a:t>Python objects have </a:t>
            </a:r>
            <a:r>
              <a:rPr lang="en-US" sz="2280" i="1" dirty="0"/>
              <a:t>attributes</a:t>
            </a:r>
            <a:r>
              <a:rPr lang="en-US" sz="2280" dirty="0"/>
              <a:t> and </a:t>
            </a:r>
            <a:r>
              <a:rPr lang="en-US" sz="2280" i="1" dirty="0"/>
              <a:t>methods</a:t>
            </a:r>
            <a:r>
              <a:rPr lang="en-US" sz="228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4553" y="2470006"/>
          <a:ext cx="7588020" cy="31434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df.attribute</a:t>
                      </a:r>
                      <a:endParaRPr lang="en-US" sz="22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description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r>
                        <a:rPr lang="en-US" sz="1700" dirty="0" err="1"/>
                        <a:t>dtypes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list the types of the columns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r>
                        <a:rPr lang="en-US" sz="1700" dirty="0"/>
                        <a:t>columns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list the column names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35">
                <a:tc>
                  <a:txBody>
                    <a:bodyPr/>
                    <a:lstStyle/>
                    <a:p>
                      <a:r>
                        <a:rPr lang="en-US" sz="1700" dirty="0"/>
                        <a:t>axes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list the row labels</a:t>
                      </a:r>
                      <a:r>
                        <a:rPr lang="en-US" sz="1700" baseline="0" dirty="0"/>
                        <a:t> and column names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29">
                <a:tc>
                  <a:txBody>
                    <a:bodyPr/>
                    <a:lstStyle/>
                    <a:p>
                      <a:r>
                        <a:rPr lang="en-US" sz="1700" dirty="0" err="1"/>
                        <a:t>ndim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number of dimensions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50">
                <a:tc>
                  <a:txBody>
                    <a:bodyPr/>
                    <a:lstStyle/>
                    <a:p>
                      <a:r>
                        <a:rPr lang="en-US" sz="1700" dirty="0"/>
                        <a:t>size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number of elements 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250">
                <a:tc>
                  <a:txBody>
                    <a:bodyPr/>
                    <a:lstStyle/>
                    <a:p>
                      <a:r>
                        <a:rPr lang="en-US" sz="1700" dirty="0"/>
                        <a:t>shape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a tuple</a:t>
                      </a:r>
                      <a:r>
                        <a:rPr lang="en-US" sz="1700" baseline="0" dirty="0"/>
                        <a:t> representing the dimensionality 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250">
                <a:tc>
                  <a:txBody>
                    <a:bodyPr/>
                    <a:lstStyle/>
                    <a:p>
                      <a:r>
                        <a:rPr lang="en-US" sz="1700" dirty="0"/>
                        <a:t>values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numpy</a:t>
                      </a:r>
                      <a:r>
                        <a:rPr lang="en-US" sz="1700" baseline="0" dirty="0"/>
                        <a:t> representation of the data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6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31EE-123A-4169-A29F-411C7418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C6A7-D852-48CD-967A-DD29F66F4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999" y="1481328"/>
            <a:ext cx="10652114" cy="508406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Overview of Python Libraries for Data Scientists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Reading Data 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Selecting and Filtering the Data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Data Manipulation 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Sorting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Grouping 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Rearranging 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algn="just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1395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41377"/>
              </p:ext>
            </p:extLst>
          </p:nvPr>
        </p:nvGraphicFramePr>
        <p:xfrm>
          <a:off x="2031448" y="2362431"/>
          <a:ext cx="7588020" cy="39139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df.method</a:t>
                      </a:r>
                      <a:r>
                        <a:rPr lang="en-US" sz="22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description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sz="1700" dirty="0"/>
                        <a:t>head( [n] ), tail( [n] 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first/last</a:t>
                      </a:r>
                      <a:r>
                        <a:rPr lang="en-US" sz="1700" baseline="0" dirty="0"/>
                        <a:t> n rows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700" dirty="0"/>
                        <a:t>describe()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generate descriptive statistics (for numeric columns only)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02">
                <a:tc>
                  <a:txBody>
                    <a:bodyPr/>
                    <a:lstStyle/>
                    <a:p>
                      <a:r>
                        <a:rPr lang="en-US" sz="1700" dirty="0"/>
                        <a:t>max(), min()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max/min</a:t>
                      </a:r>
                      <a:r>
                        <a:rPr lang="en-US" sz="1700" baseline="0" dirty="0"/>
                        <a:t> values for all numeric columns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522">
                <a:tc>
                  <a:txBody>
                    <a:bodyPr/>
                    <a:lstStyle/>
                    <a:p>
                      <a:r>
                        <a:rPr lang="en-US" sz="1700" dirty="0"/>
                        <a:t>mean(), median()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mean/median</a:t>
                      </a:r>
                      <a:r>
                        <a:rPr lang="en-US" sz="1700" baseline="0" dirty="0"/>
                        <a:t> values for all numeric columns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522">
                <a:tc>
                  <a:txBody>
                    <a:bodyPr/>
                    <a:lstStyle/>
                    <a:p>
                      <a:r>
                        <a:rPr lang="en-US" sz="1700" dirty="0" err="1"/>
                        <a:t>std</a:t>
                      </a:r>
                      <a:r>
                        <a:rPr lang="en-US" sz="17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standard deviation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52">
                <a:tc>
                  <a:txBody>
                    <a:bodyPr/>
                    <a:lstStyle/>
                    <a:p>
                      <a:r>
                        <a:rPr lang="en-US" sz="1700" dirty="0"/>
                        <a:t>sample([n])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returns a random sample of the</a:t>
                      </a:r>
                      <a:r>
                        <a:rPr lang="en-US" sz="1700" baseline="0" dirty="0"/>
                        <a:t> data frame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352">
                <a:tc>
                  <a:txBody>
                    <a:bodyPr/>
                    <a:lstStyle/>
                    <a:p>
                      <a:r>
                        <a:rPr lang="en-US" sz="1700" dirty="0" err="1"/>
                        <a:t>dropna</a:t>
                      </a:r>
                      <a:r>
                        <a:rPr lang="en-US" sz="17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drop all the records with missing values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9392" y="1337562"/>
            <a:ext cx="11149584" cy="9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Unlike attributes, python methods have </a:t>
            </a:r>
            <a:r>
              <a:rPr lang="en-US" sz="2000" i="1" dirty="0"/>
              <a:t>parenthesis.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attributes and methods can be listed with a </a:t>
            </a:r>
            <a:r>
              <a:rPr lang="en-US" sz="2000" i="1" dirty="0" err="1"/>
              <a:t>dir</a:t>
            </a:r>
            <a:r>
              <a:rPr lang="en-US" sz="2000" i="1" dirty="0"/>
              <a:t>() </a:t>
            </a:r>
            <a:r>
              <a:rPr lang="en-US" sz="2000" dirty="0"/>
              <a:t>function: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75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54028-D830-4D6F-9001-EE71F63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88" y="1061856"/>
            <a:ext cx="5479200" cy="720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frames grouping, slicing and sorting </a:t>
            </a:r>
          </a:p>
        </p:txBody>
      </p:sp>
    </p:spTree>
    <p:extLst>
      <p:ext uri="{BB962C8B-B14F-4D97-AF65-F5344CB8AC3E}">
        <p14:creationId xmlns:p14="http://schemas.microsoft.com/office/powerpoint/2010/main" val="225865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8548849" cy="720000"/>
          </a:xfrm>
        </p:spPr>
        <p:txBody>
          <a:bodyPr>
            <a:noAutofit/>
          </a:bodyPr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521998" y="1646757"/>
            <a:ext cx="11807952" cy="43688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Method 1</a:t>
            </a:r>
            <a:r>
              <a:rPr lang="en-US" i="1" dirty="0"/>
              <a:t>:   </a:t>
            </a:r>
            <a:r>
              <a:rPr lang="en-US" dirty="0"/>
              <a:t>Subset the data frame using column name:</a:t>
            </a:r>
          </a:p>
          <a:p>
            <a:r>
              <a:rPr lang="en-US" dirty="0"/>
              <a:t>                      </a:t>
            </a:r>
            <a:r>
              <a:rPr lang="en-US" b="1" dirty="0">
                <a:highlight>
                  <a:srgbClr val="FFFF00"/>
                </a:highlight>
              </a:rPr>
              <a:t>df['</a:t>
            </a:r>
            <a:r>
              <a:rPr lang="en-US" b="1" dirty="0" err="1">
                <a:highlight>
                  <a:srgbClr val="FFFF00"/>
                </a:highlight>
              </a:rPr>
              <a:t>Next_Booking</a:t>
            </a:r>
            <a:r>
              <a:rPr lang="en-US" b="1" dirty="0">
                <a:highlight>
                  <a:srgbClr val="FFFF00"/>
                </a:highlight>
              </a:rPr>
              <a:t>']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Method 2</a:t>
            </a:r>
            <a:r>
              <a:rPr lang="en-US" dirty="0"/>
              <a:t>:   Use the column name as an attribute:</a:t>
            </a:r>
          </a:p>
          <a:p>
            <a:r>
              <a:rPr lang="en-US" dirty="0"/>
              <a:t>                      </a:t>
            </a:r>
            <a:r>
              <a:rPr lang="en-US" b="1" dirty="0" err="1">
                <a:highlight>
                  <a:srgbClr val="00FF00"/>
                </a:highlight>
              </a:rPr>
              <a:t>df.Next_Booking</a:t>
            </a:r>
            <a:endParaRPr lang="en-US" b="1" dirty="0">
              <a:highlight>
                <a:srgbClr val="00FF00"/>
              </a:highlight>
            </a:endParaRP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sz="1800" b="1" i="1" dirty="0">
                <a:solidFill>
                  <a:srgbClr val="C00000"/>
                </a:solidFill>
              </a:rPr>
              <a:t>Note:</a:t>
            </a:r>
            <a:r>
              <a:rPr lang="en-US" sz="1800" b="1" dirty="0">
                <a:solidFill>
                  <a:srgbClr val="C00000"/>
                </a:solidFill>
              </a:rPr>
              <a:t> there is an attribute </a:t>
            </a:r>
            <a:r>
              <a:rPr lang="en-US" sz="1800" b="1" i="1" dirty="0">
                <a:solidFill>
                  <a:srgbClr val="C00000"/>
                </a:solidFill>
              </a:rPr>
              <a:t>rank</a:t>
            </a:r>
            <a:r>
              <a:rPr lang="en-US" sz="1800" b="1" dirty="0">
                <a:solidFill>
                  <a:srgbClr val="C00000"/>
                </a:solidFill>
              </a:rPr>
              <a:t> for pandas data frames, so to select a column with a name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              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F9CE3-69D1-4E8D-830C-87852FC19503}"/>
              </a:ext>
            </a:extLst>
          </p:cNvPr>
          <p:cNvSpPr/>
          <p:nvPr/>
        </p:nvSpPr>
        <p:spPr>
          <a:xfrm>
            <a:off x="8434032" y="1434048"/>
            <a:ext cx="4084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0    Yes</a:t>
            </a:r>
          </a:p>
          <a:p>
            <a:r>
              <a:rPr lang="en-GB" dirty="0"/>
              <a:t>1     No</a:t>
            </a:r>
          </a:p>
          <a:p>
            <a:r>
              <a:rPr lang="en-GB" dirty="0"/>
              <a:t>2     No</a:t>
            </a:r>
          </a:p>
          <a:p>
            <a:r>
              <a:rPr lang="en-GB" dirty="0"/>
              <a:t>3    </a:t>
            </a:r>
            <a:r>
              <a:rPr lang="en-GB" dirty="0" err="1"/>
              <a:t>NaN</a:t>
            </a:r>
            <a:endParaRPr lang="en-GB" dirty="0"/>
          </a:p>
          <a:p>
            <a:r>
              <a:rPr lang="en-GB" dirty="0"/>
              <a:t>4    Yes</a:t>
            </a:r>
          </a:p>
          <a:p>
            <a:r>
              <a:rPr lang="en-GB" dirty="0"/>
              <a:t>5    </a:t>
            </a:r>
            <a:r>
              <a:rPr lang="en-GB" dirty="0" err="1"/>
              <a:t>NaN</a:t>
            </a:r>
            <a:endParaRPr lang="en-GB" dirty="0"/>
          </a:p>
          <a:p>
            <a:r>
              <a:rPr lang="en-GB" dirty="0"/>
              <a:t>6    </a:t>
            </a:r>
            <a:r>
              <a:rPr lang="en-GB" dirty="0" err="1"/>
              <a:t>NaN</a:t>
            </a:r>
            <a:endParaRPr lang="en-GB" dirty="0"/>
          </a:p>
          <a:p>
            <a:r>
              <a:rPr lang="en-GB" dirty="0"/>
              <a:t>7     No</a:t>
            </a:r>
          </a:p>
          <a:p>
            <a:r>
              <a:rPr lang="en-GB" dirty="0"/>
              <a:t>8     No</a:t>
            </a:r>
          </a:p>
          <a:p>
            <a:r>
              <a:rPr lang="en-GB" dirty="0"/>
              <a:t>9    Yes</a:t>
            </a:r>
          </a:p>
          <a:p>
            <a:r>
              <a:rPr lang="en-GB" dirty="0"/>
              <a:t>Name: </a:t>
            </a:r>
            <a:r>
              <a:rPr lang="en-GB" dirty="0" err="1"/>
              <a:t>Next_Booking</a:t>
            </a:r>
            <a:r>
              <a:rPr lang="en-GB" dirty="0"/>
              <a:t>, </a:t>
            </a:r>
            <a:r>
              <a:rPr lang="en-GB" dirty="0" err="1"/>
              <a:t>dtype</a:t>
            </a:r>
            <a:r>
              <a:rPr lang="en-GB" dirty="0"/>
              <a:t>: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A8203-AF25-47DE-9FBD-698A3E35A1E4}"/>
              </a:ext>
            </a:extLst>
          </p:cNvPr>
          <p:cNvSpPr txBox="1"/>
          <p:nvPr/>
        </p:nvSpPr>
        <p:spPr>
          <a:xfrm>
            <a:off x="1033344" y="2443187"/>
            <a:ext cx="928910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[6]: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6D46E-9D22-4067-A9E0-E694AC2B667A}"/>
              </a:ext>
            </a:extLst>
          </p:cNvPr>
          <p:cNvSpPr txBox="1"/>
          <p:nvPr/>
        </p:nvSpPr>
        <p:spPr>
          <a:xfrm>
            <a:off x="8033684" y="1085360"/>
            <a:ext cx="261229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Out[6]:</a:t>
            </a:r>
            <a:endParaRPr lang="en-US" sz="144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CD43-41E6-4641-A2A4-8C53C857954D}"/>
              </a:ext>
            </a:extLst>
          </p:cNvPr>
          <p:cNvSpPr txBox="1"/>
          <p:nvPr/>
        </p:nvSpPr>
        <p:spPr>
          <a:xfrm>
            <a:off x="1033344" y="3762916"/>
            <a:ext cx="928910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[6]:</a:t>
            </a:r>
          </a:p>
        </p:txBody>
      </p:sp>
    </p:spTree>
    <p:extLst>
      <p:ext uri="{BB962C8B-B14F-4D97-AF65-F5344CB8AC3E}">
        <p14:creationId xmlns:p14="http://schemas.microsoft.com/office/powerpoint/2010/main" val="10770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8725633" cy="720000"/>
          </a:xfrm>
        </p:spPr>
        <p:txBody>
          <a:bodyPr>
            <a:normAutofit/>
          </a:bodyPr>
          <a:lstStyle/>
          <a:p>
            <a:r>
              <a:rPr lang="en-US" dirty="0"/>
              <a:t>Data Frames </a:t>
            </a:r>
            <a:r>
              <a:rPr lang="en-US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13508" y="1568047"/>
            <a:ext cx="937634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160" dirty="0"/>
              <a:t>Using "group by" method we can:</a:t>
            </a:r>
          </a:p>
          <a:p>
            <a:pPr marL="720090" lvl="1" indent="-308610">
              <a:buFont typeface="Arial" panose="020B0604020202020204" pitchFamily="34" charset="0"/>
              <a:buChar char="•"/>
            </a:pPr>
            <a:r>
              <a:rPr lang="en-US" sz="2160" dirty="0"/>
              <a:t>Split the data into groups based on some criteria</a:t>
            </a:r>
          </a:p>
          <a:p>
            <a:pPr marL="720090" lvl="1" indent="-308610">
              <a:buFont typeface="Arial" panose="020B0604020202020204" pitchFamily="34" charset="0"/>
              <a:buChar char="•"/>
            </a:pPr>
            <a:r>
              <a:rPr lang="en-US" sz="2160" dirty="0"/>
              <a:t>Calculate statistics (or apply a function) to </a:t>
            </a:r>
            <a:r>
              <a:rPr lang="en-US" sz="2160"/>
              <a:t>each group</a:t>
            </a:r>
            <a:endParaRPr lang="en-US" sz="2160" dirty="0"/>
          </a:p>
        </p:txBody>
      </p:sp>
      <p:sp>
        <p:nvSpPr>
          <p:cNvPr id="13" name="TextBox 12"/>
          <p:cNvSpPr txBox="1"/>
          <p:nvPr/>
        </p:nvSpPr>
        <p:spPr>
          <a:xfrm>
            <a:off x="1343473" y="3545783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[7]: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3297" y="3549226"/>
            <a:ext cx="6276767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Shopping method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df_time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Shopping_method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264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3" y="4302473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[8]: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3297" y="4302473"/>
            <a:ext cx="6276767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df_time.mean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E1DFB-9D2C-4E02-84A5-9678AAC9901E}"/>
              </a:ext>
            </a:extLst>
          </p:cNvPr>
          <p:cNvSpPr/>
          <p:nvPr/>
        </p:nvSpPr>
        <p:spPr>
          <a:xfrm>
            <a:off x="521998" y="46164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                                 </a:t>
            </a:r>
          </a:p>
          <a:p>
            <a:r>
              <a:rPr lang="en-GB" dirty="0"/>
              <a:t>                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F69141-4A3A-4078-A627-01FCB105B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64551"/>
              </p:ext>
            </p:extLst>
          </p:nvPr>
        </p:nvGraphicFramePr>
        <p:xfrm>
          <a:off x="3443607" y="4834988"/>
          <a:ext cx="4535424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7712">
                  <a:extLst>
                    <a:ext uri="{9D8B030D-6E8A-4147-A177-3AD203B41FA5}">
                      <a16:colId xmlns:a16="http://schemas.microsoft.com/office/drawing/2014/main" val="3347396766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7375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Appointment_time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Shopping_method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2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 person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178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182041-ED32-4F32-B0F5-23A2521D2649}"/>
              </a:ext>
            </a:extLst>
          </p:cNvPr>
          <p:cNvSpPr txBox="1"/>
          <p:nvPr/>
        </p:nvSpPr>
        <p:spPr>
          <a:xfrm>
            <a:off x="1343473" y="5226645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Out[8]:</a:t>
            </a:r>
          </a:p>
        </p:txBody>
      </p:sp>
    </p:spTree>
    <p:extLst>
      <p:ext uri="{BB962C8B-B14F-4D97-AF65-F5344CB8AC3E}">
        <p14:creationId xmlns:p14="http://schemas.microsoft.com/office/powerpoint/2010/main" val="393691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9591265" cy="720000"/>
          </a:xfrm>
        </p:spPr>
        <p:txBody>
          <a:bodyPr>
            <a:noAutofit/>
          </a:bodyPr>
          <a:lstStyle/>
          <a:p>
            <a:r>
              <a:rPr lang="en-US" dirty="0"/>
              <a:t>Data Frames </a:t>
            </a:r>
            <a:r>
              <a:rPr lang="en-US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104" y="2155211"/>
            <a:ext cx="10438752" cy="77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160" dirty="0"/>
              <a:t>Once </a:t>
            </a:r>
            <a:r>
              <a:rPr lang="en-US" sz="2160" dirty="0" err="1"/>
              <a:t>groupby</a:t>
            </a:r>
            <a:r>
              <a:rPr lang="en-US" sz="216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642" y="3282387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[9]: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2083" y="3257686"/>
            <a:ext cx="6347328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Last name for each group:</a:t>
            </a:r>
          </a:p>
          <a:p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df_time2=</a:t>
            </a:r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Shopping_method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2234" y="4798897"/>
            <a:ext cx="4916778" cy="675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64" b="1" i="1" dirty="0">
                <a:solidFill>
                  <a:srgbClr val="C00000"/>
                </a:solidFill>
              </a:rPr>
              <a:t>Note:</a:t>
            </a:r>
            <a:r>
              <a:rPr lang="en-US" sz="1264" b="1" dirty="0">
                <a:solidFill>
                  <a:srgbClr val="C00000"/>
                </a:solidFill>
              </a:rPr>
              <a:t> If single brackets are used to specify the column (e.g. </a:t>
            </a:r>
            <a:r>
              <a:rPr lang="en-US" sz="1264" b="1" dirty="0" err="1">
                <a:solidFill>
                  <a:srgbClr val="C00000"/>
                </a:solidFill>
              </a:rPr>
              <a:t>Appointment_time</a:t>
            </a:r>
            <a:r>
              <a:rPr lang="en-US" sz="1264" b="1" dirty="0">
                <a:solidFill>
                  <a:srgbClr val="C00000"/>
                </a:solidFill>
              </a:rPr>
              <a:t>), then the output is Pandas Series object. When double brackets are used the output is a Data 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E6563-A020-425C-9162-96D440F33E87}"/>
              </a:ext>
            </a:extLst>
          </p:cNvPr>
          <p:cNvSpPr/>
          <p:nvPr/>
        </p:nvSpPr>
        <p:spPr>
          <a:xfrm>
            <a:off x="9371143" y="3162523"/>
            <a:ext cx="33284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Empty </a:t>
            </a:r>
            <a:r>
              <a:rPr lang="en-GB" sz="1600" dirty="0" err="1"/>
              <a:t>DataFrame</a:t>
            </a:r>
            <a:endParaRPr lang="en-GB" sz="1600" dirty="0"/>
          </a:p>
          <a:p>
            <a:r>
              <a:rPr lang="en-GB" sz="1600" dirty="0"/>
              <a:t>Columns: []</a:t>
            </a:r>
          </a:p>
          <a:p>
            <a:r>
              <a:rPr lang="en-GB" sz="1600" dirty="0"/>
              <a:t>Index: [in person, online]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AD4E8-316D-4B17-B510-F57DD6B1FF38}"/>
              </a:ext>
            </a:extLst>
          </p:cNvPr>
          <p:cNvSpPr txBox="1"/>
          <p:nvPr/>
        </p:nvSpPr>
        <p:spPr>
          <a:xfrm>
            <a:off x="7984607" y="3277393"/>
            <a:ext cx="2070287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Out[9]: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D75C-59D7-4E19-A4AD-6690ADA89E31}"/>
              </a:ext>
            </a:extLst>
          </p:cNvPr>
          <p:cNvSpPr txBox="1"/>
          <p:nvPr/>
        </p:nvSpPr>
        <p:spPr>
          <a:xfrm>
            <a:off x="1741718" y="4094533"/>
            <a:ext cx="6736702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appointment time for each group:</a:t>
            </a:r>
          </a:p>
          <a:p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df_time2=</a:t>
            </a:r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Shopping_method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9354B39-1B87-438E-B54A-17187B61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5163"/>
              </p:ext>
            </p:extLst>
          </p:nvPr>
        </p:nvGraphicFramePr>
        <p:xfrm>
          <a:off x="1938271" y="4798897"/>
          <a:ext cx="4535424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7712">
                  <a:extLst>
                    <a:ext uri="{9D8B030D-6E8A-4147-A177-3AD203B41FA5}">
                      <a16:colId xmlns:a16="http://schemas.microsoft.com/office/drawing/2014/main" val="3347396766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7375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Appointment_time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Shopping_method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2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 person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178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4C4340B-75E8-467F-A643-E4C08E654D17}"/>
              </a:ext>
            </a:extLst>
          </p:cNvPr>
          <p:cNvSpPr txBox="1"/>
          <p:nvPr/>
        </p:nvSpPr>
        <p:spPr>
          <a:xfrm>
            <a:off x="254907" y="4798897"/>
            <a:ext cx="1660987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Out[10]: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B3E2B-33C4-473D-8F9F-6B3107250385}"/>
              </a:ext>
            </a:extLst>
          </p:cNvPr>
          <p:cNvSpPr txBox="1"/>
          <p:nvPr/>
        </p:nvSpPr>
        <p:spPr>
          <a:xfrm>
            <a:off x="272244" y="4137912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[10]: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F171A-44B3-40C4-B347-604D2BD45268}"/>
              </a:ext>
            </a:extLst>
          </p:cNvPr>
          <p:cNvSpPr/>
          <p:nvPr/>
        </p:nvSpPr>
        <p:spPr>
          <a:xfrm>
            <a:off x="6437871" y="578448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df_time2=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Shopping_method</a:t>
            </a:r>
            <a:r>
              <a:rPr lang="en-US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].mean()</a:t>
            </a:r>
          </a:p>
        </p:txBody>
      </p:sp>
    </p:spTree>
    <p:extLst>
      <p:ext uri="{BB962C8B-B14F-4D97-AF65-F5344CB8AC3E}">
        <p14:creationId xmlns:p14="http://schemas.microsoft.com/office/powerpoint/2010/main" val="1971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9" y="842400"/>
            <a:ext cx="9586164" cy="720000"/>
          </a:xfrm>
        </p:spPr>
        <p:txBody>
          <a:bodyPr>
            <a:noAutofit/>
          </a:bodyPr>
          <a:lstStyle/>
          <a:p>
            <a:r>
              <a:rPr lang="en-US" dirty="0"/>
              <a:t>Data Frames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753" y="1562400"/>
            <a:ext cx="6686232" cy="352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60" i="1" dirty="0" err="1"/>
              <a:t>groupby</a:t>
            </a:r>
            <a:r>
              <a:rPr lang="en-US" sz="2160" dirty="0"/>
              <a:t> performance notes: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60" dirty="0"/>
              <a:t>No grouping/splitting occurs until it's needed. Creating the </a:t>
            </a:r>
            <a:r>
              <a:rPr lang="en-US" sz="216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groupby</a:t>
            </a:r>
            <a:r>
              <a:rPr lang="en-US" sz="2160" dirty="0"/>
              <a:t> object only verifies that you have passed a valid mapping.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60" dirty="0"/>
              <a:t>By default the group keys are sorted during the </a:t>
            </a:r>
            <a:r>
              <a:rPr lang="en-US" sz="216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groupby</a:t>
            </a:r>
            <a:r>
              <a:rPr lang="en-US" sz="2160" dirty="0"/>
              <a:t> operation. You may want to pass sort=False for potential speedup: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219" y="5361634"/>
            <a:ext cx="1501657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[11]: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6586" y="5315536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'grade'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81A97-C86C-40CD-A774-C9478D8DECF3}"/>
              </a:ext>
            </a:extLst>
          </p:cNvPr>
          <p:cNvSpPr/>
          <p:nvPr/>
        </p:nvSpPr>
        <p:spPr>
          <a:xfrm>
            <a:off x="8497078" y="700990"/>
            <a:ext cx="26872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            grade</a:t>
            </a:r>
          </a:p>
          <a:p>
            <a:r>
              <a:rPr lang="en-GB" dirty="0"/>
              <a:t>rank       </a:t>
            </a:r>
          </a:p>
          <a:p>
            <a:r>
              <a:rPr lang="en-GB" dirty="0"/>
              <a:t>A             83.0</a:t>
            </a:r>
          </a:p>
          <a:p>
            <a:r>
              <a:rPr lang="en-GB" dirty="0"/>
              <a:t>B             63.0</a:t>
            </a:r>
          </a:p>
          <a:p>
            <a:r>
              <a:rPr lang="en-GB" dirty="0"/>
              <a:t>F             16.5</a:t>
            </a:r>
          </a:p>
          <a:p>
            <a:r>
              <a:rPr lang="en-GB" dirty="0"/>
              <a:t>D             40.0</a:t>
            </a:r>
          </a:p>
          <a:p>
            <a:r>
              <a:rPr lang="en-GB" dirty="0"/>
              <a:t>C             52.5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6D68E-91C5-413D-8634-2D0A42AEC46E}"/>
              </a:ext>
            </a:extLst>
          </p:cNvPr>
          <p:cNvSpPr txBox="1"/>
          <p:nvPr/>
        </p:nvSpPr>
        <p:spPr>
          <a:xfrm>
            <a:off x="8266787" y="457763"/>
            <a:ext cx="237633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Out[11]: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6DED3-5136-44D4-BBB8-61B14E8FA8C9}"/>
              </a:ext>
            </a:extLst>
          </p:cNvPr>
          <p:cNvSpPr txBox="1"/>
          <p:nvPr/>
        </p:nvSpPr>
        <p:spPr>
          <a:xfrm>
            <a:off x="498451" y="5881036"/>
            <a:ext cx="1501657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[12]: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C8949-2403-4C2F-A49E-18B31A1C1E50}"/>
              </a:ext>
            </a:extLst>
          </p:cNvPr>
          <p:cNvSpPr txBox="1"/>
          <p:nvPr/>
        </p:nvSpPr>
        <p:spPr>
          <a:xfrm>
            <a:off x="2074818" y="5834938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'grade'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F4113-A248-464B-942E-138804A957F3}"/>
              </a:ext>
            </a:extLst>
          </p:cNvPr>
          <p:cNvSpPr/>
          <p:nvPr/>
        </p:nvSpPr>
        <p:spPr>
          <a:xfrm>
            <a:off x="8497078" y="3168093"/>
            <a:ext cx="2712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              grade</a:t>
            </a:r>
          </a:p>
          <a:p>
            <a:r>
              <a:rPr lang="en-GB" dirty="0"/>
              <a:t>rank       </a:t>
            </a:r>
          </a:p>
          <a:p>
            <a:r>
              <a:rPr lang="en-GB" dirty="0"/>
              <a:t>A               83.0</a:t>
            </a:r>
          </a:p>
          <a:p>
            <a:r>
              <a:rPr lang="en-GB" dirty="0"/>
              <a:t>B               63.0</a:t>
            </a:r>
          </a:p>
          <a:p>
            <a:r>
              <a:rPr lang="en-GB" dirty="0"/>
              <a:t>C               52.5</a:t>
            </a:r>
          </a:p>
          <a:p>
            <a:r>
              <a:rPr lang="en-GB" dirty="0"/>
              <a:t>D               40.0</a:t>
            </a:r>
          </a:p>
          <a:p>
            <a:r>
              <a:rPr lang="en-GB" dirty="0"/>
              <a:t>F               16.5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396038-9206-4A75-A565-0B7C1F1FE48C}"/>
              </a:ext>
            </a:extLst>
          </p:cNvPr>
          <p:cNvSpPr txBox="1"/>
          <p:nvPr/>
        </p:nvSpPr>
        <p:spPr>
          <a:xfrm>
            <a:off x="8266786" y="2931441"/>
            <a:ext cx="237633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Out[12]:</a:t>
            </a:r>
          </a:p>
        </p:txBody>
      </p:sp>
    </p:spTree>
    <p:extLst>
      <p:ext uri="{BB962C8B-B14F-4D97-AF65-F5344CB8AC3E}">
        <p14:creationId xmlns:p14="http://schemas.microsoft.com/office/powerpoint/2010/main" val="37024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7" grpId="0"/>
      <p:bldP spid="11" grpId="0"/>
      <p:bldP spid="15" grpId="0"/>
      <p:bldP spid="16" grpId="0" animBg="1"/>
      <p:bldP spid="8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3250" y="2239330"/>
            <a:ext cx="100845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60" dirty="0"/>
              <a:t>To subset the data we can apply Boolean indexing. This indexing is commonly known as a filter.  For example if we want to subset the rows in which the appointment time is after 11 am: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407" y="4179562"/>
            <a:ext cx="1505855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[13]: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9030" y="4179560"/>
            <a:ext cx="4773304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Users with appointment time after 11am: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df[df[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&gt; 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74" y="5628929"/>
            <a:ext cx="1904418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[14]: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4991" y="5636926"/>
            <a:ext cx="5958641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users who have an appointment at 10 am: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df[ df[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4562" y="684679"/>
            <a:ext cx="676272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60" dirty="0"/>
              <a:t>Any Boolean operator can be used to subset the data: </a:t>
            </a:r>
          </a:p>
          <a:p>
            <a:pPr lvl="1" algn="just"/>
            <a:r>
              <a:rPr lang="en-US" sz="2160" dirty="0"/>
              <a:t>&gt;   greater;      &gt;= greater or equal;</a:t>
            </a:r>
          </a:p>
          <a:p>
            <a:pPr lvl="1" algn="just"/>
            <a:r>
              <a:rPr lang="en-US" sz="2160" dirty="0"/>
              <a:t>&lt;   less;           &lt;= less or equal;</a:t>
            </a:r>
          </a:p>
          <a:p>
            <a:pPr lvl="1" algn="just"/>
            <a:r>
              <a:rPr lang="en-US" sz="2160" dirty="0"/>
              <a:t>== equal;        != not equal;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96695-332A-45C5-9B81-EB3FBC3D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86" y="3185935"/>
            <a:ext cx="50482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DFBFC8-59B4-4567-A6B2-1839EC49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67" y="5256949"/>
            <a:ext cx="4166153" cy="982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28455C-5428-420C-BC29-9112366671E6}"/>
              </a:ext>
            </a:extLst>
          </p:cNvPr>
          <p:cNvSpPr txBox="1"/>
          <p:nvPr/>
        </p:nvSpPr>
        <p:spPr>
          <a:xfrm>
            <a:off x="9870035" y="2872003"/>
            <a:ext cx="237633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Out[13]: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3DF4F-F35C-4605-9D03-B91512A612F3}"/>
              </a:ext>
            </a:extLst>
          </p:cNvPr>
          <p:cNvSpPr txBox="1"/>
          <p:nvPr/>
        </p:nvSpPr>
        <p:spPr>
          <a:xfrm>
            <a:off x="6293382" y="5238431"/>
            <a:ext cx="237633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Out[14]:</a:t>
            </a:r>
          </a:p>
        </p:txBody>
      </p:sp>
    </p:spTree>
    <p:extLst>
      <p:ext uri="{BB962C8B-B14F-4D97-AF65-F5344CB8AC3E}">
        <p14:creationId xmlns:p14="http://schemas.microsoft.com/office/powerpoint/2010/main" val="17573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7" grpId="0"/>
      <p:bldP spid="8" grpId="0" animBg="1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9" y="842400"/>
            <a:ext cx="10761696" cy="720000"/>
          </a:xfrm>
        </p:spPr>
        <p:txBody>
          <a:bodyPr>
            <a:normAutofit/>
          </a:bodyPr>
          <a:lstStyle/>
          <a:p>
            <a:r>
              <a:rPr lang="en-US" dirty="0"/>
              <a:t>Data Frames: Slicing                                             </a:t>
            </a:r>
            <a:r>
              <a:rPr lang="en-US" sz="2000" dirty="0"/>
              <a:t>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44252" y="1681845"/>
            <a:ext cx="9739443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One or more columns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One or more rows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subset of rows and columns</a:t>
            </a:r>
          </a:p>
          <a:p>
            <a:pPr marL="0" lvl="1">
              <a:lnSpc>
                <a:spcPct val="150000"/>
              </a:lnSpc>
            </a:pPr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70063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2272" y="1528428"/>
            <a:ext cx="1081430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40" dirty="0"/>
              <a:t>When selecting one column, it is possible to use single set of brackets, but the resulting object will be  a Series (not a </a:t>
            </a:r>
            <a:r>
              <a:rPr lang="en-US" sz="2640" dirty="0" err="1"/>
              <a:t>DataFrame</a:t>
            </a:r>
            <a:r>
              <a:rPr lang="en-US" sz="264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321" y="2970304"/>
            <a:ext cx="1481487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[14]: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446" y="2970302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password:</a:t>
            </a:r>
          </a:p>
          <a:p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272" y="3759273"/>
            <a:ext cx="1103966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40" dirty="0"/>
              <a:t>When we need to select more than one column and/or make the output to be a </a:t>
            </a:r>
            <a:r>
              <a:rPr lang="en-US" sz="2640" dirty="0" err="1"/>
              <a:t>DataFrame</a:t>
            </a:r>
            <a:r>
              <a:rPr lang="en-US" sz="264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61" y="4832893"/>
            <a:ext cx="1609367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[15]: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7390" y="4832893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password:</a:t>
            </a:r>
          </a:p>
          <a:p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F3613E1-9C2D-4284-A698-923E4CD8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10761696" cy="720000"/>
          </a:xfrm>
        </p:spPr>
        <p:txBody>
          <a:bodyPr>
            <a:normAutofit/>
          </a:bodyPr>
          <a:lstStyle/>
          <a:p>
            <a:r>
              <a:rPr lang="en-US" dirty="0"/>
              <a:t>Data Frames: Slicing                                             </a:t>
            </a:r>
            <a:r>
              <a:rPr lang="en-US" sz="2000" dirty="0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52925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2896" y="1961488"/>
            <a:ext cx="1090574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321" y="2970304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[16]: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446" y="2970302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3:9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192" y="3867990"/>
            <a:ext cx="9376348" cy="2454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40" dirty="0"/>
              <a:t>Notice that the first row has a position 0, and the last value in the range is omitted: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4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210058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D91-7192-47E2-B582-148FB629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6D89-1622-4A44-BAA5-F0473FB8A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Python libraries for data analysis: Pandas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en-GB" dirty="0"/>
              <a:t>Data frames creation, attributes and methods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en-GB" dirty="0"/>
              <a:t>Data frames grouping, slicing and sorting  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endParaRPr lang="en-US" sz="1913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16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16292" y="1895163"/>
            <a:ext cx="9376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If we need to select a range of rows, using their labels we can use method </a:t>
            </a:r>
            <a:r>
              <a:rPr lang="en-US" sz="3000" dirty="0" err="1"/>
              <a:t>loc</a:t>
            </a:r>
            <a:r>
              <a:rPr lang="en-US" sz="30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321" y="2970304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[17]: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1158" y="2970302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3:9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125" y="3982750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Out[17]: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4F90E-1FDB-4B79-9AA4-0706682B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835682"/>
            <a:ext cx="3762375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7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3472" y="1834403"/>
            <a:ext cx="9376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If we need to select a range of rows and/or columns, using their positions we can use method </a:t>
            </a:r>
            <a:r>
              <a:rPr lang="en-US" sz="3000" dirty="0" err="1"/>
              <a:t>iloc</a:t>
            </a:r>
            <a:r>
              <a:rPr lang="en-US" sz="30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321" y="2970304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[18]: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446" y="2970302"/>
            <a:ext cx="9241440" cy="4814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3:9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0, 1, 4, 5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364" y="3982750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Out[18]: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A405B-1A63-44F3-9768-D908AEAF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844415"/>
            <a:ext cx="5010150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0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9335233" cy="720000"/>
          </a:xfrm>
        </p:spPr>
        <p:txBody>
          <a:bodyPr>
            <a:normAutofit/>
          </a:bodyPr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63981" y="1960307"/>
            <a:ext cx="9241440" cy="87049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sz="1264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sz="126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0862" y="3285154"/>
            <a:ext cx="9241440" cy="6759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sz="126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862" y="4472836"/>
            <a:ext cx="9241440" cy="125957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264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64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64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sz="1264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sz="1264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sz="1264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sz="1264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sz="1264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06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10670257" cy="720000"/>
          </a:xfrm>
        </p:spPr>
        <p:txBody>
          <a:bodyPr>
            <a:normAutofit/>
          </a:bodyPr>
          <a:lstStyle/>
          <a:p>
            <a:r>
              <a:rPr lang="en-US" dirty="0"/>
              <a:t>Data Frames: Sorting                                            </a:t>
            </a:r>
            <a:r>
              <a:rPr lang="en-US" sz="2200" dirty="0"/>
              <a:t>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5696" y="1632519"/>
            <a:ext cx="1099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can sort the data by a value in the column. By default the sorting will occur in ascending order and a new data frame is return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321" y="3176044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[19]: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5542" y="3176042"/>
            <a:ext cx="9241440" cy="6759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64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264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64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64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264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6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8125" y="4188490"/>
            <a:ext cx="940821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Out[19]: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11CAC-58C9-4E64-B9AA-6088BBD8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67" y="4125658"/>
            <a:ext cx="51149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39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1581" y="1961014"/>
            <a:ext cx="9376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13360" y="2652339"/>
            <a:ext cx="1463040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[20]: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9680" y="2652339"/>
            <a:ext cx="11222736" cy="50847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44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4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4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Shopping_method</a:t>
            </a:r>
            <a:r>
              <a:rPr lang="en-US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44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4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6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[3:9,[0,1,4,5]].head(</a:t>
            </a:r>
            <a:r>
              <a:rPr lang="en-US" sz="1264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0689" y="3802818"/>
            <a:ext cx="976156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Out[20]: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C5B4C-50CE-460E-AC8A-34735073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670257" cy="720000"/>
          </a:xfrm>
        </p:spPr>
        <p:txBody>
          <a:bodyPr>
            <a:normAutofit/>
          </a:bodyPr>
          <a:lstStyle/>
          <a:p>
            <a:r>
              <a:rPr lang="en-US" dirty="0"/>
              <a:t>Data Frames: Sorting                                            </a:t>
            </a:r>
            <a:r>
              <a:rPr lang="en-US" sz="2200" dirty="0"/>
              <a:t>(2/2)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079C9-B4F3-4B5E-9F5B-AC0984DB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9" y="3810000"/>
            <a:ext cx="5000625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5885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54028-D830-4D6F-9001-EE71F63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88" y="1061856"/>
            <a:ext cx="5479200" cy="720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258050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10828753" cy="720000"/>
          </a:xfrm>
        </p:spPr>
        <p:txBody>
          <a:bodyPr>
            <a:normAutofit/>
          </a:bodyPr>
          <a:lstStyle/>
          <a:p>
            <a:r>
              <a:rPr lang="en-US" dirty="0"/>
              <a:t>Missing Values                                                        </a:t>
            </a:r>
            <a:r>
              <a:rPr lang="en-US" sz="2000" dirty="0"/>
              <a:t>(1/3)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9882" y="1672506"/>
            <a:ext cx="9376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Missing values are marked as </a:t>
            </a:r>
            <a:r>
              <a:rPr lang="en-US" sz="3000" dirty="0" err="1"/>
              <a:t>NaN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997833" y="2393410"/>
            <a:ext cx="969178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[21]: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5314" y="2374430"/>
            <a:ext cx="9036806" cy="5355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df_NaN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264" dirty="0">
                <a:latin typeface="Courier New" panose="02070309020205020404" pitchFamily="49" charset="0"/>
                <a:cs typeface="Courier New" panose="02070309020205020404" pitchFamily="49" charset="0"/>
              </a:rPr>
              <a:t>[0:9,[0,4,5,6]]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0372" y="3993693"/>
            <a:ext cx="976156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Out[21]: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61E32-47D3-4957-8172-AEC9E3B8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29" y="3334949"/>
            <a:ext cx="5162161" cy="2326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783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" y="1417638"/>
            <a:ext cx="11612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28868"/>
              </p:ext>
            </p:extLst>
          </p:nvPr>
        </p:nvGraphicFramePr>
        <p:xfrm>
          <a:off x="2301990" y="2330497"/>
          <a:ext cx="7588020" cy="39833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df.method</a:t>
                      </a:r>
                      <a:r>
                        <a:rPr lang="en-US" sz="22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description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sz="1700" dirty="0" err="1"/>
                        <a:t>dropna</a:t>
                      </a:r>
                      <a:r>
                        <a:rPr lang="en-US" sz="17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Drop missing observations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sz="1700" dirty="0" err="1"/>
                        <a:t>dropna</a:t>
                      </a:r>
                      <a:r>
                        <a:rPr lang="en-US" sz="1700" dirty="0"/>
                        <a:t>(how='all')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Drop observations where all cells is NA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700" dirty="0" err="1"/>
                        <a:t>dropna</a:t>
                      </a:r>
                      <a:r>
                        <a:rPr lang="en-US" sz="1700" dirty="0"/>
                        <a:t>(axis=1, how='all')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Drop column if all the values are</a:t>
                      </a:r>
                      <a:r>
                        <a:rPr lang="en-US" sz="1700" baseline="0" dirty="0"/>
                        <a:t> missing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522">
                <a:tc>
                  <a:txBody>
                    <a:bodyPr/>
                    <a:lstStyle/>
                    <a:p>
                      <a:r>
                        <a:rPr lang="en-US" sz="1700" dirty="0" err="1"/>
                        <a:t>dropna</a:t>
                      </a:r>
                      <a:r>
                        <a:rPr lang="en-US" sz="1700" dirty="0"/>
                        <a:t>(thresh = 5)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Drop rows that contain less than 5 non-missing values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522">
                <a:tc>
                  <a:txBody>
                    <a:bodyPr/>
                    <a:lstStyle/>
                    <a:p>
                      <a:r>
                        <a:rPr lang="en-US" sz="1700" dirty="0" err="1"/>
                        <a:t>fillna</a:t>
                      </a:r>
                      <a:r>
                        <a:rPr lang="en-US" sz="1700" dirty="0"/>
                        <a:t>(0)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Replace missing values with zeros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52">
                <a:tc>
                  <a:txBody>
                    <a:bodyPr/>
                    <a:lstStyle/>
                    <a:p>
                      <a:r>
                        <a:rPr lang="en-US" sz="1700" dirty="0" err="1"/>
                        <a:t>isnull</a:t>
                      </a:r>
                      <a:r>
                        <a:rPr lang="en-US" sz="17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returns True if the value is missing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352">
                <a:tc>
                  <a:txBody>
                    <a:bodyPr/>
                    <a:lstStyle/>
                    <a:p>
                      <a:r>
                        <a:rPr lang="en-US" sz="1700" dirty="0" err="1"/>
                        <a:t>notnull</a:t>
                      </a:r>
                      <a:r>
                        <a:rPr lang="en-US" sz="17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Returns True for non-missing values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212A22B-9E03-485E-B844-5CFC2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828753" cy="720000"/>
          </a:xfrm>
        </p:spPr>
        <p:txBody>
          <a:bodyPr>
            <a:normAutofit/>
          </a:bodyPr>
          <a:lstStyle/>
          <a:p>
            <a:r>
              <a:rPr lang="en-US" dirty="0"/>
              <a:t>Missing Values                                                        </a:t>
            </a:r>
            <a:r>
              <a:rPr lang="en-US" sz="2000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2761353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9724" y="1655307"/>
            <a:ext cx="10458771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indent="-3086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08610" indent="-3086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08610" indent="-3086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cumsum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 err="1"/>
              <a:t>cumprod</a:t>
            </a:r>
            <a:r>
              <a:rPr lang="en-US" sz="2400" b="1" dirty="0"/>
              <a:t>() </a:t>
            </a:r>
            <a:r>
              <a:rPr lang="en-US" sz="2400" dirty="0"/>
              <a:t>methods ignore missing values but preserve them in the resulting arrays</a:t>
            </a:r>
          </a:p>
          <a:p>
            <a:pPr marL="308610" indent="-3086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b="1" dirty="0" err="1"/>
              <a:t>GroupBy</a:t>
            </a:r>
            <a:r>
              <a:rPr lang="en-US" sz="2400" dirty="0"/>
              <a:t> method are excluded</a:t>
            </a:r>
          </a:p>
          <a:p>
            <a:pPr marL="308610" indent="-3086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b="1" i="1" dirty="0" err="1"/>
              <a:t>skipna</a:t>
            </a:r>
            <a:r>
              <a:rPr lang="en-US" sz="2400" b="1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25A695-8349-497D-9ED6-688CBED8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828753" cy="720000"/>
          </a:xfrm>
        </p:spPr>
        <p:txBody>
          <a:bodyPr>
            <a:normAutofit/>
          </a:bodyPr>
          <a:lstStyle/>
          <a:p>
            <a:r>
              <a:rPr lang="en-US" dirty="0"/>
              <a:t>Missing Values                                                        </a:t>
            </a:r>
            <a:r>
              <a:rPr lang="en-US" sz="2000" dirty="0"/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1221710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11218898" cy="720000"/>
          </a:xfrm>
        </p:spPr>
        <p:txBody>
          <a:bodyPr>
            <a:noAutofit/>
          </a:bodyPr>
          <a:lstStyle/>
          <a:p>
            <a:r>
              <a:rPr lang="en-US" dirty="0"/>
              <a:t>Aggregation Functions in Pandas                        </a:t>
            </a:r>
            <a:r>
              <a:rPr lang="en-US" sz="2000" dirty="0"/>
              <a:t>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8004" y="1617264"/>
            <a:ext cx="9376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Aggregation - computing a summary statistic about each group, i.e.</a:t>
            </a:r>
          </a:p>
          <a:p>
            <a:pPr marL="720090" lvl="1" indent="-308610">
              <a:buFont typeface="Arial" panose="020B0604020202020204" pitchFamily="34" charset="0"/>
              <a:buChar char="•"/>
            </a:pPr>
            <a:r>
              <a:rPr lang="en-US" sz="2800" dirty="0"/>
              <a:t>compute group sums or means</a:t>
            </a:r>
          </a:p>
          <a:p>
            <a:pPr marL="720090" lvl="1" indent="-308610">
              <a:buFont typeface="Arial" panose="020B0604020202020204" pitchFamily="34" charset="0"/>
              <a:buChar char="•"/>
            </a:pPr>
            <a:r>
              <a:rPr lang="en-US" sz="2800" dirty="0"/>
              <a:t>compute group sizes/counts</a:t>
            </a:r>
          </a:p>
          <a:p>
            <a:pPr marL="411480" lvl="1"/>
            <a:endParaRPr lang="en-US" sz="2800" dirty="0"/>
          </a:p>
          <a:p>
            <a:r>
              <a:rPr lang="en-US" sz="2800" dirty="0"/>
              <a:t>Common aggregation functions: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min, max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count, sum, prod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mean, median, mode, mad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std, var</a:t>
            </a:r>
          </a:p>
        </p:txBody>
      </p:sp>
    </p:spTree>
    <p:extLst>
      <p:ext uri="{BB962C8B-B14F-4D97-AF65-F5344CB8AC3E}">
        <p14:creationId xmlns:p14="http://schemas.microsoft.com/office/powerpoint/2010/main" val="275854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54028-D830-4D6F-9001-EE71F63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88" y="1061856"/>
            <a:ext cx="5479200" cy="720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Python libraries for data analysis: Pandas</a:t>
            </a:r>
          </a:p>
        </p:txBody>
      </p:sp>
    </p:spTree>
    <p:extLst>
      <p:ext uri="{BB962C8B-B14F-4D97-AF65-F5344CB8AC3E}">
        <p14:creationId xmlns:p14="http://schemas.microsoft.com/office/powerpoint/2010/main" val="1866758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943" y="4315332"/>
            <a:ext cx="10652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agg</a:t>
            </a:r>
            <a:r>
              <a:rPr lang="en-US" sz="2400" b="1" dirty="0"/>
              <a:t>() </a:t>
            </a:r>
            <a:r>
              <a:rPr lang="en-US" sz="2400" dirty="0"/>
              <a:t>method are useful when multiple statistics are computed per column.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1580" y="1717917"/>
            <a:ext cx="976156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[22]: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1664" y="1717917"/>
            <a:ext cx="6933576" cy="3139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df[[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4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Appointment_time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4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4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44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4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4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26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1580" y="2551417"/>
            <a:ext cx="9761566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4" dirty="0"/>
              <a:t>         </a:t>
            </a:r>
            <a:r>
              <a:rPr lang="en-US" sz="14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Out[22]: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F9DB54-72BF-4A2F-9DF1-C8417C55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1218898" cy="720000"/>
          </a:xfrm>
        </p:spPr>
        <p:txBody>
          <a:bodyPr>
            <a:noAutofit/>
          </a:bodyPr>
          <a:lstStyle/>
          <a:p>
            <a:r>
              <a:rPr lang="en-US" dirty="0"/>
              <a:t>Aggregation Functions in Pandas                        </a:t>
            </a:r>
            <a:r>
              <a:rPr lang="en-US" sz="2000" dirty="0"/>
              <a:t>(2/2)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6A119D-4233-4023-AD66-9F97E6EF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288769"/>
            <a:ext cx="204787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215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8430001" cy="720000"/>
          </a:xfrm>
        </p:spPr>
        <p:txBody>
          <a:bodyPr>
            <a:noAutofit/>
          </a:bodyPr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63980" y="1864519"/>
          <a:ext cx="7588020" cy="39139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df.method</a:t>
                      </a:r>
                      <a:r>
                        <a:rPr lang="en-US" sz="2200" dirty="0"/>
                        <a:t>()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description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700" dirty="0"/>
                        <a:t>describe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Basic statistics (count, mean, </a:t>
                      </a:r>
                      <a:r>
                        <a:rPr lang="en-US" sz="1700" dirty="0" err="1"/>
                        <a:t>std</a:t>
                      </a:r>
                      <a:r>
                        <a:rPr lang="en-US" sz="1700" dirty="0"/>
                        <a:t>, min, quantiles, max)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sz="1700" dirty="0"/>
                        <a:t>min, max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Minimum</a:t>
                      </a:r>
                      <a:r>
                        <a:rPr lang="en-US" sz="1700" baseline="0" dirty="0"/>
                        <a:t> and maximum values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02">
                <a:tc>
                  <a:txBody>
                    <a:bodyPr/>
                    <a:lstStyle/>
                    <a:p>
                      <a:r>
                        <a:rPr lang="en-US" sz="1700" dirty="0"/>
                        <a:t>mean, median, mode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Arithmetic average, median and mode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522">
                <a:tc>
                  <a:txBody>
                    <a:bodyPr/>
                    <a:lstStyle/>
                    <a:p>
                      <a:r>
                        <a:rPr lang="en-US" sz="1700" dirty="0" err="1"/>
                        <a:t>var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std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Variance and standard deviation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522">
                <a:tc>
                  <a:txBody>
                    <a:bodyPr/>
                    <a:lstStyle/>
                    <a:p>
                      <a:r>
                        <a:rPr lang="en-US" sz="1700" dirty="0" err="1"/>
                        <a:t>sem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Standard error of mean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52">
                <a:tc>
                  <a:txBody>
                    <a:bodyPr/>
                    <a:lstStyle/>
                    <a:p>
                      <a:r>
                        <a:rPr lang="en-US" sz="1700" dirty="0"/>
                        <a:t>skew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Sample skewness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352">
                <a:tc>
                  <a:txBody>
                    <a:bodyPr/>
                    <a:lstStyle/>
                    <a:p>
                      <a:r>
                        <a:rPr lang="en-US" sz="1700" dirty="0" err="1"/>
                        <a:t>kurt</a:t>
                      </a:r>
                      <a:endParaRPr lang="en-US" sz="17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kurtosis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44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5756-467A-4D2C-A4CE-E87B42A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Session!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41C2-C5B2-4ECA-B4D1-FD10D58EAB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Numpy</a:t>
            </a:r>
            <a:r>
              <a:rPr lang="en-GB" dirty="0"/>
              <a:t> Arrays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Data Visualization through Matplotlib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674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Q And A GIFs - Get the best GIF on GIPHY">
            <a:extLst>
              <a:ext uri="{FF2B5EF4-FFF2-40B4-BE49-F238E27FC236}">
                <a16:creationId xmlns:a16="http://schemas.microsoft.com/office/drawing/2014/main" id="{E8724DE2-8FE7-4261-AA01-D2D21E18E3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0828" y="460587"/>
            <a:ext cx="738704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2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98" y="842400"/>
            <a:ext cx="10652114" cy="720000"/>
          </a:xfrm>
        </p:spPr>
        <p:txBody>
          <a:bodyPr>
            <a:noAutofit/>
          </a:bodyPr>
          <a:lstStyle/>
          <a:p>
            <a:r>
              <a:rPr lang="en-US" dirty="0"/>
              <a:t>Python Libraries for Data Science                        </a:t>
            </a:r>
            <a:r>
              <a:rPr lang="en-US" sz="2000" dirty="0"/>
              <a:t>(1/7)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522287" y="1164337"/>
            <a:ext cx="10652114" cy="513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Many popular Python toolboxes/libraries: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SciPy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>
              <a:lnSpc>
                <a:spcPct val="160000"/>
              </a:lnSpc>
            </a:pPr>
            <a:r>
              <a:rPr lang="en-US" dirty="0"/>
              <a:t>Visualization libraries: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matplotlib</a:t>
            </a:r>
            <a:endParaRPr lang="en-US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Seaborn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371" y="6015600"/>
            <a:ext cx="4010558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b="1" dirty="0"/>
              <a:t>Link:</a:t>
            </a:r>
            <a:r>
              <a:rPr lang="en-US" sz="1264" dirty="0"/>
              <a:t> </a:t>
            </a:r>
            <a:r>
              <a:rPr lang="en-US" sz="1264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http://www.numpy.org/</a:t>
            </a:r>
            <a:r>
              <a:rPr lang="en-US" sz="1264" dirty="0">
                <a:solidFill>
                  <a:srgbClr val="00B0F0"/>
                </a:solidFill>
              </a:rPr>
              <a:t>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497675-A959-4E2E-BEA3-AC2F038D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652114" cy="720000"/>
          </a:xfrm>
        </p:spPr>
        <p:txBody>
          <a:bodyPr>
            <a:noAutofit/>
          </a:bodyPr>
          <a:lstStyle/>
          <a:p>
            <a:r>
              <a:rPr lang="en-US" dirty="0"/>
              <a:t>Python Libraries for Data Science                        </a:t>
            </a:r>
            <a:r>
              <a:rPr lang="en-US" sz="2000" dirty="0"/>
              <a:t>(2/7)</a:t>
            </a:r>
          </a:p>
        </p:txBody>
      </p:sp>
    </p:spTree>
    <p:extLst>
      <p:ext uri="{BB962C8B-B14F-4D97-AF65-F5344CB8AC3E}">
        <p14:creationId xmlns:p14="http://schemas.microsoft.com/office/powerpoint/2010/main" val="2201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SciPy: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Part of SciPy Stack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Built on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406" y="6015600"/>
            <a:ext cx="5088636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b="1" dirty="0"/>
              <a:t>Link:</a:t>
            </a:r>
            <a:r>
              <a:rPr lang="en-US" sz="1264" dirty="0"/>
              <a:t> </a:t>
            </a:r>
            <a:r>
              <a:rPr lang="en-US" sz="1264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https://www.scipy.org/scipylib/</a:t>
            </a:r>
            <a:endParaRPr lang="en-US" sz="1264" dirty="0">
              <a:solidFill>
                <a:srgbClr val="00B0F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6F5D34-E84D-4472-AABF-2BF64C4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652114" cy="720000"/>
          </a:xfrm>
        </p:spPr>
        <p:txBody>
          <a:bodyPr>
            <a:noAutofit/>
          </a:bodyPr>
          <a:lstStyle/>
          <a:p>
            <a:r>
              <a:rPr lang="en-US" dirty="0"/>
              <a:t>Python Libraries for Data Science                        </a:t>
            </a:r>
            <a:r>
              <a:rPr lang="en-US" sz="2000" dirty="0"/>
              <a:t>(3/7)</a:t>
            </a:r>
          </a:p>
        </p:txBody>
      </p:sp>
    </p:spTree>
    <p:extLst>
      <p:ext uri="{BB962C8B-B14F-4D97-AF65-F5344CB8AC3E}">
        <p14:creationId xmlns:p14="http://schemas.microsoft.com/office/powerpoint/2010/main" val="67260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1998" y="6015600"/>
            <a:ext cx="5088636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b="1" dirty="0"/>
              <a:t>Link:</a:t>
            </a:r>
            <a:r>
              <a:rPr lang="en-US" sz="1264" dirty="0"/>
              <a:t> </a:t>
            </a:r>
            <a:r>
              <a:rPr lang="en-US" sz="1264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http://pandas.pydata.org/</a:t>
            </a:r>
            <a:endParaRPr lang="en-US" sz="1264" dirty="0">
              <a:solidFill>
                <a:srgbClr val="00B0F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962E8B-9EE3-4C35-9047-303D7A65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652114" cy="720000"/>
          </a:xfrm>
        </p:spPr>
        <p:txBody>
          <a:bodyPr>
            <a:noAutofit/>
          </a:bodyPr>
          <a:lstStyle/>
          <a:p>
            <a:r>
              <a:rPr lang="en-US" dirty="0"/>
              <a:t>Python Libraries for Data Science                        </a:t>
            </a:r>
            <a:r>
              <a:rPr lang="en-US" sz="2000" dirty="0"/>
              <a:t>(4/7)</a:t>
            </a:r>
          </a:p>
        </p:txBody>
      </p:sp>
    </p:spTree>
    <p:extLst>
      <p:ext uri="{BB962C8B-B14F-4D97-AF65-F5344CB8AC3E}">
        <p14:creationId xmlns:p14="http://schemas.microsoft.com/office/powerpoint/2010/main" val="275494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998" y="6015600"/>
            <a:ext cx="5088636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4" b="1" dirty="0"/>
              <a:t>Link:</a:t>
            </a:r>
            <a:r>
              <a:rPr lang="en-US" sz="1264" dirty="0"/>
              <a:t> </a:t>
            </a:r>
            <a:r>
              <a:rPr lang="en-US" sz="1264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http://scikit-learn.org/</a:t>
            </a:r>
            <a:endParaRPr lang="en-US" sz="1264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38813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SciKit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-Learn: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Built on NumPy, SciPy and matplotlib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1938" y="6364288"/>
            <a:ext cx="500062" cy="501650"/>
          </a:xfrm>
        </p:spPr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501EA3-6316-452B-8AFF-7482A051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652114" cy="720000"/>
          </a:xfrm>
        </p:spPr>
        <p:txBody>
          <a:bodyPr>
            <a:noAutofit/>
          </a:bodyPr>
          <a:lstStyle/>
          <a:p>
            <a:r>
              <a:rPr lang="en-US" dirty="0"/>
              <a:t>Python Libraries for Data Science                        </a:t>
            </a:r>
            <a:r>
              <a:rPr lang="en-US" sz="2000" dirty="0"/>
              <a:t>(5/7)</a:t>
            </a:r>
          </a:p>
        </p:txBody>
      </p:sp>
    </p:spTree>
    <p:extLst>
      <p:ext uri="{BB962C8B-B14F-4D97-AF65-F5344CB8AC3E}">
        <p14:creationId xmlns:p14="http://schemas.microsoft.com/office/powerpoint/2010/main" val="17537870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OG 2019 v2">
      <a:dk1>
        <a:sysClr val="windowText" lastClr="000000"/>
      </a:dk1>
      <a:lt1>
        <a:sysClr val="window" lastClr="FFFFFF"/>
      </a:lt1>
      <a:dk2>
        <a:srgbClr val="353637"/>
      </a:dk2>
      <a:lt2>
        <a:srgbClr val="FFFFFF"/>
      </a:lt2>
      <a:accent1>
        <a:srgbClr val="188178"/>
      </a:accent1>
      <a:accent2>
        <a:srgbClr val="DE655E"/>
      </a:accent2>
      <a:accent3>
        <a:srgbClr val="488ECB"/>
      </a:accent3>
      <a:accent4>
        <a:srgbClr val="FFED00"/>
      </a:accent4>
      <a:accent5>
        <a:srgbClr val="FAA719"/>
      </a:accent5>
      <a:accent6>
        <a:srgbClr val="F1F2F3"/>
      </a:accent6>
      <a:hlink>
        <a:srgbClr val="353637"/>
      </a:hlink>
      <a:folHlink>
        <a:srgbClr val="A5A2A2"/>
      </a:folHlink>
    </a:clrScheme>
    <a:fontScheme name="UoG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- for Staffnet.ppt" id="{3FF94290-24B8-43CD-BACE-0A22F52C7776}" vid="{F1CF60C3-A535-4662-8557-5557904797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B50BD7536E2C4E90DFAA8279D6949D" ma:contentTypeVersion="11" ma:contentTypeDescription="Create a new document." ma:contentTypeScope="" ma:versionID="68c380d5d032247a10b70086029a7200">
  <xsd:schema xmlns:xsd="http://www.w3.org/2001/XMLSchema" xmlns:xs="http://www.w3.org/2001/XMLSchema" xmlns:p="http://schemas.microsoft.com/office/2006/metadata/properties" xmlns:ns3="447889f0-fcaf-47ef-96c1-2176b6863eed" xmlns:ns4="1e7c26fa-327e-49d5-8d77-e72c19e98b8f" targetNamespace="http://schemas.microsoft.com/office/2006/metadata/properties" ma:root="true" ma:fieldsID="1ac209e6ec3b2269fb6ea157c2023afa" ns3:_="" ns4:_="">
    <xsd:import namespace="447889f0-fcaf-47ef-96c1-2176b6863eed"/>
    <xsd:import namespace="1e7c26fa-327e-49d5-8d77-e72c19e98b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89f0-fcaf-47ef-96c1-2176b6863e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c26fa-327e-49d5-8d77-e72c19e98b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F1A8D7-B1D2-4C5D-885D-77A2FA7C9CD7}">
  <ds:schemaRefs>
    <ds:schemaRef ds:uri="http://purl.org/dc/dcmitype/"/>
    <ds:schemaRef ds:uri="http://schemas.microsoft.com/office/2006/documentManagement/types"/>
    <ds:schemaRef ds:uri="447889f0-fcaf-47ef-96c1-2176b6863eed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e7c26fa-327e-49d5-8d77-e72c19e98b8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2B9498-C747-47EE-AC30-952BEE262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FDE06-A030-496C-A1EF-6753D7ACF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89f0-fcaf-47ef-96c1-2176b6863eed"/>
    <ds:schemaRef ds:uri="1e7c26fa-327e-49d5-8d77-e72c19e98b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2750</Words>
  <Application>Microsoft Macintosh PowerPoint</Application>
  <PresentationFormat>Widescreen</PresentationFormat>
  <Paragraphs>475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1_Office Theme</vt:lpstr>
      <vt:lpstr>CT4029 Principles of Programming  Day 4 – Session 8 Data Analysis in Python: Data Frames</vt:lpstr>
      <vt:lpstr>Learning Outcomes </vt:lpstr>
      <vt:lpstr>Today’s Agenda!</vt:lpstr>
      <vt:lpstr>Python libraries for data analysis: Pandas</vt:lpstr>
      <vt:lpstr>Python Libraries for Data Science                        (1/7)</vt:lpstr>
      <vt:lpstr>Python Libraries for Data Science                        (2/7)</vt:lpstr>
      <vt:lpstr>Python Libraries for Data Science                        (3/7)</vt:lpstr>
      <vt:lpstr>Python Libraries for Data Science                        (4/7)</vt:lpstr>
      <vt:lpstr>Python Libraries for Data Science                        (5/7)</vt:lpstr>
      <vt:lpstr>Python Libraries for Data Science                        (6/7)</vt:lpstr>
      <vt:lpstr>Python Libraries for Data Science                        (7/7)</vt:lpstr>
      <vt:lpstr>Installation </vt:lpstr>
      <vt:lpstr>Loading Python Libraries</vt:lpstr>
      <vt:lpstr>Data frames creation, attributes and methods  </vt:lpstr>
      <vt:lpstr>Reading data using pandas</vt:lpstr>
      <vt:lpstr>Exploring data frames</vt:lpstr>
      <vt:lpstr>Data Frame data types                                           (1/2)</vt:lpstr>
      <vt:lpstr>Data Frame data types                                           (2/2)</vt:lpstr>
      <vt:lpstr>Data Frames attributes</vt:lpstr>
      <vt:lpstr>Data Frames methods</vt:lpstr>
      <vt:lpstr>Data frames grouping, slicing and sorting </vt:lpstr>
      <vt:lpstr>Selecting a column in a Data Frame</vt:lpstr>
      <vt:lpstr>Data Frames groupby method</vt:lpstr>
      <vt:lpstr>Data Frames groupby method</vt:lpstr>
      <vt:lpstr>Data Frames groupby method</vt:lpstr>
      <vt:lpstr>Data Frame: filtering</vt:lpstr>
      <vt:lpstr>Data Frames: Slicing                                             (1/2)</vt:lpstr>
      <vt:lpstr>Data Frames: Slicing                                             (2/2)</vt:lpstr>
      <vt:lpstr>Data Frames: Selecting rows</vt:lpstr>
      <vt:lpstr>Data Frames: method loc</vt:lpstr>
      <vt:lpstr>Data Frames: method iloc</vt:lpstr>
      <vt:lpstr>Data Frames: method iloc (summary)</vt:lpstr>
      <vt:lpstr>Data Frames: Sorting                                            (1/2)</vt:lpstr>
      <vt:lpstr>Data Frames: Sorting                                            (2/2)</vt:lpstr>
      <vt:lpstr>Missing Values</vt:lpstr>
      <vt:lpstr>Missing Values                                                        (1/3)</vt:lpstr>
      <vt:lpstr>Missing Values                                                        (2/3)</vt:lpstr>
      <vt:lpstr>Missing Values                                                        (3/3)</vt:lpstr>
      <vt:lpstr>Aggregation Functions in Pandas                        (1/2)</vt:lpstr>
      <vt:lpstr>Aggregation Functions in Pandas                        (2/2)</vt:lpstr>
      <vt:lpstr>Basic Descriptive Statistics</vt:lpstr>
      <vt:lpstr>Next Session!</vt:lpstr>
      <vt:lpstr>PowerPoint Presentation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Loukil, Zainab</dc:creator>
  <cp:lastModifiedBy>LOUKIL, Zainab</cp:lastModifiedBy>
  <cp:revision>76</cp:revision>
  <dcterms:created xsi:type="dcterms:W3CDTF">2020-02-07T15:07:43Z</dcterms:created>
  <dcterms:modified xsi:type="dcterms:W3CDTF">2022-10-15T22:18:33Z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0x010100EAB50BD7536E2C4E90DFAA8279D6949D</vt:lpwstr>
  </property>
  <property fmtid="{D5CDD505-2E9C-101B-9397-08002B2CF9AE}" pid="3" name="_dlc_DocIdItemGuid">
    <vt:lpwstr>86ddc6c5-15fd-4038-ade7-a0c48affb04f</vt:lpwstr>
  </property>
</Properties>
</file>