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7"/>
  </p:notesMasterIdLst>
  <p:sldIdLst>
    <p:sldId id="456" r:id="rId5"/>
    <p:sldId id="474" r:id="rId6"/>
    <p:sldId id="488" r:id="rId7"/>
    <p:sldId id="489" r:id="rId8"/>
    <p:sldId id="490" r:id="rId9"/>
    <p:sldId id="506" r:id="rId10"/>
    <p:sldId id="507" r:id="rId11"/>
    <p:sldId id="508" r:id="rId12"/>
    <p:sldId id="509" r:id="rId13"/>
    <p:sldId id="510" r:id="rId14"/>
    <p:sldId id="511" r:id="rId15"/>
    <p:sldId id="512" r:id="rId16"/>
    <p:sldId id="515" r:id="rId17"/>
    <p:sldId id="513" r:id="rId18"/>
    <p:sldId id="514" r:id="rId19"/>
    <p:sldId id="501" r:id="rId20"/>
    <p:sldId id="502" r:id="rId21"/>
    <p:sldId id="503" r:id="rId22"/>
    <p:sldId id="504" r:id="rId23"/>
    <p:sldId id="505" r:id="rId24"/>
    <p:sldId id="487" r:id="rId25"/>
    <p:sldId id="4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ECB"/>
    <a:srgbClr val="DE655E"/>
    <a:srgbClr val="8706AA"/>
    <a:srgbClr val="65088E"/>
    <a:srgbClr val="6D0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6405"/>
  </p:normalViewPr>
  <p:slideViewPr>
    <p:cSldViewPr snapToGrid="0">
      <p:cViewPr varScale="1">
        <p:scale>
          <a:sx n="109" d="100"/>
          <a:sy n="109" d="100"/>
        </p:scale>
        <p:origin x="2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KIL, Zainab" userId="bab9806c-efc5-4e65-9b68-3e033ff096a8" providerId="ADAL" clId="{C313930B-0CD8-4DAC-8466-A7865A8238AB}"/>
    <pc:docChg chg="undo custSel addSld delSld modSld">
      <pc:chgData name="LOUKIL, Zainab" userId="bab9806c-efc5-4e65-9b68-3e033ff096a8" providerId="ADAL" clId="{C313930B-0CD8-4DAC-8466-A7865A8238AB}" dt="2021-09-17T14:16:30.174" v="2321" actId="14100"/>
      <pc:docMkLst>
        <pc:docMk/>
      </pc:docMkLst>
      <pc:sldChg chg="modSp">
        <pc:chgData name="LOUKIL, Zainab" userId="bab9806c-efc5-4e65-9b68-3e033ff096a8" providerId="ADAL" clId="{C313930B-0CD8-4DAC-8466-A7865A8238AB}" dt="2021-09-17T09:24:29.129" v="61" actId="20577"/>
        <pc:sldMkLst>
          <pc:docMk/>
          <pc:sldMk cId="1698472972" sldId="456"/>
        </pc:sldMkLst>
        <pc:spChg chg="mod">
          <ac:chgData name="LOUKIL, Zainab" userId="bab9806c-efc5-4e65-9b68-3e033ff096a8" providerId="ADAL" clId="{C313930B-0CD8-4DAC-8466-A7865A8238AB}" dt="2021-09-17T09:24:29.129" v="61" actId="20577"/>
          <ac:spMkLst>
            <pc:docMk/>
            <pc:sldMk cId="1698472972" sldId="456"/>
            <ac:spMk id="2" creationId="{47470EF6-90CE-4E6F-90B3-F04FF0A53CA3}"/>
          </ac:spMkLst>
        </pc:spChg>
      </pc:sldChg>
      <pc:sldChg chg="modSp add">
        <pc:chgData name="LOUKIL, Zainab" userId="bab9806c-efc5-4e65-9b68-3e033ff096a8" providerId="ADAL" clId="{C313930B-0CD8-4DAC-8466-A7865A8238AB}" dt="2021-09-17T09:33:02.157" v="342" actId="20577"/>
        <pc:sldMkLst>
          <pc:docMk/>
          <pc:sldMk cId="2313951906" sldId="474"/>
        </pc:sldMkLst>
        <pc:spChg chg="mod">
          <ac:chgData name="LOUKIL, Zainab" userId="bab9806c-efc5-4e65-9b68-3e033ff096a8" providerId="ADAL" clId="{C313930B-0CD8-4DAC-8466-A7865A8238AB}" dt="2021-09-17T09:33:02.157" v="342" actId="20577"/>
          <ac:spMkLst>
            <pc:docMk/>
            <pc:sldMk cId="2313951906" sldId="474"/>
            <ac:spMk id="3" creationId="{9891C6A7-D852-48CD-967A-DD29F66F4B3E}"/>
          </ac:spMkLst>
        </pc:spChg>
      </pc:sldChg>
      <pc:sldChg chg="modSp add">
        <pc:chgData name="LOUKIL, Zainab" userId="bab9806c-efc5-4e65-9b68-3e033ff096a8" providerId="ADAL" clId="{C313930B-0CD8-4DAC-8466-A7865A8238AB}" dt="2021-09-17T14:13:23.345" v="2174" actId="20577"/>
        <pc:sldMkLst>
          <pc:docMk/>
          <pc:sldMk cId="3743674796" sldId="487"/>
        </pc:sldMkLst>
        <pc:spChg chg="mod">
          <ac:chgData name="LOUKIL, Zainab" userId="bab9806c-efc5-4e65-9b68-3e033ff096a8" providerId="ADAL" clId="{C313930B-0CD8-4DAC-8466-A7865A8238AB}" dt="2021-09-17T14:12:45.350" v="2080" actId="20577"/>
          <ac:spMkLst>
            <pc:docMk/>
            <pc:sldMk cId="3743674796" sldId="487"/>
            <ac:spMk id="2" creationId="{54195756-467A-4D2C-A4CE-E87B42A90369}"/>
          </ac:spMkLst>
        </pc:spChg>
        <pc:spChg chg="mod">
          <ac:chgData name="LOUKIL, Zainab" userId="bab9806c-efc5-4e65-9b68-3e033ff096a8" providerId="ADAL" clId="{C313930B-0CD8-4DAC-8466-A7865A8238AB}" dt="2021-09-17T14:13:23.345" v="2174" actId="20577"/>
          <ac:spMkLst>
            <pc:docMk/>
            <pc:sldMk cId="3743674796" sldId="487"/>
            <ac:spMk id="3" creationId="{C3C241C2-C5B2-4ECA-B4D1-FD10D58EAB8A}"/>
          </ac:spMkLst>
        </pc:spChg>
      </pc:sldChg>
    </pc:docChg>
  </pc:docChgLst>
  <pc:docChgLst>
    <pc:chgData name="LOUKIL, Zainab" userId="bab9806c-efc5-4e65-9b68-3e033ff096a8" providerId="ADAL" clId="{E8123663-0351-419F-84D2-508964426814}"/>
    <pc:docChg chg="undo custSel addSld delSld modSld sldOrd">
      <pc:chgData name="LOUKIL, Zainab" userId="bab9806c-efc5-4e65-9b68-3e033ff096a8" providerId="ADAL" clId="{E8123663-0351-419F-84D2-508964426814}" dt="2021-10-22T11:16:39.785" v="1641" actId="20577"/>
      <pc:docMkLst>
        <pc:docMk/>
      </pc:docMkLst>
      <pc:sldChg chg="modSp">
        <pc:chgData name="LOUKIL, Zainab" userId="bab9806c-efc5-4e65-9b68-3e033ff096a8" providerId="ADAL" clId="{E8123663-0351-419F-84D2-508964426814}" dt="2021-10-22T08:48:30.750" v="129" actId="20577"/>
        <pc:sldMkLst>
          <pc:docMk/>
          <pc:sldMk cId="1698472972" sldId="456"/>
        </pc:sldMkLst>
        <pc:spChg chg="mod">
          <ac:chgData name="LOUKIL, Zainab" userId="bab9806c-efc5-4e65-9b68-3e033ff096a8" providerId="ADAL" clId="{E8123663-0351-419F-84D2-508964426814}" dt="2021-10-22T08:48:30.750" v="129" actId="20577"/>
          <ac:spMkLst>
            <pc:docMk/>
            <pc:sldMk cId="1698472972" sldId="456"/>
            <ac:spMk id="2" creationId="{47470EF6-90CE-4E6F-90B3-F04FF0A53CA3}"/>
          </ac:spMkLst>
        </pc:spChg>
      </pc:sldChg>
      <pc:sldChg chg="modSp">
        <pc:chgData name="LOUKIL, Zainab" userId="bab9806c-efc5-4e65-9b68-3e033ff096a8" providerId="ADAL" clId="{E8123663-0351-419F-84D2-508964426814}" dt="2021-10-22T08:49:20.975" v="147" actId="123"/>
        <pc:sldMkLst>
          <pc:docMk/>
          <pc:sldMk cId="2313951906" sldId="474"/>
        </pc:sldMkLst>
        <pc:spChg chg="mod">
          <ac:chgData name="LOUKIL, Zainab" userId="bab9806c-efc5-4e65-9b68-3e033ff096a8" providerId="ADAL" clId="{E8123663-0351-419F-84D2-508964426814}" dt="2021-10-22T08:49:20.975" v="147" actId="123"/>
          <ac:spMkLst>
            <pc:docMk/>
            <pc:sldMk cId="2313951906" sldId="474"/>
            <ac:spMk id="3" creationId="{9891C6A7-D852-48CD-967A-DD29F66F4B3E}"/>
          </ac:spMkLst>
        </pc:spChg>
      </pc:sldChg>
      <pc:sldChg chg="modSp">
        <pc:chgData name="LOUKIL, Zainab" userId="bab9806c-efc5-4e65-9b68-3e033ff096a8" providerId="ADAL" clId="{E8123663-0351-419F-84D2-508964426814}" dt="2021-10-22T11:16:39.785" v="1641" actId="20577"/>
        <pc:sldMkLst>
          <pc:docMk/>
          <pc:sldMk cId="3743674796" sldId="487"/>
        </pc:sldMkLst>
        <pc:spChg chg="mod">
          <ac:chgData name="LOUKIL, Zainab" userId="bab9806c-efc5-4e65-9b68-3e033ff096a8" providerId="ADAL" clId="{E8123663-0351-419F-84D2-508964426814}" dt="2021-10-22T11:16:39.785" v="1641" actId="20577"/>
          <ac:spMkLst>
            <pc:docMk/>
            <pc:sldMk cId="3743674796" sldId="487"/>
            <ac:spMk id="3" creationId="{C3C241C2-C5B2-4ECA-B4D1-FD10D58EAB8A}"/>
          </ac:spMkLst>
        </pc:spChg>
      </pc:sldChg>
    </pc:docChg>
  </pc:docChgLst>
  <pc:docChgLst>
    <pc:chgData name="LOUKIL, Zainab" userId="bab9806c-efc5-4e65-9b68-3e033ff096a8" providerId="ADAL" clId="{9E52BA0D-3C90-4D6A-9B18-4EB07F8C09C3}"/>
    <pc:docChg chg="custSel addSld modSld sldOrd">
      <pc:chgData name="LOUKIL, Zainab" userId="bab9806c-efc5-4e65-9b68-3e033ff096a8" providerId="ADAL" clId="{9E52BA0D-3C90-4D6A-9B18-4EB07F8C09C3}" dt="2021-11-09T15:50:36.537" v="153"/>
      <pc:docMkLst>
        <pc:docMk/>
      </pc:docMkLst>
    </pc:docChg>
  </pc:docChgLst>
  <pc:docChgLst>
    <pc:chgData name="LOUKIL, Zainab" userId="bab9806c-efc5-4e65-9b68-3e033ff096a8" providerId="ADAL" clId="{431ED355-B2AF-473B-B539-67917210043E}"/>
    <pc:docChg chg="undo custSel addSld delSld modSld">
      <pc:chgData name="LOUKIL, Zainab" userId="bab9806c-efc5-4e65-9b68-3e033ff096a8" providerId="ADAL" clId="{431ED355-B2AF-473B-B539-67917210043E}" dt="2021-09-21T10:55:09.182" v="1851"/>
      <pc:docMkLst>
        <pc:docMk/>
      </pc:docMkLst>
      <pc:sldChg chg="modSp">
        <pc:chgData name="LOUKIL, Zainab" userId="bab9806c-efc5-4e65-9b68-3e033ff096a8" providerId="ADAL" clId="{431ED355-B2AF-473B-B539-67917210043E}" dt="2021-09-21T08:10:53.404" v="54" actId="20577"/>
        <pc:sldMkLst>
          <pc:docMk/>
          <pc:sldMk cId="1698472972" sldId="456"/>
        </pc:sldMkLst>
        <pc:spChg chg="mod">
          <ac:chgData name="LOUKIL, Zainab" userId="bab9806c-efc5-4e65-9b68-3e033ff096a8" providerId="ADAL" clId="{431ED355-B2AF-473B-B539-67917210043E}" dt="2021-09-21T08:10:53.404" v="54" actId="20577"/>
          <ac:spMkLst>
            <pc:docMk/>
            <pc:sldMk cId="1698472972" sldId="456"/>
            <ac:spMk id="2" creationId="{47470EF6-90CE-4E6F-90B3-F04FF0A53CA3}"/>
          </ac:spMkLst>
        </pc:spChg>
      </pc:sldChg>
      <pc:sldChg chg="modSp">
        <pc:chgData name="LOUKIL, Zainab" userId="bab9806c-efc5-4e65-9b68-3e033ff096a8" providerId="ADAL" clId="{431ED355-B2AF-473B-B539-67917210043E}" dt="2021-09-21T08:11:41.451" v="60" actId="14100"/>
        <pc:sldMkLst>
          <pc:docMk/>
          <pc:sldMk cId="2313951906" sldId="474"/>
        </pc:sldMkLst>
        <pc:spChg chg="mod">
          <ac:chgData name="LOUKIL, Zainab" userId="bab9806c-efc5-4e65-9b68-3e033ff096a8" providerId="ADAL" clId="{431ED355-B2AF-473B-B539-67917210043E}" dt="2021-09-21T08:11:41.451" v="60" actId="14100"/>
          <ac:spMkLst>
            <pc:docMk/>
            <pc:sldMk cId="2313951906" sldId="474"/>
            <ac:spMk id="3" creationId="{9891C6A7-D852-48CD-967A-DD29F66F4B3E}"/>
          </ac:spMkLst>
        </pc:spChg>
      </pc:sldChg>
      <pc:sldChg chg="modSp">
        <pc:chgData name="LOUKIL, Zainab" userId="bab9806c-efc5-4e65-9b68-3e033ff096a8" providerId="ADAL" clId="{431ED355-B2AF-473B-B539-67917210043E}" dt="2021-09-21T10:27:00.609" v="1685" actId="20577"/>
        <pc:sldMkLst>
          <pc:docMk/>
          <pc:sldMk cId="3743674796" sldId="487"/>
        </pc:sldMkLst>
        <pc:spChg chg="mod">
          <ac:chgData name="LOUKIL, Zainab" userId="bab9806c-efc5-4e65-9b68-3e033ff096a8" providerId="ADAL" clId="{431ED355-B2AF-473B-B539-67917210043E}" dt="2021-09-21T10:27:00.609" v="1685" actId="20577"/>
          <ac:spMkLst>
            <pc:docMk/>
            <pc:sldMk cId="3743674796" sldId="487"/>
            <ac:spMk id="3" creationId="{C3C241C2-C5B2-4ECA-B4D1-FD10D58EAB8A}"/>
          </ac:spMkLst>
        </pc:spChg>
      </pc:sldChg>
    </pc:docChg>
  </pc:docChgLst>
  <pc:docChgLst>
    <pc:chgData name="LOUKIL, Zainab" userId="bab9806c-efc5-4e65-9b68-3e033ff096a8" providerId="ADAL" clId="{1ABA939F-DA2F-4860-8D6D-779885EA19DF}"/>
    <pc:docChg chg="undo custSel addSld delSld modSld">
      <pc:chgData name="LOUKIL, Zainab" userId="bab9806c-efc5-4e65-9b68-3e033ff096a8" providerId="ADAL" clId="{1ABA939F-DA2F-4860-8D6D-779885EA19DF}" dt="2021-11-01T10:38:03.906" v="1099"/>
      <pc:docMkLst>
        <pc:docMk/>
      </pc:docMkLst>
      <pc:sldChg chg="modSp">
        <pc:chgData name="LOUKIL, Zainab" userId="bab9806c-efc5-4e65-9b68-3e033ff096a8" providerId="ADAL" clId="{1ABA939F-DA2F-4860-8D6D-779885EA19DF}" dt="2021-11-01T10:24:29.592" v="1020" actId="20577"/>
        <pc:sldMkLst>
          <pc:docMk/>
          <pc:sldMk cId="1698472972" sldId="456"/>
        </pc:sldMkLst>
        <pc:spChg chg="mod">
          <ac:chgData name="LOUKIL, Zainab" userId="bab9806c-efc5-4e65-9b68-3e033ff096a8" providerId="ADAL" clId="{1ABA939F-DA2F-4860-8D6D-779885EA19DF}" dt="2021-11-01T10:24:29.592" v="1020" actId="20577"/>
          <ac:spMkLst>
            <pc:docMk/>
            <pc:sldMk cId="1698472972" sldId="456"/>
            <ac:spMk id="2" creationId="{47470EF6-90CE-4E6F-90B3-F04FF0A53CA3}"/>
          </ac:spMkLst>
        </pc:spChg>
      </pc:sldChg>
      <pc:sldChg chg="modSp">
        <pc:chgData name="LOUKIL, Zainab" userId="bab9806c-efc5-4e65-9b68-3e033ff096a8" providerId="ADAL" clId="{1ABA939F-DA2F-4860-8D6D-779885EA19DF}" dt="2021-11-01T10:38:03.906" v="1099"/>
        <pc:sldMkLst>
          <pc:docMk/>
          <pc:sldMk cId="2313951906" sldId="474"/>
        </pc:sldMkLst>
        <pc:spChg chg="mod">
          <ac:chgData name="LOUKIL, Zainab" userId="bab9806c-efc5-4e65-9b68-3e033ff096a8" providerId="ADAL" clId="{1ABA939F-DA2F-4860-8D6D-779885EA19DF}" dt="2021-11-01T10:38:03.906" v="1099"/>
          <ac:spMkLst>
            <pc:docMk/>
            <pc:sldMk cId="2313951906" sldId="474"/>
            <ac:spMk id="3" creationId="{9891C6A7-D852-48CD-967A-DD29F66F4B3E}"/>
          </ac:spMkLst>
        </pc:spChg>
      </pc:sldChg>
      <pc:sldChg chg="modSp">
        <pc:chgData name="LOUKIL, Zainab" userId="bab9806c-efc5-4e65-9b68-3e033ff096a8" providerId="ADAL" clId="{1ABA939F-DA2F-4860-8D6D-779885EA19DF}" dt="2021-11-01T10:01:38.438" v="889" actId="123"/>
        <pc:sldMkLst>
          <pc:docMk/>
          <pc:sldMk cId="3743674796" sldId="487"/>
        </pc:sldMkLst>
        <pc:spChg chg="mod">
          <ac:chgData name="LOUKIL, Zainab" userId="bab9806c-efc5-4e65-9b68-3e033ff096a8" providerId="ADAL" clId="{1ABA939F-DA2F-4860-8D6D-779885EA19DF}" dt="2021-11-01T10:01:38.438" v="889" actId="123"/>
          <ac:spMkLst>
            <pc:docMk/>
            <pc:sldMk cId="3743674796" sldId="487"/>
            <ac:spMk id="3" creationId="{C3C241C2-C5B2-4ECA-B4D1-FD10D58EAB8A}"/>
          </ac:spMkLst>
        </pc:spChg>
      </pc:sldChg>
    </pc:docChg>
  </pc:docChgLst>
  <pc:docChgLst>
    <pc:chgData name="Zainab Loukil" userId="bab9806c-efc5-4e65-9b68-3e033ff096a8" providerId="ADAL" clId="{C0C358D0-320B-4CA5-BF8B-E0167A1C2DAE}"/>
    <pc:docChg chg="undo redo custSel addSld delSld modSld">
      <pc:chgData name="Zainab Loukil" userId="bab9806c-efc5-4e65-9b68-3e033ff096a8" providerId="ADAL" clId="{C0C358D0-320B-4CA5-BF8B-E0167A1C2DAE}" dt="2021-11-07T12:27:43.838" v="1491" actId="20577"/>
      <pc:docMkLst>
        <pc:docMk/>
      </pc:docMkLst>
      <pc:sldChg chg="modSp">
        <pc:chgData name="Zainab Loukil" userId="bab9806c-efc5-4e65-9b68-3e033ff096a8" providerId="ADAL" clId="{C0C358D0-320B-4CA5-BF8B-E0167A1C2DAE}" dt="2021-11-07T11:37:15.465" v="140" actId="20577"/>
        <pc:sldMkLst>
          <pc:docMk/>
          <pc:sldMk cId="1698472972" sldId="456"/>
        </pc:sldMkLst>
        <pc:spChg chg="mod">
          <ac:chgData name="Zainab Loukil" userId="bab9806c-efc5-4e65-9b68-3e033ff096a8" providerId="ADAL" clId="{C0C358D0-320B-4CA5-BF8B-E0167A1C2DAE}" dt="2021-11-07T11:37:15.465" v="140" actId="20577"/>
          <ac:spMkLst>
            <pc:docMk/>
            <pc:sldMk cId="1698472972" sldId="456"/>
            <ac:spMk id="2" creationId="{47470EF6-90CE-4E6F-90B3-F04FF0A53CA3}"/>
          </ac:spMkLst>
        </pc:spChg>
      </pc:sldChg>
      <pc:sldChg chg="modSp">
        <pc:chgData name="Zainab Loukil" userId="bab9806c-efc5-4e65-9b68-3e033ff096a8" providerId="ADAL" clId="{C0C358D0-320B-4CA5-BF8B-E0167A1C2DAE}" dt="2021-11-07T11:37:44.753" v="156" actId="20577"/>
        <pc:sldMkLst>
          <pc:docMk/>
          <pc:sldMk cId="2313951906" sldId="474"/>
        </pc:sldMkLst>
        <pc:spChg chg="mod">
          <ac:chgData name="Zainab Loukil" userId="bab9806c-efc5-4e65-9b68-3e033ff096a8" providerId="ADAL" clId="{C0C358D0-320B-4CA5-BF8B-E0167A1C2DAE}" dt="2021-11-07T11:37:44.753" v="156" actId="20577"/>
          <ac:spMkLst>
            <pc:docMk/>
            <pc:sldMk cId="2313951906" sldId="474"/>
            <ac:spMk id="3" creationId="{9891C6A7-D852-48CD-967A-DD29F66F4B3E}"/>
          </ac:spMkLst>
        </pc:spChg>
      </pc:sldChg>
      <pc:sldChg chg="modSp">
        <pc:chgData name="Zainab Loukil" userId="bab9806c-efc5-4e65-9b68-3e033ff096a8" providerId="ADAL" clId="{C0C358D0-320B-4CA5-BF8B-E0167A1C2DAE}" dt="2021-11-07T12:07:59.198" v="1027" actId="20577"/>
        <pc:sldMkLst>
          <pc:docMk/>
          <pc:sldMk cId="3743674796" sldId="487"/>
        </pc:sldMkLst>
        <pc:spChg chg="mod">
          <ac:chgData name="Zainab Loukil" userId="bab9806c-efc5-4e65-9b68-3e033ff096a8" providerId="ADAL" clId="{C0C358D0-320B-4CA5-BF8B-E0167A1C2DAE}" dt="2021-11-07T12:07:59.198" v="1027" actId="20577"/>
          <ac:spMkLst>
            <pc:docMk/>
            <pc:sldMk cId="3743674796" sldId="487"/>
            <ac:spMk id="3" creationId="{C3C241C2-C5B2-4ECA-B4D1-FD10D58EAB8A}"/>
          </ac:spMkLst>
        </pc:spChg>
      </pc:sldChg>
    </pc:docChg>
  </pc:docChgLst>
  <pc:docChgLst>
    <pc:chgData name="LOUKIL, Zainab" userId="bab9806c-efc5-4e65-9b68-3e033ff096a8" providerId="ADAL" clId="{F83CF5BF-0344-4EBC-AB6C-44C56D952B45}"/>
    <pc:docChg chg="undo custSel addSld delSld modSld">
      <pc:chgData name="LOUKIL, Zainab" userId="bab9806c-efc5-4e65-9b68-3e033ff096a8" providerId="ADAL" clId="{F83CF5BF-0344-4EBC-AB6C-44C56D952B45}" dt="2021-12-07T15:42:05.731" v="1005" actId="1076"/>
      <pc:docMkLst>
        <pc:docMk/>
      </pc:docMkLst>
      <pc:sldChg chg="del">
        <pc:chgData name="LOUKIL, Zainab" userId="bab9806c-efc5-4e65-9b68-3e033ff096a8" providerId="ADAL" clId="{F83CF5BF-0344-4EBC-AB6C-44C56D952B45}" dt="2021-12-07T14:31:03.026" v="82" actId="2696"/>
        <pc:sldMkLst>
          <pc:docMk/>
          <pc:sldMk cId="220153882" sldId="259"/>
        </pc:sldMkLst>
      </pc:sldChg>
      <pc:sldChg chg="del">
        <pc:chgData name="LOUKIL, Zainab" userId="bab9806c-efc5-4e65-9b68-3e033ff096a8" providerId="ADAL" clId="{F83CF5BF-0344-4EBC-AB6C-44C56D952B45}" dt="2021-12-07T14:31:03.035" v="83" actId="2696"/>
        <pc:sldMkLst>
          <pc:docMk/>
          <pc:sldMk cId="672603899" sldId="260"/>
        </pc:sldMkLst>
      </pc:sldChg>
      <pc:sldChg chg="del">
        <pc:chgData name="LOUKIL, Zainab" userId="bab9806c-efc5-4e65-9b68-3e033ff096a8" providerId="ADAL" clId="{F83CF5BF-0344-4EBC-AB6C-44C56D952B45}" dt="2021-12-07T14:31:03.043" v="84" actId="2696"/>
        <pc:sldMkLst>
          <pc:docMk/>
          <pc:sldMk cId="2754948504" sldId="261"/>
        </pc:sldMkLst>
      </pc:sldChg>
      <pc:sldChg chg="del">
        <pc:chgData name="LOUKIL, Zainab" userId="bab9806c-efc5-4e65-9b68-3e033ff096a8" providerId="ADAL" clId="{F83CF5BF-0344-4EBC-AB6C-44C56D952B45}" dt="2021-12-07T14:31:03.054" v="85" actId="2696"/>
        <pc:sldMkLst>
          <pc:docMk/>
          <pc:sldMk cId="1753787026" sldId="262"/>
        </pc:sldMkLst>
      </pc:sldChg>
      <pc:sldChg chg="del">
        <pc:chgData name="LOUKIL, Zainab" userId="bab9806c-efc5-4e65-9b68-3e033ff096a8" providerId="ADAL" clId="{F83CF5BF-0344-4EBC-AB6C-44C56D952B45}" dt="2021-12-07T14:31:03.061" v="86" actId="2696"/>
        <pc:sldMkLst>
          <pc:docMk/>
          <pc:sldMk cId="4261111287" sldId="263"/>
        </pc:sldMkLst>
      </pc:sldChg>
      <pc:sldChg chg="del">
        <pc:chgData name="LOUKIL, Zainab" userId="bab9806c-efc5-4e65-9b68-3e033ff096a8" providerId="ADAL" clId="{F83CF5BF-0344-4EBC-AB6C-44C56D952B45}" dt="2021-12-07T14:31:03.068" v="87" actId="2696"/>
        <pc:sldMkLst>
          <pc:docMk/>
          <pc:sldMk cId="3137377304" sldId="264"/>
        </pc:sldMkLst>
      </pc:sldChg>
      <pc:sldChg chg="del">
        <pc:chgData name="LOUKIL, Zainab" userId="bab9806c-efc5-4e65-9b68-3e033ff096a8" providerId="ADAL" clId="{F83CF5BF-0344-4EBC-AB6C-44C56D952B45}" dt="2021-12-07T14:31:03.081" v="89" actId="2696"/>
        <pc:sldMkLst>
          <pc:docMk/>
          <pc:sldMk cId="3160564043" sldId="267"/>
        </pc:sldMkLst>
      </pc:sldChg>
      <pc:sldChg chg="del">
        <pc:chgData name="LOUKIL, Zainab" userId="bab9806c-efc5-4e65-9b68-3e033ff096a8" providerId="ADAL" clId="{F83CF5BF-0344-4EBC-AB6C-44C56D952B45}" dt="2021-12-07T14:31:03.113" v="91" actId="2696"/>
        <pc:sldMkLst>
          <pc:docMk/>
          <pc:sldMk cId="76450657" sldId="268"/>
        </pc:sldMkLst>
      </pc:sldChg>
      <pc:sldChg chg="del">
        <pc:chgData name="LOUKIL, Zainab" userId="bab9806c-efc5-4e65-9b68-3e033ff096a8" providerId="ADAL" clId="{F83CF5BF-0344-4EBC-AB6C-44C56D952B45}" dt="2021-12-07T14:31:03.126" v="92" actId="2696"/>
        <pc:sldMkLst>
          <pc:docMk/>
          <pc:sldMk cId="1463054875" sldId="269"/>
        </pc:sldMkLst>
      </pc:sldChg>
      <pc:sldChg chg="del">
        <pc:chgData name="LOUKIL, Zainab" userId="bab9806c-efc5-4e65-9b68-3e033ff096a8" providerId="ADAL" clId="{F83CF5BF-0344-4EBC-AB6C-44C56D952B45}" dt="2021-12-07T14:31:03.136" v="93" actId="2696"/>
        <pc:sldMkLst>
          <pc:docMk/>
          <pc:sldMk cId="37530604" sldId="271"/>
        </pc:sldMkLst>
      </pc:sldChg>
      <pc:sldChg chg="del">
        <pc:chgData name="LOUKIL, Zainab" userId="bab9806c-efc5-4e65-9b68-3e033ff096a8" providerId="ADAL" clId="{F83CF5BF-0344-4EBC-AB6C-44C56D952B45}" dt="2021-12-07T14:31:03.147" v="94" actId="2696"/>
        <pc:sldMkLst>
          <pc:docMk/>
          <pc:sldMk cId="812131221" sldId="272"/>
        </pc:sldMkLst>
      </pc:sldChg>
      <pc:sldChg chg="del">
        <pc:chgData name="LOUKIL, Zainab" userId="bab9806c-efc5-4e65-9b68-3e033ff096a8" providerId="ADAL" clId="{F83CF5BF-0344-4EBC-AB6C-44C56D952B45}" dt="2021-12-07T14:31:03.160" v="95" actId="2696"/>
        <pc:sldMkLst>
          <pc:docMk/>
          <pc:sldMk cId="388568598" sldId="274"/>
        </pc:sldMkLst>
      </pc:sldChg>
      <pc:sldChg chg="del">
        <pc:chgData name="LOUKIL, Zainab" userId="bab9806c-efc5-4e65-9b68-3e033ff096a8" providerId="ADAL" clId="{F83CF5BF-0344-4EBC-AB6C-44C56D952B45}" dt="2021-12-07T14:31:03.164" v="96" actId="2696"/>
        <pc:sldMkLst>
          <pc:docMk/>
          <pc:sldMk cId="4172755977" sldId="276"/>
        </pc:sldMkLst>
      </pc:sldChg>
      <pc:sldChg chg="del">
        <pc:chgData name="LOUKIL, Zainab" userId="bab9806c-efc5-4e65-9b68-3e033ff096a8" providerId="ADAL" clId="{F83CF5BF-0344-4EBC-AB6C-44C56D952B45}" dt="2021-12-07T14:31:03.186" v="98" actId="2696"/>
        <pc:sldMkLst>
          <pc:docMk/>
          <pc:sldMk cId="1077093537" sldId="278"/>
        </pc:sldMkLst>
      </pc:sldChg>
      <pc:sldChg chg="del">
        <pc:chgData name="LOUKIL, Zainab" userId="bab9806c-efc5-4e65-9b68-3e033ff096a8" providerId="ADAL" clId="{F83CF5BF-0344-4EBC-AB6C-44C56D952B45}" dt="2021-12-07T14:31:03.204" v="99" actId="2696"/>
        <pc:sldMkLst>
          <pc:docMk/>
          <pc:sldMk cId="3936919002" sldId="280"/>
        </pc:sldMkLst>
      </pc:sldChg>
      <pc:sldChg chg="del">
        <pc:chgData name="LOUKIL, Zainab" userId="bab9806c-efc5-4e65-9b68-3e033ff096a8" providerId="ADAL" clId="{F83CF5BF-0344-4EBC-AB6C-44C56D952B45}" dt="2021-12-07T14:31:03.222" v="100" actId="2696"/>
        <pc:sldMkLst>
          <pc:docMk/>
          <pc:sldMk cId="197185312" sldId="281"/>
        </pc:sldMkLst>
      </pc:sldChg>
      <pc:sldChg chg="del">
        <pc:chgData name="LOUKIL, Zainab" userId="bab9806c-efc5-4e65-9b68-3e033ff096a8" providerId="ADAL" clId="{F83CF5BF-0344-4EBC-AB6C-44C56D952B45}" dt="2021-12-07T14:31:03.241" v="101" actId="2696"/>
        <pc:sldMkLst>
          <pc:docMk/>
          <pc:sldMk cId="3702479663" sldId="282"/>
        </pc:sldMkLst>
      </pc:sldChg>
      <pc:sldChg chg="del">
        <pc:chgData name="LOUKIL, Zainab" userId="bab9806c-efc5-4e65-9b68-3e033ff096a8" providerId="ADAL" clId="{F83CF5BF-0344-4EBC-AB6C-44C56D952B45}" dt="2021-12-07T14:31:03.260" v="103" actId="2696"/>
        <pc:sldMkLst>
          <pc:docMk/>
          <pc:sldMk cId="700638987" sldId="283"/>
        </pc:sldMkLst>
      </pc:sldChg>
      <pc:sldChg chg="del">
        <pc:chgData name="LOUKIL, Zainab" userId="bab9806c-efc5-4e65-9b68-3e033ff096a8" providerId="ADAL" clId="{F83CF5BF-0344-4EBC-AB6C-44C56D952B45}" dt="2021-12-07T14:31:03.019" v="81" actId="2696"/>
        <pc:sldMkLst>
          <pc:docMk/>
          <pc:sldMk cId="1235600651" sldId="285"/>
        </pc:sldMkLst>
      </pc:sldChg>
      <pc:sldChg chg="del">
        <pc:chgData name="LOUKIL, Zainab" userId="bab9806c-efc5-4e65-9b68-3e033ff096a8" providerId="ADAL" clId="{F83CF5BF-0344-4EBC-AB6C-44C56D952B45}" dt="2021-12-07T14:31:03.248" v="102" actId="2696"/>
        <pc:sldMkLst>
          <pc:docMk/>
          <pc:sldMk cId="1757364137" sldId="286"/>
        </pc:sldMkLst>
      </pc:sldChg>
      <pc:sldChg chg="del">
        <pc:chgData name="LOUKIL, Zainab" userId="bab9806c-efc5-4e65-9b68-3e033ff096a8" providerId="ADAL" clId="{F83CF5BF-0344-4EBC-AB6C-44C56D952B45}" dt="2021-12-07T14:31:03.271" v="104" actId="2696"/>
        <pc:sldMkLst>
          <pc:docMk/>
          <pc:sldMk cId="1529254738" sldId="287"/>
        </pc:sldMkLst>
      </pc:sldChg>
      <pc:sldChg chg="del">
        <pc:chgData name="LOUKIL, Zainab" userId="bab9806c-efc5-4e65-9b68-3e033ff096a8" providerId="ADAL" clId="{F83CF5BF-0344-4EBC-AB6C-44C56D952B45}" dt="2021-12-07T14:31:03.278" v="105" actId="2696"/>
        <pc:sldMkLst>
          <pc:docMk/>
          <pc:sldMk cId="2100589098" sldId="288"/>
        </pc:sldMkLst>
      </pc:sldChg>
      <pc:sldChg chg="del">
        <pc:chgData name="LOUKIL, Zainab" userId="bab9806c-efc5-4e65-9b68-3e033ff096a8" providerId="ADAL" clId="{F83CF5BF-0344-4EBC-AB6C-44C56D952B45}" dt="2021-12-07T14:31:03.287" v="106" actId="2696"/>
        <pc:sldMkLst>
          <pc:docMk/>
          <pc:sldMk cId="151471265" sldId="289"/>
        </pc:sldMkLst>
      </pc:sldChg>
      <pc:sldChg chg="del">
        <pc:chgData name="LOUKIL, Zainab" userId="bab9806c-efc5-4e65-9b68-3e033ff096a8" providerId="ADAL" clId="{F83CF5BF-0344-4EBC-AB6C-44C56D952B45}" dt="2021-12-07T14:31:03.298" v="107" actId="2696"/>
        <pc:sldMkLst>
          <pc:docMk/>
          <pc:sldMk cId="35690621" sldId="290"/>
        </pc:sldMkLst>
      </pc:sldChg>
      <pc:sldChg chg="del">
        <pc:chgData name="LOUKIL, Zainab" userId="bab9806c-efc5-4e65-9b68-3e033ff096a8" providerId="ADAL" clId="{F83CF5BF-0344-4EBC-AB6C-44C56D952B45}" dt="2021-12-07T14:31:03.308" v="108" actId="2696"/>
        <pc:sldMkLst>
          <pc:docMk/>
          <pc:sldMk cId="1800106010" sldId="291"/>
        </pc:sldMkLst>
      </pc:sldChg>
      <pc:sldChg chg="del">
        <pc:chgData name="LOUKIL, Zainab" userId="bab9806c-efc5-4e65-9b68-3e033ff096a8" providerId="ADAL" clId="{F83CF5BF-0344-4EBC-AB6C-44C56D952B45}" dt="2021-12-07T14:31:03.316" v="109" actId="2696"/>
        <pc:sldMkLst>
          <pc:docMk/>
          <pc:sldMk cId="2889390449" sldId="292"/>
        </pc:sldMkLst>
      </pc:sldChg>
      <pc:sldChg chg="del">
        <pc:chgData name="LOUKIL, Zainab" userId="bab9806c-efc5-4e65-9b68-3e033ff096a8" providerId="ADAL" clId="{F83CF5BF-0344-4EBC-AB6C-44C56D952B45}" dt="2021-12-07T14:31:03.320" v="110" actId="2696"/>
        <pc:sldMkLst>
          <pc:docMk/>
          <pc:sldMk cId="835885531" sldId="293"/>
        </pc:sldMkLst>
      </pc:sldChg>
      <pc:sldChg chg="del">
        <pc:chgData name="LOUKIL, Zainab" userId="bab9806c-efc5-4e65-9b68-3e033ff096a8" providerId="ADAL" clId="{F83CF5BF-0344-4EBC-AB6C-44C56D952B45}" dt="2021-12-07T14:31:03.337" v="112" actId="2696"/>
        <pc:sldMkLst>
          <pc:docMk/>
          <pc:sldMk cId="2798783229" sldId="294"/>
        </pc:sldMkLst>
      </pc:sldChg>
      <pc:sldChg chg="del">
        <pc:chgData name="LOUKIL, Zainab" userId="bab9806c-efc5-4e65-9b68-3e033ff096a8" providerId="ADAL" clId="{F83CF5BF-0344-4EBC-AB6C-44C56D952B45}" dt="2021-12-07T14:31:03.350" v="113" actId="2696"/>
        <pc:sldMkLst>
          <pc:docMk/>
          <pc:sldMk cId="2761353118" sldId="295"/>
        </pc:sldMkLst>
      </pc:sldChg>
      <pc:sldChg chg="del">
        <pc:chgData name="LOUKIL, Zainab" userId="bab9806c-efc5-4e65-9b68-3e033ff096a8" providerId="ADAL" clId="{F83CF5BF-0344-4EBC-AB6C-44C56D952B45}" dt="2021-12-07T14:31:03.357" v="114" actId="2696"/>
        <pc:sldMkLst>
          <pc:docMk/>
          <pc:sldMk cId="1221710405" sldId="296"/>
        </pc:sldMkLst>
      </pc:sldChg>
      <pc:sldChg chg="del">
        <pc:chgData name="LOUKIL, Zainab" userId="bab9806c-efc5-4e65-9b68-3e033ff096a8" providerId="ADAL" clId="{F83CF5BF-0344-4EBC-AB6C-44C56D952B45}" dt="2021-12-07T14:31:03.364" v="115" actId="2696"/>
        <pc:sldMkLst>
          <pc:docMk/>
          <pc:sldMk cId="2758542625" sldId="297"/>
        </pc:sldMkLst>
      </pc:sldChg>
      <pc:sldChg chg="del">
        <pc:chgData name="LOUKIL, Zainab" userId="bab9806c-efc5-4e65-9b68-3e033ff096a8" providerId="ADAL" clId="{F83CF5BF-0344-4EBC-AB6C-44C56D952B45}" dt="2021-12-07T14:31:03.375" v="116" actId="2696"/>
        <pc:sldMkLst>
          <pc:docMk/>
          <pc:sldMk cId="3446215277" sldId="298"/>
        </pc:sldMkLst>
      </pc:sldChg>
      <pc:sldChg chg="del">
        <pc:chgData name="LOUKIL, Zainab" userId="bab9806c-efc5-4e65-9b68-3e033ff096a8" providerId="ADAL" clId="{F83CF5BF-0344-4EBC-AB6C-44C56D952B45}" dt="2021-12-07T14:31:03.381" v="117" actId="2696"/>
        <pc:sldMkLst>
          <pc:docMk/>
          <pc:sldMk cId="2105044211" sldId="299"/>
        </pc:sldMkLst>
      </pc:sldChg>
      <pc:sldChg chg="modSp">
        <pc:chgData name="LOUKIL, Zainab" userId="bab9806c-efc5-4e65-9b68-3e033ff096a8" providerId="ADAL" clId="{F83CF5BF-0344-4EBC-AB6C-44C56D952B45}" dt="2021-12-07T14:30:45.130" v="79" actId="1036"/>
        <pc:sldMkLst>
          <pc:docMk/>
          <pc:sldMk cId="1698472972" sldId="456"/>
        </pc:sldMkLst>
        <pc:spChg chg="mod">
          <ac:chgData name="LOUKIL, Zainab" userId="bab9806c-efc5-4e65-9b68-3e033ff096a8" providerId="ADAL" clId="{F83CF5BF-0344-4EBC-AB6C-44C56D952B45}" dt="2021-12-07T14:30:45.130" v="79" actId="1036"/>
          <ac:spMkLst>
            <pc:docMk/>
            <pc:sldMk cId="1698472972" sldId="456"/>
            <ac:spMk id="2" creationId="{47470EF6-90CE-4E6F-90B3-F04FF0A53CA3}"/>
          </ac:spMkLst>
        </pc:spChg>
      </pc:sldChg>
      <pc:sldChg chg="del">
        <pc:chgData name="LOUKIL, Zainab" userId="bab9806c-efc5-4e65-9b68-3e033ff096a8" providerId="ADAL" clId="{F83CF5BF-0344-4EBC-AB6C-44C56D952B45}" dt="2021-12-07T14:30:51.937" v="80" actId="2696"/>
        <pc:sldMkLst>
          <pc:docMk/>
          <pc:sldMk cId="1120716882" sldId="473"/>
        </pc:sldMkLst>
      </pc:sldChg>
      <pc:sldChg chg="modSp">
        <pc:chgData name="LOUKIL, Zainab" userId="bab9806c-efc5-4e65-9b68-3e033ff096a8" providerId="ADAL" clId="{F83CF5BF-0344-4EBC-AB6C-44C56D952B45}" dt="2021-12-07T14:32:37.433" v="197" actId="5793"/>
        <pc:sldMkLst>
          <pc:docMk/>
          <pc:sldMk cId="2313951906" sldId="474"/>
        </pc:sldMkLst>
        <pc:spChg chg="mod">
          <ac:chgData name="LOUKIL, Zainab" userId="bab9806c-efc5-4e65-9b68-3e033ff096a8" providerId="ADAL" clId="{F83CF5BF-0344-4EBC-AB6C-44C56D952B45}" dt="2021-12-07T14:32:37.433" v="197" actId="5793"/>
          <ac:spMkLst>
            <pc:docMk/>
            <pc:sldMk cId="2313951906" sldId="474"/>
            <ac:spMk id="3" creationId="{9891C6A7-D852-48CD-967A-DD29F66F4B3E}"/>
          </ac:spMkLst>
        </pc:spChg>
      </pc:sldChg>
      <pc:sldChg chg="modSp">
        <pc:chgData name="LOUKIL, Zainab" userId="bab9806c-efc5-4e65-9b68-3e033ff096a8" providerId="ADAL" clId="{F83CF5BF-0344-4EBC-AB6C-44C56D952B45}" dt="2021-12-07T14:31:14.868" v="141" actId="20577"/>
        <pc:sldMkLst>
          <pc:docMk/>
          <pc:sldMk cId="3743674796" sldId="487"/>
        </pc:sldMkLst>
        <pc:spChg chg="mod">
          <ac:chgData name="LOUKIL, Zainab" userId="bab9806c-efc5-4e65-9b68-3e033ff096a8" providerId="ADAL" clId="{F83CF5BF-0344-4EBC-AB6C-44C56D952B45}" dt="2021-12-07T14:31:14.868" v="141" actId="20577"/>
          <ac:spMkLst>
            <pc:docMk/>
            <pc:sldMk cId="3743674796" sldId="487"/>
            <ac:spMk id="3" creationId="{C3C241C2-C5B2-4ECA-B4D1-FD10D58EAB8A}"/>
          </ac:spMkLst>
        </pc:spChg>
      </pc:sldChg>
      <pc:sldChg chg="modSp">
        <pc:chgData name="LOUKIL, Zainab" userId="bab9806c-efc5-4e65-9b68-3e033ff096a8" providerId="ADAL" clId="{F83CF5BF-0344-4EBC-AB6C-44C56D952B45}" dt="2021-12-07T15:12:29.943" v="244" actId="20577"/>
        <pc:sldMkLst>
          <pc:docMk/>
          <pc:sldMk cId="1866758551" sldId="488"/>
        </pc:sldMkLst>
        <pc:spChg chg="mod">
          <ac:chgData name="LOUKIL, Zainab" userId="bab9806c-efc5-4e65-9b68-3e033ff096a8" providerId="ADAL" clId="{F83CF5BF-0344-4EBC-AB6C-44C56D952B45}" dt="2021-12-07T15:12:29.943" v="244" actId="20577"/>
          <ac:spMkLst>
            <pc:docMk/>
            <pc:sldMk cId="1866758551" sldId="488"/>
            <ac:spMk id="4" creationId="{4C254028-D830-4D6F-9001-EE71F63F8176}"/>
          </ac:spMkLst>
        </pc:spChg>
      </pc:sldChg>
      <pc:sldChg chg="add del">
        <pc:chgData name="LOUKIL, Zainab" userId="bab9806c-efc5-4e65-9b68-3e033ff096a8" providerId="ADAL" clId="{F83CF5BF-0344-4EBC-AB6C-44C56D952B45}" dt="2021-12-07T15:11:51.897" v="199" actId="2696"/>
        <pc:sldMkLst>
          <pc:docMk/>
          <pc:sldMk cId="334720146" sldId="489"/>
        </pc:sldMkLst>
      </pc:sldChg>
      <pc:sldChg chg="del">
        <pc:chgData name="LOUKIL, Zainab" userId="bab9806c-efc5-4e65-9b68-3e033ff096a8" providerId="ADAL" clId="{F83CF5BF-0344-4EBC-AB6C-44C56D952B45}" dt="2021-12-07T14:31:03.091" v="90" actId="2696"/>
        <pc:sldMkLst>
          <pc:docMk/>
          <pc:sldMk cId="1882757651" sldId="489"/>
        </pc:sldMkLst>
      </pc:sldChg>
      <pc:sldChg chg="modSp add">
        <pc:chgData name="LOUKIL, Zainab" userId="bab9806c-efc5-4e65-9b68-3e033ff096a8" providerId="ADAL" clId="{F83CF5BF-0344-4EBC-AB6C-44C56D952B45}" dt="2021-12-07T15:14:26.520" v="303" actId="5793"/>
        <pc:sldMkLst>
          <pc:docMk/>
          <pc:sldMk cId="2407517509" sldId="489"/>
        </pc:sldMkLst>
        <pc:spChg chg="mod">
          <ac:chgData name="LOUKIL, Zainab" userId="bab9806c-efc5-4e65-9b68-3e033ff096a8" providerId="ADAL" clId="{F83CF5BF-0344-4EBC-AB6C-44C56D952B45}" dt="2021-12-07T15:12:52.119" v="267" actId="20577"/>
          <ac:spMkLst>
            <pc:docMk/>
            <pc:sldMk cId="2407517509" sldId="489"/>
            <ac:spMk id="2" creationId="{0530B8B8-1A7C-4F72-B401-D70185017E93}"/>
          </ac:spMkLst>
        </pc:spChg>
        <pc:spChg chg="mod">
          <ac:chgData name="LOUKIL, Zainab" userId="bab9806c-efc5-4e65-9b68-3e033ff096a8" providerId="ADAL" clId="{F83CF5BF-0344-4EBC-AB6C-44C56D952B45}" dt="2021-12-07T15:14:26.520" v="303" actId="5793"/>
          <ac:spMkLst>
            <pc:docMk/>
            <pc:sldMk cId="2407517509" sldId="489"/>
            <ac:spMk id="3" creationId="{88313134-E444-4DC2-8D84-0EC72DC4CB16}"/>
          </ac:spMkLst>
        </pc:spChg>
      </pc:sldChg>
      <pc:sldChg chg="addSp delSp modSp add">
        <pc:chgData name="LOUKIL, Zainab" userId="bab9806c-efc5-4e65-9b68-3e033ff096a8" providerId="ADAL" clId="{F83CF5BF-0344-4EBC-AB6C-44C56D952B45}" dt="2021-12-07T15:14:55.336" v="309" actId="20577"/>
        <pc:sldMkLst>
          <pc:docMk/>
          <pc:sldMk cId="977249201" sldId="490"/>
        </pc:sldMkLst>
        <pc:spChg chg="del">
          <ac:chgData name="LOUKIL, Zainab" userId="bab9806c-efc5-4e65-9b68-3e033ff096a8" providerId="ADAL" clId="{F83CF5BF-0344-4EBC-AB6C-44C56D952B45}" dt="2021-12-07T15:13:14.830" v="274" actId="478"/>
          <ac:spMkLst>
            <pc:docMk/>
            <pc:sldMk cId="977249201" sldId="490"/>
            <ac:spMk id="2" creationId="{2FA9C4AA-E7AF-4DC7-AD9D-458401A7105F}"/>
          </ac:spMkLst>
        </pc:spChg>
        <pc:spChg chg="mod">
          <ac:chgData name="LOUKIL, Zainab" userId="bab9806c-efc5-4e65-9b68-3e033ff096a8" providerId="ADAL" clId="{F83CF5BF-0344-4EBC-AB6C-44C56D952B45}" dt="2021-12-07T15:14:55.336" v="309" actId="20577"/>
          <ac:spMkLst>
            <pc:docMk/>
            <pc:sldMk cId="977249201" sldId="490"/>
            <ac:spMk id="3" creationId="{B45BD0ED-731A-4CEE-966C-76EB820A6757}"/>
          </ac:spMkLst>
        </pc:spChg>
        <pc:spChg chg="add">
          <ac:chgData name="LOUKIL, Zainab" userId="bab9806c-efc5-4e65-9b68-3e033ff096a8" providerId="ADAL" clId="{F83CF5BF-0344-4EBC-AB6C-44C56D952B45}" dt="2021-12-07T15:13:16.068" v="275"/>
          <ac:spMkLst>
            <pc:docMk/>
            <pc:sldMk cId="977249201" sldId="490"/>
            <ac:spMk id="4" creationId="{F7820333-80B1-47E1-B045-8B2B8B01FA28}"/>
          </ac:spMkLst>
        </pc:spChg>
      </pc:sldChg>
      <pc:sldChg chg="del">
        <pc:chgData name="LOUKIL, Zainab" userId="bab9806c-efc5-4e65-9b68-3e033ff096a8" providerId="ADAL" clId="{F83CF5BF-0344-4EBC-AB6C-44C56D952B45}" dt="2021-12-07T14:31:03.076" v="88" actId="2696"/>
        <pc:sldMkLst>
          <pc:docMk/>
          <pc:sldMk cId="4089912104" sldId="490"/>
        </pc:sldMkLst>
      </pc:sldChg>
      <pc:sldChg chg="modSp add">
        <pc:chgData name="LOUKIL, Zainab" userId="bab9806c-efc5-4e65-9b68-3e033ff096a8" providerId="ADAL" clId="{F83CF5BF-0344-4EBC-AB6C-44C56D952B45}" dt="2021-12-07T15:17:48.310" v="376"/>
        <pc:sldMkLst>
          <pc:docMk/>
          <pc:sldMk cId="1195639115" sldId="491"/>
        </pc:sldMkLst>
        <pc:spChg chg="mod">
          <ac:chgData name="LOUKIL, Zainab" userId="bab9806c-efc5-4e65-9b68-3e033ff096a8" providerId="ADAL" clId="{F83CF5BF-0344-4EBC-AB6C-44C56D952B45}" dt="2021-12-07T15:15:19.370" v="329" actId="20577"/>
          <ac:spMkLst>
            <pc:docMk/>
            <pc:sldMk cId="1195639115" sldId="491"/>
            <ac:spMk id="2" creationId="{6A45135F-B515-4CB5-8976-E1CD83103F9E}"/>
          </ac:spMkLst>
        </pc:spChg>
        <pc:spChg chg="mod">
          <ac:chgData name="LOUKIL, Zainab" userId="bab9806c-efc5-4e65-9b68-3e033ff096a8" providerId="ADAL" clId="{F83CF5BF-0344-4EBC-AB6C-44C56D952B45}" dt="2021-12-07T15:17:48.310" v="376"/>
          <ac:spMkLst>
            <pc:docMk/>
            <pc:sldMk cId="1195639115" sldId="491"/>
            <ac:spMk id="3" creationId="{684629EE-A473-4A30-9ECB-9838457B0128}"/>
          </ac:spMkLst>
        </pc:spChg>
      </pc:sldChg>
      <pc:sldChg chg="del">
        <pc:chgData name="LOUKIL, Zainab" userId="bab9806c-efc5-4e65-9b68-3e033ff096a8" providerId="ADAL" clId="{F83CF5BF-0344-4EBC-AB6C-44C56D952B45}" dt="2021-12-07T14:31:03.174" v="97" actId="2696"/>
        <pc:sldMkLst>
          <pc:docMk/>
          <pc:sldMk cId="2258654736" sldId="491"/>
        </pc:sldMkLst>
      </pc:sldChg>
      <pc:sldChg chg="del">
        <pc:chgData name="LOUKIL, Zainab" userId="bab9806c-efc5-4e65-9b68-3e033ff096a8" providerId="ADAL" clId="{F83CF5BF-0344-4EBC-AB6C-44C56D952B45}" dt="2021-12-07T14:31:03.326" v="111" actId="2696"/>
        <pc:sldMkLst>
          <pc:docMk/>
          <pc:sldMk cId="1258050581" sldId="492"/>
        </pc:sldMkLst>
      </pc:sldChg>
      <pc:sldChg chg="addSp delSp modSp add">
        <pc:chgData name="LOUKIL, Zainab" userId="bab9806c-efc5-4e65-9b68-3e033ff096a8" providerId="ADAL" clId="{F83CF5BF-0344-4EBC-AB6C-44C56D952B45}" dt="2021-12-07T15:19:34.942" v="409" actId="27636"/>
        <pc:sldMkLst>
          <pc:docMk/>
          <pc:sldMk cId="1739293389" sldId="492"/>
        </pc:sldMkLst>
        <pc:spChg chg="del">
          <ac:chgData name="LOUKIL, Zainab" userId="bab9806c-efc5-4e65-9b68-3e033ff096a8" providerId="ADAL" clId="{F83CF5BF-0344-4EBC-AB6C-44C56D952B45}" dt="2021-12-07T15:18:49.618" v="394" actId="478"/>
          <ac:spMkLst>
            <pc:docMk/>
            <pc:sldMk cId="1739293389" sldId="492"/>
            <ac:spMk id="2" creationId="{E9565B02-7296-4828-933D-B19C6C11D3A3}"/>
          </ac:spMkLst>
        </pc:spChg>
        <pc:spChg chg="mod">
          <ac:chgData name="LOUKIL, Zainab" userId="bab9806c-efc5-4e65-9b68-3e033ff096a8" providerId="ADAL" clId="{F83CF5BF-0344-4EBC-AB6C-44C56D952B45}" dt="2021-12-07T15:19:34.942" v="409" actId="27636"/>
          <ac:spMkLst>
            <pc:docMk/>
            <pc:sldMk cId="1739293389" sldId="492"/>
            <ac:spMk id="3" creationId="{D581237E-263E-4434-A5A8-8D5B2D5894B1}"/>
          </ac:spMkLst>
        </pc:spChg>
        <pc:spChg chg="add mod">
          <ac:chgData name="LOUKIL, Zainab" userId="bab9806c-efc5-4e65-9b68-3e033ff096a8" providerId="ADAL" clId="{F83CF5BF-0344-4EBC-AB6C-44C56D952B45}" dt="2021-12-07T15:18:40.219" v="393" actId="207"/>
          <ac:spMkLst>
            <pc:docMk/>
            <pc:sldMk cId="1739293389" sldId="492"/>
            <ac:spMk id="4" creationId="{31C71B1F-D8D0-437D-BD6B-027983C6691E}"/>
          </ac:spMkLst>
        </pc:spChg>
        <pc:spChg chg="add">
          <ac:chgData name="LOUKIL, Zainab" userId="bab9806c-efc5-4e65-9b68-3e033ff096a8" providerId="ADAL" clId="{F83CF5BF-0344-4EBC-AB6C-44C56D952B45}" dt="2021-12-07T15:18:50.101" v="395"/>
          <ac:spMkLst>
            <pc:docMk/>
            <pc:sldMk cId="1739293389" sldId="492"/>
            <ac:spMk id="5" creationId="{0E16C64E-6554-4849-8373-0D38EBA75EC6}"/>
          </ac:spMkLst>
        </pc:spChg>
      </pc:sldChg>
      <pc:sldChg chg="modSp add">
        <pc:chgData name="LOUKIL, Zainab" userId="bab9806c-efc5-4e65-9b68-3e033ff096a8" providerId="ADAL" clId="{F83CF5BF-0344-4EBC-AB6C-44C56D952B45}" dt="2021-12-07T15:21:41.195" v="509" actId="27636"/>
        <pc:sldMkLst>
          <pc:docMk/>
          <pc:sldMk cId="4031079481" sldId="493"/>
        </pc:sldMkLst>
        <pc:spChg chg="mod">
          <ac:chgData name="LOUKIL, Zainab" userId="bab9806c-efc5-4e65-9b68-3e033ff096a8" providerId="ADAL" clId="{F83CF5BF-0344-4EBC-AB6C-44C56D952B45}" dt="2021-12-07T15:20:56.745" v="489" actId="1076"/>
          <ac:spMkLst>
            <pc:docMk/>
            <pc:sldMk cId="4031079481" sldId="493"/>
            <ac:spMk id="2" creationId="{4D305D3F-90B7-46C9-A603-C6D638018C2B}"/>
          </ac:spMkLst>
        </pc:spChg>
        <pc:spChg chg="mod">
          <ac:chgData name="LOUKIL, Zainab" userId="bab9806c-efc5-4e65-9b68-3e033ff096a8" providerId="ADAL" clId="{F83CF5BF-0344-4EBC-AB6C-44C56D952B45}" dt="2021-12-07T15:21:41.195" v="509" actId="27636"/>
          <ac:spMkLst>
            <pc:docMk/>
            <pc:sldMk cId="4031079481" sldId="493"/>
            <ac:spMk id="3" creationId="{E1BEBCE4-B591-47AB-AA5C-7AD5198D2031}"/>
          </ac:spMkLst>
        </pc:spChg>
      </pc:sldChg>
      <pc:sldChg chg="addSp delSp modSp add">
        <pc:chgData name="LOUKIL, Zainab" userId="bab9806c-efc5-4e65-9b68-3e033ff096a8" providerId="ADAL" clId="{F83CF5BF-0344-4EBC-AB6C-44C56D952B45}" dt="2021-12-07T15:22:21.117" v="515" actId="20577"/>
        <pc:sldMkLst>
          <pc:docMk/>
          <pc:sldMk cId="471382103" sldId="494"/>
        </pc:sldMkLst>
        <pc:spChg chg="del">
          <ac:chgData name="LOUKIL, Zainab" userId="bab9806c-efc5-4e65-9b68-3e033ff096a8" providerId="ADAL" clId="{F83CF5BF-0344-4EBC-AB6C-44C56D952B45}" dt="2021-12-07T15:21:52.102" v="511" actId="478"/>
          <ac:spMkLst>
            <pc:docMk/>
            <pc:sldMk cId="471382103" sldId="494"/>
            <ac:spMk id="2" creationId="{80C7D4EF-8A87-495E-B102-B71C76FF284C}"/>
          </ac:spMkLst>
        </pc:spChg>
        <pc:spChg chg="mod">
          <ac:chgData name="LOUKIL, Zainab" userId="bab9806c-efc5-4e65-9b68-3e033ff096a8" providerId="ADAL" clId="{F83CF5BF-0344-4EBC-AB6C-44C56D952B45}" dt="2021-12-07T15:22:21.117" v="515" actId="20577"/>
          <ac:spMkLst>
            <pc:docMk/>
            <pc:sldMk cId="471382103" sldId="494"/>
            <ac:spMk id="3" creationId="{91B7D626-89C6-4334-844B-A7DC446A44B2}"/>
          </ac:spMkLst>
        </pc:spChg>
        <pc:spChg chg="add">
          <ac:chgData name="LOUKIL, Zainab" userId="bab9806c-efc5-4e65-9b68-3e033ff096a8" providerId="ADAL" clId="{F83CF5BF-0344-4EBC-AB6C-44C56D952B45}" dt="2021-12-07T15:21:52.502" v="512"/>
          <ac:spMkLst>
            <pc:docMk/>
            <pc:sldMk cId="471382103" sldId="494"/>
            <ac:spMk id="4" creationId="{057A2467-A136-44B4-AC8F-AD38520681AE}"/>
          </ac:spMkLst>
        </pc:spChg>
      </pc:sldChg>
      <pc:sldChg chg="addSp delSp modSp add">
        <pc:chgData name="LOUKIL, Zainab" userId="bab9806c-efc5-4e65-9b68-3e033ff096a8" providerId="ADAL" clId="{F83CF5BF-0344-4EBC-AB6C-44C56D952B45}" dt="2021-12-07T15:22:57.323" v="526" actId="20577"/>
        <pc:sldMkLst>
          <pc:docMk/>
          <pc:sldMk cId="1996030517" sldId="495"/>
        </pc:sldMkLst>
        <pc:spChg chg="del">
          <ac:chgData name="LOUKIL, Zainab" userId="bab9806c-efc5-4e65-9b68-3e033ff096a8" providerId="ADAL" clId="{F83CF5BF-0344-4EBC-AB6C-44C56D952B45}" dt="2021-12-07T15:22:32.399" v="517" actId="478"/>
          <ac:spMkLst>
            <pc:docMk/>
            <pc:sldMk cId="1996030517" sldId="495"/>
            <ac:spMk id="2" creationId="{2127D4AA-24DF-465D-B12E-C9FE02E4871F}"/>
          </ac:spMkLst>
        </pc:spChg>
        <pc:spChg chg="mod">
          <ac:chgData name="LOUKIL, Zainab" userId="bab9806c-efc5-4e65-9b68-3e033ff096a8" providerId="ADAL" clId="{F83CF5BF-0344-4EBC-AB6C-44C56D952B45}" dt="2021-12-07T15:22:57.323" v="526" actId="20577"/>
          <ac:spMkLst>
            <pc:docMk/>
            <pc:sldMk cId="1996030517" sldId="495"/>
            <ac:spMk id="3" creationId="{93250B44-686F-4FDF-A0AF-663645475D49}"/>
          </ac:spMkLst>
        </pc:spChg>
        <pc:spChg chg="add">
          <ac:chgData name="LOUKIL, Zainab" userId="bab9806c-efc5-4e65-9b68-3e033ff096a8" providerId="ADAL" clId="{F83CF5BF-0344-4EBC-AB6C-44C56D952B45}" dt="2021-12-07T15:22:33.486" v="518"/>
          <ac:spMkLst>
            <pc:docMk/>
            <pc:sldMk cId="1996030517" sldId="495"/>
            <ac:spMk id="4" creationId="{10A29629-CBF9-4CFC-BC7F-58203BA38694}"/>
          </ac:spMkLst>
        </pc:spChg>
      </pc:sldChg>
      <pc:sldChg chg="addSp delSp modSp add">
        <pc:chgData name="LOUKIL, Zainab" userId="bab9806c-efc5-4e65-9b68-3e033ff096a8" providerId="ADAL" clId="{F83CF5BF-0344-4EBC-AB6C-44C56D952B45}" dt="2021-12-07T15:23:55.145" v="552" actId="114"/>
        <pc:sldMkLst>
          <pc:docMk/>
          <pc:sldMk cId="2876082239" sldId="496"/>
        </pc:sldMkLst>
        <pc:spChg chg="del">
          <ac:chgData name="LOUKIL, Zainab" userId="bab9806c-efc5-4e65-9b68-3e033ff096a8" providerId="ADAL" clId="{F83CF5BF-0344-4EBC-AB6C-44C56D952B45}" dt="2021-12-07T15:23:08.236" v="528" actId="478"/>
          <ac:spMkLst>
            <pc:docMk/>
            <pc:sldMk cId="2876082239" sldId="496"/>
            <ac:spMk id="2" creationId="{5F64CF0B-4DCC-41F2-8580-D0498F46C205}"/>
          </ac:spMkLst>
        </pc:spChg>
        <pc:spChg chg="mod">
          <ac:chgData name="LOUKIL, Zainab" userId="bab9806c-efc5-4e65-9b68-3e033ff096a8" providerId="ADAL" clId="{F83CF5BF-0344-4EBC-AB6C-44C56D952B45}" dt="2021-12-07T15:23:55.145" v="552" actId="114"/>
          <ac:spMkLst>
            <pc:docMk/>
            <pc:sldMk cId="2876082239" sldId="496"/>
            <ac:spMk id="3" creationId="{43EDF4F5-BB05-4C43-9350-7CD1025A4C3C}"/>
          </ac:spMkLst>
        </pc:spChg>
        <pc:spChg chg="add">
          <ac:chgData name="LOUKIL, Zainab" userId="bab9806c-efc5-4e65-9b68-3e033ff096a8" providerId="ADAL" clId="{F83CF5BF-0344-4EBC-AB6C-44C56D952B45}" dt="2021-12-07T15:23:09.273" v="529"/>
          <ac:spMkLst>
            <pc:docMk/>
            <pc:sldMk cId="2876082239" sldId="496"/>
            <ac:spMk id="4" creationId="{EC028EFA-5ACD-40F1-BC8E-B15DD9D1AA76}"/>
          </ac:spMkLst>
        </pc:spChg>
      </pc:sldChg>
      <pc:sldChg chg="addSp delSp modSp add modAnim">
        <pc:chgData name="LOUKIL, Zainab" userId="bab9806c-efc5-4e65-9b68-3e033ff096a8" providerId="ADAL" clId="{F83CF5BF-0344-4EBC-AB6C-44C56D952B45}" dt="2021-12-07T15:30:16.026" v="758"/>
        <pc:sldMkLst>
          <pc:docMk/>
          <pc:sldMk cId="2644509612" sldId="497"/>
        </pc:sldMkLst>
        <pc:spChg chg="add del">
          <ac:chgData name="LOUKIL, Zainab" userId="bab9806c-efc5-4e65-9b68-3e033ff096a8" providerId="ADAL" clId="{F83CF5BF-0344-4EBC-AB6C-44C56D952B45}" dt="2021-12-07T15:24:17.351" v="558" actId="478"/>
          <ac:spMkLst>
            <pc:docMk/>
            <pc:sldMk cId="2644509612" sldId="497"/>
            <ac:spMk id="2" creationId="{BF49DA21-EFE8-47F6-A05D-6850B24F5661}"/>
          </ac:spMkLst>
        </pc:spChg>
        <pc:spChg chg="mod">
          <ac:chgData name="LOUKIL, Zainab" userId="bab9806c-efc5-4e65-9b68-3e033ff096a8" providerId="ADAL" clId="{F83CF5BF-0344-4EBC-AB6C-44C56D952B45}" dt="2021-12-07T15:26:21.358" v="598"/>
          <ac:spMkLst>
            <pc:docMk/>
            <pc:sldMk cId="2644509612" sldId="497"/>
            <ac:spMk id="3" creationId="{AA433258-3F67-470A-B03B-3BED4D5EC1CF}"/>
          </ac:spMkLst>
        </pc:spChg>
        <pc:spChg chg="add del">
          <ac:chgData name="LOUKIL, Zainab" userId="bab9806c-efc5-4e65-9b68-3e033ff096a8" providerId="ADAL" clId="{F83CF5BF-0344-4EBC-AB6C-44C56D952B45}" dt="2021-12-07T15:24:10.471" v="556"/>
          <ac:spMkLst>
            <pc:docMk/>
            <pc:sldMk cId="2644509612" sldId="497"/>
            <ac:spMk id="4" creationId="{31254138-FAE6-444C-B1A1-5BF4CF6E0A9C}"/>
          </ac:spMkLst>
        </pc:spChg>
        <pc:spChg chg="add">
          <ac:chgData name="LOUKIL, Zainab" userId="bab9806c-efc5-4e65-9b68-3e033ff096a8" providerId="ADAL" clId="{F83CF5BF-0344-4EBC-AB6C-44C56D952B45}" dt="2021-12-07T15:24:17.707" v="559"/>
          <ac:spMkLst>
            <pc:docMk/>
            <pc:sldMk cId="2644509612" sldId="497"/>
            <ac:spMk id="5" creationId="{3DFA653E-DC10-45B7-B035-47B8FDA85D78}"/>
          </ac:spMkLst>
        </pc:spChg>
        <pc:spChg chg="add mod">
          <ac:chgData name="LOUKIL, Zainab" userId="bab9806c-efc5-4e65-9b68-3e033ff096a8" providerId="ADAL" clId="{F83CF5BF-0344-4EBC-AB6C-44C56D952B45}" dt="2021-12-07T15:30:15.021" v="757"/>
          <ac:spMkLst>
            <pc:docMk/>
            <pc:sldMk cId="2644509612" sldId="497"/>
            <ac:spMk id="6" creationId="{F94FB4DC-BF8C-4D7D-8858-D8BE91F2DEFC}"/>
          </ac:spMkLst>
        </pc:spChg>
      </pc:sldChg>
      <pc:sldChg chg="add del">
        <pc:chgData name="LOUKIL, Zainab" userId="bab9806c-efc5-4e65-9b68-3e033ff096a8" providerId="ADAL" clId="{F83CF5BF-0344-4EBC-AB6C-44C56D952B45}" dt="2021-12-07T15:27:10.608" v="660"/>
        <pc:sldMkLst>
          <pc:docMk/>
          <pc:sldMk cId="660645205" sldId="498"/>
        </pc:sldMkLst>
      </pc:sldChg>
      <pc:sldChg chg="modSp add">
        <pc:chgData name="LOUKIL, Zainab" userId="bab9806c-efc5-4e65-9b68-3e033ff096a8" providerId="ADAL" clId="{F83CF5BF-0344-4EBC-AB6C-44C56D952B45}" dt="2021-12-07T15:27:20.198" v="665" actId="20577"/>
        <pc:sldMkLst>
          <pc:docMk/>
          <pc:sldMk cId="2558582686" sldId="498"/>
        </pc:sldMkLst>
        <pc:spChg chg="mod">
          <ac:chgData name="LOUKIL, Zainab" userId="bab9806c-efc5-4e65-9b68-3e033ff096a8" providerId="ADAL" clId="{F83CF5BF-0344-4EBC-AB6C-44C56D952B45}" dt="2021-12-07T15:27:20.198" v="665" actId="20577"/>
          <ac:spMkLst>
            <pc:docMk/>
            <pc:sldMk cId="2558582686" sldId="498"/>
            <ac:spMk id="4" creationId="{4C254028-D830-4D6F-9001-EE71F63F8176}"/>
          </ac:spMkLst>
        </pc:spChg>
      </pc:sldChg>
      <pc:sldChg chg="addSp delSp modSp add">
        <pc:chgData name="LOUKIL, Zainab" userId="bab9806c-efc5-4e65-9b68-3e033ff096a8" providerId="ADAL" clId="{F83CF5BF-0344-4EBC-AB6C-44C56D952B45}" dt="2021-12-07T15:28:21.269" v="706" actId="122"/>
        <pc:sldMkLst>
          <pc:docMk/>
          <pc:sldMk cId="1540994310" sldId="499"/>
        </pc:sldMkLst>
        <pc:spChg chg="mod">
          <ac:chgData name="LOUKIL, Zainab" userId="bab9806c-efc5-4e65-9b68-3e033ff096a8" providerId="ADAL" clId="{F83CF5BF-0344-4EBC-AB6C-44C56D952B45}" dt="2021-12-07T15:27:46.039" v="688" actId="20577"/>
          <ac:spMkLst>
            <pc:docMk/>
            <pc:sldMk cId="1540994310" sldId="499"/>
            <ac:spMk id="2" creationId="{67458FDE-B427-4872-AE88-1EDA4B63D977}"/>
          </ac:spMkLst>
        </pc:spChg>
        <pc:spChg chg="mod">
          <ac:chgData name="LOUKIL, Zainab" userId="bab9806c-efc5-4e65-9b68-3e033ff096a8" providerId="ADAL" clId="{F83CF5BF-0344-4EBC-AB6C-44C56D952B45}" dt="2021-12-07T15:28:21.269" v="706" actId="122"/>
          <ac:spMkLst>
            <pc:docMk/>
            <pc:sldMk cId="1540994310" sldId="499"/>
            <ac:spMk id="3" creationId="{C1433853-CE7F-4CE1-A6EA-21909CF34B08}"/>
          </ac:spMkLst>
        </pc:spChg>
        <pc:spChg chg="add del mod">
          <ac:chgData name="LOUKIL, Zainab" userId="bab9806c-efc5-4e65-9b68-3e033ff096a8" providerId="ADAL" clId="{F83CF5BF-0344-4EBC-AB6C-44C56D952B45}" dt="2021-12-07T15:28:17.069" v="703" actId="478"/>
          <ac:spMkLst>
            <pc:docMk/>
            <pc:sldMk cId="1540994310" sldId="499"/>
            <ac:spMk id="4" creationId="{1751FAB5-EFAC-49DC-BD83-4DB62E2BFAE6}"/>
          </ac:spMkLst>
        </pc:spChg>
      </pc:sldChg>
      <pc:sldChg chg="addSp modSp add">
        <pc:chgData name="LOUKIL, Zainab" userId="bab9806c-efc5-4e65-9b68-3e033ff096a8" providerId="ADAL" clId="{F83CF5BF-0344-4EBC-AB6C-44C56D952B45}" dt="2021-12-07T15:30:23.351" v="760" actId="20577"/>
        <pc:sldMkLst>
          <pc:docMk/>
          <pc:sldMk cId="1976446257" sldId="500"/>
        </pc:sldMkLst>
        <pc:spChg chg="mod">
          <ac:chgData name="LOUKIL, Zainab" userId="bab9806c-efc5-4e65-9b68-3e033ff096a8" providerId="ADAL" clId="{F83CF5BF-0344-4EBC-AB6C-44C56D952B45}" dt="2021-12-07T15:29:02.135" v="722" actId="20577"/>
          <ac:spMkLst>
            <pc:docMk/>
            <pc:sldMk cId="1976446257" sldId="500"/>
            <ac:spMk id="2" creationId="{2A48531C-45B6-4892-AD25-5243B430EEF3}"/>
          </ac:spMkLst>
        </pc:spChg>
        <pc:spChg chg="mod">
          <ac:chgData name="LOUKIL, Zainab" userId="bab9806c-efc5-4e65-9b68-3e033ff096a8" providerId="ADAL" clId="{F83CF5BF-0344-4EBC-AB6C-44C56D952B45}" dt="2021-12-07T15:30:23.351" v="760" actId="20577"/>
          <ac:spMkLst>
            <pc:docMk/>
            <pc:sldMk cId="1976446257" sldId="500"/>
            <ac:spMk id="3" creationId="{1600B108-F695-44FF-A027-5414C96C49EC}"/>
          </ac:spMkLst>
        </pc:spChg>
        <pc:spChg chg="add mod">
          <ac:chgData name="LOUKIL, Zainab" userId="bab9806c-efc5-4e65-9b68-3e033ff096a8" providerId="ADAL" clId="{F83CF5BF-0344-4EBC-AB6C-44C56D952B45}" dt="2021-12-07T15:29:59.651" v="748" actId="20577"/>
          <ac:spMkLst>
            <pc:docMk/>
            <pc:sldMk cId="1976446257" sldId="500"/>
            <ac:spMk id="4" creationId="{D7AEB630-1F36-4735-BA43-2F26E400E973}"/>
          </ac:spMkLst>
        </pc:spChg>
      </pc:sldChg>
      <pc:sldChg chg="modSp add">
        <pc:chgData name="LOUKIL, Zainab" userId="bab9806c-efc5-4e65-9b68-3e033ff096a8" providerId="ADAL" clId="{F83CF5BF-0344-4EBC-AB6C-44C56D952B45}" dt="2021-12-07T15:30:56.732" v="798" actId="20577"/>
        <pc:sldMkLst>
          <pc:docMk/>
          <pc:sldMk cId="2366681726" sldId="501"/>
        </pc:sldMkLst>
        <pc:spChg chg="mod">
          <ac:chgData name="LOUKIL, Zainab" userId="bab9806c-efc5-4e65-9b68-3e033ff096a8" providerId="ADAL" clId="{F83CF5BF-0344-4EBC-AB6C-44C56D952B45}" dt="2021-12-07T15:30:56.732" v="798" actId="20577"/>
          <ac:spMkLst>
            <pc:docMk/>
            <pc:sldMk cId="2366681726" sldId="501"/>
            <ac:spMk id="4" creationId="{4C254028-D830-4D6F-9001-EE71F63F8176}"/>
          </ac:spMkLst>
        </pc:spChg>
      </pc:sldChg>
      <pc:sldChg chg="modSp add">
        <pc:chgData name="LOUKIL, Zainab" userId="bab9806c-efc5-4e65-9b68-3e033ff096a8" providerId="ADAL" clId="{F83CF5BF-0344-4EBC-AB6C-44C56D952B45}" dt="2021-12-07T15:33:20.272" v="815" actId="27636"/>
        <pc:sldMkLst>
          <pc:docMk/>
          <pc:sldMk cId="2273551486" sldId="502"/>
        </pc:sldMkLst>
        <pc:spChg chg="mod">
          <ac:chgData name="LOUKIL, Zainab" userId="bab9806c-efc5-4e65-9b68-3e033ff096a8" providerId="ADAL" clId="{F83CF5BF-0344-4EBC-AB6C-44C56D952B45}" dt="2021-12-07T15:32:44.458" v="808" actId="20577"/>
          <ac:spMkLst>
            <pc:docMk/>
            <pc:sldMk cId="2273551486" sldId="502"/>
            <ac:spMk id="2" creationId="{12A05FA1-4589-448F-B0B6-C5A202363225}"/>
          </ac:spMkLst>
        </pc:spChg>
        <pc:spChg chg="mod">
          <ac:chgData name="LOUKIL, Zainab" userId="bab9806c-efc5-4e65-9b68-3e033ff096a8" providerId="ADAL" clId="{F83CF5BF-0344-4EBC-AB6C-44C56D952B45}" dt="2021-12-07T15:33:20.272" v="815" actId="27636"/>
          <ac:spMkLst>
            <pc:docMk/>
            <pc:sldMk cId="2273551486" sldId="502"/>
            <ac:spMk id="3" creationId="{81A7F451-5975-4E1E-AE9B-E64A16CA5540}"/>
          </ac:spMkLst>
        </pc:spChg>
      </pc:sldChg>
      <pc:sldChg chg="addSp delSp modSp add">
        <pc:chgData name="LOUKIL, Zainab" userId="bab9806c-efc5-4e65-9b68-3e033ff096a8" providerId="ADAL" clId="{F83CF5BF-0344-4EBC-AB6C-44C56D952B45}" dt="2021-12-07T15:35:23.982" v="896" actId="1076"/>
        <pc:sldMkLst>
          <pc:docMk/>
          <pc:sldMk cId="1406986347" sldId="503"/>
        </pc:sldMkLst>
        <pc:spChg chg="mod">
          <ac:chgData name="LOUKIL, Zainab" userId="bab9806c-efc5-4e65-9b68-3e033ff096a8" providerId="ADAL" clId="{F83CF5BF-0344-4EBC-AB6C-44C56D952B45}" dt="2021-12-07T15:33:52.377" v="864" actId="20577"/>
          <ac:spMkLst>
            <pc:docMk/>
            <pc:sldMk cId="1406986347" sldId="503"/>
            <ac:spMk id="2" creationId="{774DFF40-F558-482D-92FE-4C72E24363E1}"/>
          </ac:spMkLst>
        </pc:spChg>
        <pc:spChg chg="add del">
          <ac:chgData name="LOUKIL, Zainab" userId="bab9806c-efc5-4e65-9b68-3e033ff096a8" providerId="ADAL" clId="{F83CF5BF-0344-4EBC-AB6C-44C56D952B45}" dt="2021-12-07T15:34:10.764" v="867"/>
          <ac:spMkLst>
            <pc:docMk/>
            <pc:sldMk cId="1406986347" sldId="503"/>
            <ac:spMk id="3" creationId="{B953E699-E0CA-40A6-A44A-5F58B342128A}"/>
          </ac:spMkLst>
        </pc:spChg>
        <pc:spChg chg="add del">
          <ac:chgData name="LOUKIL, Zainab" userId="bab9806c-efc5-4e65-9b68-3e033ff096a8" providerId="ADAL" clId="{F83CF5BF-0344-4EBC-AB6C-44C56D952B45}" dt="2021-12-07T15:34:02.071" v="866"/>
          <ac:spMkLst>
            <pc:docMk/>
            <pc:sldMk cId="1406986347" sldId="503"/>
            <ac:spMk id="4" creationId="{4BC299C7-04A0-4205-965B-46BCCDA8AC94}"/>
          </ac:spMkLst>
        </pc:spChg>
        <pc:spChg chg="add mod">
          <ac:chgData name="LOUKIL, Zainab" userId="bab9806c-efc5-4e65-9b68-3e033ff096a8" providerId="ADAL" clId="{F83CF5BF-0344-4EBC-AB6C-44C56D952B45}" dt="2021-12-07T15:35:23.982" v="896" actId="1076"/>
          <ac:spMkLst>
            <pc:docMk/>
            <pc:sldMk cId="1406986347" sldId="503"/>
            <ac:spMk id="5" creationId="{9BC0C8EB-65F3-453A-8712-1624ED703361}"/>
          </ac:spMkLst>
        </pc:spChg>
        <pc:spChg chg="add del mod">
          <ac:chgData name="LOUKIL, Zainab" userId="bab9806c-efc5-4e65-9b68-3e033ff096a8" providerId="ADAL" clId="{F83CF5BF-0344-4EBC-AB6C-44C56D952B45}" dt="2021-12-07T15:34:32.770" v="875" actId="478"/>
          <ac:spMkLst>
            <pc:docMk/>
            <pc:sldMk cId="1406986347" sldId="503"/>
            <ac:spMk id="6" creationId="{F3F26DCC-23C9-42C4-BD20-72DF70D585AA}"/>
          </ac:spMkLst>
        </pc:spChg>
        <pc:spChg chg="add del mod">
          <ac:chgData name="LOUKIL, Zainab" userId="bab9806c-efc5-4e65-9b68-3e033ff096a8" providerId="ADAL" clId="{F83CF5BF-0344-4EBC-AB6C-44C56D952B45}" dt="2021-12-07T15:34:52.201" v="885" actId="478"/>
          <ac:spMkLst>
            <pc:docMk/>
            <pc:sldMk cId="1406986347" sldId="503"/>
            <ac:spMk id="7" creationId="{0B34B3A1-A45F-46E9-98AB-05DE97460315}"/>
          </ac:spMkLst>
        </pc:spChg>
      </pc:sldChg>
      <pc:sldChg chg="modSp add">
        <pc:chgData name="LOUKIL, Zainab" userId="bab9806c-efc5-4e65-9b68-3e033ff096a8" providerId="ADAL" clId="{F83CF5BF-0344-4EBC-AB6C-44C56D952B45}" dt="2021-12-07T15:39:16.345" v="991" actId="20577"/>
        <pc:sldMkLst>
          <pc:docMk/>
          <pc:sldMk cId="2971327328" sldId="504"/>
        </pc:sldMkLst>
        <pc:spChg chg="mod">
          <ac:chgData name="LOUKIL, Zainab" userId="bab9806c-efc5-4e65-9b68-3e033ff096a8" providerId="ADAL" clId="{F83CF5BF-0344-4EBC-AB6C-44C56D952B45}" dt="2021-12-07T15:37:48.942" v="918" actId="20577"/>
          <ac:spMkLst>
            <pc:docMk/>
            <pc:sldMk cId="2971327328" sldId="504"/>
            <ac:spMk id="2" creationId="{3FD89EAA-673B-4C5C-8505-A90D87393252}"/>
          </ac:spMkLst>
        </pc:spChg>
        <pc:spChg chg="mod">
          <ac:chgData name="LOUKIL, Zainab" userId="bab9806c-efc5-4e65-9b68-3e033ff096a8" providerId="ADAL" clId="{F83CF5BF-0344-4EBC-AB6C-44C56D952B45}" dt="2021-12-07T15:39:16.345" v="991" actId="20577"/>
          <ac:spMkLst>
            <pc:docMk/>
            <pc:sldMk cId="2971327328" sldId="504"/>
            <ac:spMk id="3" creationId="{8C1EE2A8-0959-468D-99E4-42869014EB60}"/>
          </ac:spMkLst>
        </pc:spChg>
      </pc:sldChg>
      <pc:sldChg chg="addSp delSp modSp add">
        <pc:chgData name="LOUKIL, Zainab" userId="bab9806c-efc5-4e65-9b68-3e033ff096a8" providerId="ADAL" clId="{F83CF5BF-0344-4EBC-AB6C-44C56D952B45}" dt="2021-12-07T15:42:05.731" v="1005" actId="1076"/>
        <pc:sldMkLst>
          <pc:docMk/>
          <pc:sldMk cId="3708975997" sldId="505"/>
        </pc:sldMkLst>
        <pc:spChg chg="mod">
          <ac:chgData name="LOUKIL, Zainab" userId="bab9806c-efc5-4e65-9b68-3e033ff096a8" providerId="ADAL" clId="{F83CF5BF-0344-4EBC-AB6C-44C56D952B45}" dt="2021-12-07T15:40:37.492" v="1002" actId="1076"/>
          <ac:spMkLst>
            <pc:docMk/>
            <pc:sldMk cId="3708975997" sldId="505"/>
            <ac:spMk id="2" creationId="{D8298BFF-F8E4-42C4-A823-97B472EA54BC}"/>
          </ac:spMkLst>
        </pc:spChg>
        <pc:spChg chg="del mod">
          <ac:chgData name="LOUKIL, Zainab" userId="bab9806c-efc5-4e65-9b68-3e033ff096a8" providerId="ADAL" clId="{F83CF5BF-0344-4EBC-AB6C-44C56D952B45}" dt="2021-12-07T15:39:53.737" v="996"/>
          <ac:spMkLst>
            <pc:docMk/>
            <pc:sldMk cId="3708975997" sldId="505"/>
            <ac:spMk id="3" creationId="{3F46801A-1235-4460-9EDE-AFCB9D2E39E7}"/>
          </ac:spMkLst>
        </pc:spChg>
        <pc:spChg chg="add mod">
          <ac:chgData name="LOUKIL, Zainab" userId="bab9806c-efc5-4e65-9b68-3e033ff096a8" providerId="ADAL" clId="{F83CF5BF-0344-4EBC-AB6C-44C56D952B45}" dt="2021-12-07T15:42:05.731" v="1005" actId="1076"/>
          <ac:spMkLst>
            <pc:docMk/>
            <pc:sldMk cId="3708975997" sldId="505"/>
            <ac:spMk id="4" creationId="{F6DFD7FD-C214-45FF-B77F-19492B8FD387}"/>
          </ac:spMkLst>
        </pc:spChg>
      </pc:sldChg>
    </pc:docChg>
  </pc:docChgLst>
  <pc:docChgLst>
    <pc:chgData name="LOUKIL, Zainab" userId="bab9806c-efc5-4e65-9b68-3e033ff096a8" providerId="ADAL" clId="{16808E78-A0D7-4B09-B69A-B660F942E65A}"/>
    <pc:docChg chg="undo redo custSel addSld delSld modSld">
      <pc:chgData name="LOUKIL, Zainab" userId="bab9806c-efc5-4e65-9b68-3e033ff096a8" providerId="ADAL" clId="{16808E78-A0D7-4B09-B69A-B660F942E65A}" dt="2021-09-22T14:36:04.356" v="2596" actId="1076"/>
      <pc:docMkLst>
        <pc:docMk/>
      </pc:docMkLst>
      <pc:sldChg chg="modSp">
        <pc:chgData name="LOUKIL, Zainab" userId="bab9806c-efc5-4e65-9b68-3e033ff096a8" providerId="ADAL" clId="{16808E78-A0D7-4B09-B69A-B660F942E65A}" dt="2021-09-22T08:56:26.915" v="31" actId="20577"/>
        <pc:sldMkLst>
          <pc:docMk/>
          <pc:sldMk cId="1698472972" sldId="456"/>
        </pc:sldMkLst>
        <pc:spChg chg="mod">
          <ac:chgData name="LOUKIL, Zainab" userId="bab9806c-efc5-4e65-9b68-3e033ff096a8" providerId="ADAL" clId="{16808E78-A0D7-4B09-B69A-B660F942E65A}" dt="2021-09-22T08:56:26.915" v="31" actId="20577"/>
          <ac:spMkLst>
            <pc:docMk/>
            <pc:sldMk cId="1698472972" sldId="456"/>
            <ac:spMk id="2" creationId="{47470EF6-90CE-4E6F-90B3-F04FF0A53CA3}"/>
          </ac:spMkLst>
        </pc:spChg>
      </pc:sldChg>
      <pc:sldChg chg="modSp">
        <pc:chgData name="LOUKIL, Zainab" userId="bab9806c-efc5-4e65-9b68-3e033ff096a8" providerId="ADAL" clId="{16808E78-A0D7-4B09-B69A-B660F942E65A}" dt="2021-09-22T08:57:04.754" v="62" actId="2710"/>
        <pc:sldMkLst>
          <pc:docMk/>
          <pc:sldMk cId="2313951906" sldId="474"/>
        </pc:sldMkLst>
        <pc:spChg chg="mod">
          <ac:chgData name="LOUKIL, Zainab" userId="bab9806c-efc5-4e65-9b68-3e033ff096a8" providerId="ADAL" clId="{16808E78-A0D7-4B09-B69A-B660F942E65A}" dt="2021-09-22T08:57:04.754" v="62" actId="2710"/>
          <ac:spMkLst>
            <pc:docMk/>
            <pc:sldMk cId="2313951906" sldId="474"/>
            <ac:spMk id="3" creationId="{9891C6A7-D852-48CD-967A-DD29F66F4B3E}"/>
          </ac:spMkLst>
        </pc:spChg>
      </pc:sldChg>
      <pc:sldChg chg="modSp">
        <pc:chgData name="LOUKIL, Zainab" userId="bab9806c-efc5-4e65-9b68-3e033ff096a8" providerId="ADAL" clId="{16808E78-A0D7-4B09-B69A-B660F942E65A}" dt="2021-09-22T09:08:36.328" v="443" actId="20577"/>
        <pc:sldMkLst>
          <pc:docMk/>
          <pc:sldMk cId="3743674796" sldId="487"/>
        </pc:sldMkLst>
        <pc:spChg chg="mod">
          <ac:chgData name="LOUKIL, Zainab" userId="bab9806c-efc5-4e65-9b68-3e033ff096a8" providerId="ADAL" clId="{16808E78-A0D7-4B09-B69A-B660F942E65A}" dt="2021-09-22T09:08:36.328" v="443" actId="20577"/>
          <ac:spMkLst>
            <pc:docMk/>
            <pc:sldMk cId="3743674796" sldId="487"/>
            <ac:spMk id="3" creationId="{C3C241C2-C5B2-4ECA-B4D1-FD10D58EAB8A}"/>
          </ac:spMkLst>
        </pc:spChg>
      </pc:sldChg>
    </pc:docChg>
  </pc:docChgLst>
  <pc:docChgLst>
    <pc:chgData name="LOUKIL, Zainab" userId="bab9806c-efc5-4e65-9b68-3e033ff096a8" providerId="ADAL" clId="{A204AFCD-EB29-C449-A153-CEF1AB107C5D}"/>
    <pc:docChg chg="custSel modSld">
      <pc:chgData name="LOUKIL, Zainab" userId="bab9806c-efc5-4e65-9b68-3e033ff096a8" providerId="ADAL" clId="{A204AFCD-EB29-C449-A153-CEF1AB107C5D}" dt="2022-09-22T10:06:31.990" v="54" actId="20577"/>
      <pc:docMkLst>
        <pc:docMk/>
      </pc:docMkLst>
      <pc:sldChg chg="modSp mod">
        <pc:chgData name="LOUKIL, Zainab" userId="bab9806c-efc5-4e65-9b68-3e033ff096a8" providerId="ADAL" clId="{A204AFCD-EB29-C449-A153-CEF1AB107C5D}" dt="2022-09-22T10:06:02.608" v="43" actId="20577"/>
        <pc:sldMkLst>
          <pc:docMk/>
          <pc:sldMk cId="1698472972" sldId="456"/>
        </pc:sldMkLst>
        <pc:spChg chg="mod">
          <ac:chgData name="LOUKIL, Zainab" userId="bab9806c-efc5-4e65-9b68-3e033ff096a8" providerId="ADAL" clId="{A204AFCD-EB29-C449-A153-CEF1AB107C5D}" dt="2022-09-22T10:06:02.608" v="43" actId="20577"/>
          <ac:spMkLst>
            <pc:docMk/>
            <pc:sldMk cId="1698472972" sldId="456"/>
            <ac:spMk id="2" creationId="{47470EF6-90CE-4E6F-90B3-F04FF0A53CA3}"/>
          </ac:spMkLst>
        </pc:spChg>
      </pc:sldChg>
      <pc:sldChg chg="modSp mod">
        <pc:chgData name="LOUKIL, Zainab" userId="bab9806c-efc5-4e65-9b68-3e033ff096a8" providerId="ADAL" clId="{A204AFCD-EB29-C449-A153-CEF1AB107C5D}" dt="2022-09-22T10:06:31.990" v="54" actId="20577"/>
        <pc:sldMkLst>
          <pc:docMk/>
          <pc:sldMk cId="3743674796" sldId="487"/>
        </pc:sldMkLst>
        <pc:spChg chg="mod">
          <ac:chgData name="LOUKIL, Zainab" userId="bab9806c-efc5-4e65-9b68-3e033ff096a8" providerId="ADAL" clId="{A204AFCD-EB29-C449-A153-CEF1AB107C5D}" dt="2022-09-22T10:06:31.990" v="54" actId="20577"/>
          <ac:spMkLst>
            <pc:docMk/>
            <pc:sldMk cId="3743674796" sldId="487"/>
            <ac:spMk id="2" creationId="{54195756-467A-4D2C-A4CE-E87B42A90369}"/>
          </ac:spMkLst>
        </pc:spChg>
      </pc:sldChg>
    </pc:docChg>
  </pc:docChgLst>
  <pc:docChgLst>
    <pc:chgData name="LOUKIL, Zainab" userId="bab9806c-efc5-4e65-9b68-3e033ff096a8" providerId="ADAL" clId="{E2906E13-08CE-4863-B104-A14E04AFF40C}"/>
    <pc:docChg chg="undo redo custSel addSld delSld modSld">
      <pc:chgData name="LOUKIL, Zainab" userId="bab9806c-efc5-4e65-9b68-3e033ff096a8" providerId="ADAL" clId="{E2906E13-08CE-4863-B104-A14E04AFF40C}" dt="2021-11-11T13:55:30.304" v="3579"/>
      <pc:docMkLst>
        <pc:docMk/>
      </pc:docMkLst>
      <pc:sldChg chg="modSp">
        <pc:chgData name="LOUKIL, Zainab" userId="bab9806c-efc5-4e65-9b68-3e033ff096a8" providerId="ADAL" clId="{E2906E13-08CE-4863-B104-A14E04AFF40C}" dt="2021-11-11T13:48:47.361" v="3375" actId="20577"/>
        <pc:sldMkLst>
          <pc:docMk/>
          <pc:sldMk cId="1698472972" sldId="456"/>
        </pc:sldMkLst>
        <pc:spChg chg="mod">
          <ac:chgData name="LOUKIL, Zainab" userId="bab9806c-efc5-4e65-9b68-3e033ff096a8" providerId="ADAL" clId="{E2906E13-08CE-4863-B104-A14E04AFF40C}" dt="2021-11-11T13:48:47.361" v="3375" actId="20577"/>
          <ac:spMkLst>
            <pc:docMk/>
            <pc:sldMk cId="1698472972" sldId="456"/>
            <ac:spMk id="2" creationId="{47470EF6-90CE-4E6F-90B3-F04FF0A53CA3}"/>
          </ac:spMkLst>
        </pc:spChg>
      </pc:sldChg>
      <pc:sldChg chg="modSp">
        <pc:chgData name="LOUKIL, Zainab" userId="bab9806c-efc5-4e65-9b68-3e033ff096a8" providerId="ADAL" clId="{E2906E13-08CE-4863-B104-A14E04AFF40C}" dt="2021-11-10T14:24:59.035" v="95" actId="27636"/>
        <pc:sldMkLst>
          <pc:docMk/>
          <pc:sldMk cId="2313951906" sldId="474"/>
        </pc:sldMkLst>
        <pc:spChg chg="mod">
          <ac:chgData name="LOUKIL, Zainab" userId="bab9806c-efc5-4e65-9b68-3e033ff096a8" providerId="ADAL" clId="{E2906E13-08CE-4863-B104-A14E04AFF40C}" dt="2021-11-10T14:24:59.035" v="95" actId="27636"/>
          <ac:spMkLst>
            <pc:docMk/>
            <pc:sldMk cId="2313951906" sldId="474"/>
            <ac:spMk id="3" creationId="{9891C6A7-D852-48CD-967A-DD29F66F4B3E}"/>
          </ac:spMkLst>
        </pc:spChg>
      </pc:sldChg>
      <pc:sldChg chg="modSp">
        <pc:chgData name="LOUKIL, Zainab" userId="bab9806c-efc5-4e65-9b68-3e033ff096a8" providerId="ADAL" clId="{E2906E13-08CE-4863-B104-A14E04AFF40C}" dt="2021-11-11T13:48:29.437" v="3362" actId="108"/>
        <pc:sldMkLst>
          <pc:docMk/>
          <pc:sldMk cId="3743674796" sldId="487"/>
        </pc:sldMkLst>
        <pc:spChg chg="mod">
          <ac:chgData name="LOUKIL, Zainab" userId="bab9806c-efc5-4e65-9b68-3e033ff096a8" providerId="ADAL" clId="{E2906E13-08CE-4863-B104-A14E04AFF40C}" dt="2021-11-11T13:48:29.437" v="3362" actId="108"/>
          <ac:spMkLst>
            <pc:docMk/>
            <pc:sldMk cId="3743674796" sldId="487"/>
            <ac:spMk id="3" creationId="{C3C241C2-C5B2-4ECA-B4D1-FD10D58EAB8A}"/>
          </ac:spMkLst>
        </pc:spChg>
      </pc:sldChg>
      <pc:sldChg chg="delSp modSp add">
        <pc:chgData name="LOUKIL, Zainab" userId="bab9806c-efc5-4e65-9b68-3e033ff096a8" providerId="ADAL" clId="{E2906E13-08CE-4863-B104-A14E04AFF40C}" dt="2021-11-11T13:52:06.232" v="3523" actId="20577"/>
        <pc:sldMkLst>
          <pc:docMk/>
          <pc:sldMk cId="1866758551" sldId="488"/>
        </pc:sldMkLst>
        <pc:spChg chg="del">
          <ac:chgData name="LOUKIL, Zainab" userId="bab9806c-efc5-4e65-9b68-3e033ff096a8" providerId="ADAL" clId="{E2906E13-08CE-4863-B104-A14E04AFF40C}" dt="2021-11-10T14:25:14.056" v="100" actId="478"/>
          <ac:spMkLst>
            <pc:docMk/>
            <pc:sldMk cId="1866758551" sldId="488"/>
            <ac:spMk id="2" creationId="{38DDEA9F-BFE4-4CC2-9B3C-E00B0CB1F063}"/>
          </ac:spMkLst>
        </pc:spChg>
        <pc:spChg chg="del">
          <ac:chgData name="LOUKIL, Zainab" userId="bab9806c-efc5-4e65-9b68-3e033ff096a8" providerId="ADAL" clId="{E2906E13-08CE-4863-B104-A14E04AFF40C}" dt="2021-11-10T14:25:14.758" v="101" actId="478"/>
          <ac:spMkLst>
            <pc:docMk/>
            <pc:sldMk cId="1866758551" sldId="488"/>
            <ac:spMk id="3" creationId="{E3857F4B-66F8-4FD0-B314-EB0D894A78E3}"/>
          </ac:spMkLst>
        </pc:spChg>
        <pc:spChg chg="mod">
          <ac:chgData name="LOUKIL, Zainab" userId="bab9806c-efc5-4e65-9b68-3e033ff096a8" providerId="ADAL" clId="{E2906E13-08CE-4863-B104-A14E04AFF40C}" dt="2021-11-11T13:52:06.232" v="3523" actId="20577"/>
          <ac:spMkLst>
            <pc:docMk/>
            <pc:sldMk cId="1866758551" sldId="488"/>
            <ac:spMk id="4" creationId="{4C254028-D830-4D6F-9001-EE71F63F8176}"/>
          </ac:spMkLst>
        </pc:spChg>
        <pc:spChg chg="del">
          <ac:chgData name="LOUKIL, Zainab" userId="bab9806c-efc5-4e65-9b68-3e033ff096a8" providerId="ADAL" clId="{E2906E13-08CE-4863-B104-A14E04AFF40C}" dt="2021-11-10T14:25:10.162" v="97" actId="478"/>
          <ac:spMkLst>
            <pc:docMk/>
            <pc:sldMk cId="1866758551" sldId="488"/>
            <ac:spMk id="5" creationId="{FA9D1842-09DA-460D-AEA9-D4F68E9F1E7C}"/>
          </ac:spMkLst>
        </pc:spChg>
        <pc:spChg chg="del">
          <ac:chgData name="LOUKIL, Zainab" userId="bab9806c-efc5-4e65-9b68-3e033ff096a8" providerId="ADAL" clId="{E2906E13-08CE-4863-B104-A14E04AFF40C}" dt="2021-11-10T14:25:13.038" v="99" actId="478"/>
          <ac:spMkLst>
            <pc:docMk/>
            <pc:sldMk cId="1866758551" sldId="488"/>
            <ac:spMk id="6" creationId="{7FBB7458-BF50-41E1-9D80-63479B0A290F}"/>
          </ac:spMkLst>
        </pc:spChg>
        <pc:spChg chg="del">
          <ac:chgData name="LOUKIL, Zainab" userId="bab9806c-efc5-4e65-9b68-3e033ff096a8" providerId="ADAL" clId="{E2906E13-08CE-4863-B104-A14E04AFF40C}" dt="2021-11-10T14:25:11.575" v="98" actId="478"/>
          <ac:spMkLst>
            <pc:docMk/>
            <pc:sldMk cId="1866758551" sldId="488"/>
            <ac:spMk id="7" creationId="{ADAEB431-A0E2-4BBD-908F-1E394B27FF8B}"/>
          </ac:spMkLst>
        </pc:spChg>
      </pc:sldChg>
    </pc:docChg>
  </pc:docChgLst>
  <pc:docChgLst>
    <pc:chgData name="LOUKIL, Zainab" userId="bab9806c-efc5-4e65-9b68-3e033ff096a8" providerId="ADAL" clId="{4FAFCF2B-D75B-4F18-996F-C1615EDAB65E}"/>
    <pc:docChg chg="modSld">
      <pc:chgData name="LOUKIL, Zainab" userId="bab9806c-efc5-4e65-9b68-3e033ff096a8" providerId="ADAL" clId="{4FAFCF2B-D75B-4F18-996F-C1615EDAB65E}" dt="2021-11-11T15:41:00.153" v="1" actId="20577"/>
      <pc:docMkLst>
        <pc:docMk/>
      </pc:docMkLst>
      <pc:sldChg chg="modSp">
        <pc:chgData name="LOUKIL, Zainab" userId="bab9806c-efc5-4e65-9b68-3e033ff096a8" providerId="ADAL" clId="{4FAFCF2B-D75B-4F18-996F-C1615EDAB65E}" dt="2021-11-11T15:41:00.153" v="1" actId="20577"/>
        <pc:sldMkLst>
          <pc:docMk/>
          <pc:sldMk cId="1698472972" sldId="456"/>
        </pc:sldMkLst>
        <pc:spChg chg="mod">
          <ac:chgData name="LOUKIL, Zainab" userId="bab9806c-efc5-4e65-9b68-3e033ff096a8" providerId="ADAL" clId="{4FAFCF2B-D75B-4F18-996F-C1615EDAB65E}" dt="2021-11-11T15:41:00.153" v="1" actId="20577"/>
          <ac:spMkLst>
            <pc:docMk/>
            <pc:sldMk cId="1698472972" sldId="456"/>
            <ac:spMk id="2" creationId="{47470EF6-90CE-4E6F-90B3-F04FF0A53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2FA00-914B-D048-9851-104E7310B307}" type="datetimeFigureOut">
              <a:rPr lang="en-US" smtClean="0"/>
              <a:t>10/16/22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2700E-F836-F843-9466-8C65D46A26AD}" type="slidenum">
              <a:rPr lang="en-US" smtClean="0"/>
              <a:t>‹#›</a:t>
            </a:fld>
            <a:endParaRPr lang="en-US"/>
          </a:p>
        </p:txBody>
      </p:sp>
    </p:spTree>
    <p:extLst>
      <p:ext uri="{BB962C8B-B14F-4D97-AF65-F5344CB8AC3E}">
        <p14:creationId xmlns:p14="http://schemas.microsoft.com/office/powerpoint/2010/main" val="112908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green whi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alphaModFix/>
          </a:blip>
          <a:stretch>
            <a:fillRect/>
          </a:stretch>
        </p:blipFill>
        <p:spPr>
          <a:xfrm>
            <a:off x="3060500" y="1168999"/>
            <a:ext cx="6065892" cy="4661159"/>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386574608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 coral chevron">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6"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0"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 blue chevro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29990" y="1165136"/>
            <a:ext cx="6105467" cy="4687025"/>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51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 yellow chevr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alphaModFix amt="20000"/>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20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2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23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76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column yellow bulle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1999"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442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 column blac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733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83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 column - blue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488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ral white">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 column - coral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DE6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 column yellow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345936"/>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0579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7054"/>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33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s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6686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s cor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5199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2980121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tx2"/>
                </a:solidFill>
              </a:defRPr>
            </a:lvl1pPr>
            <a:lvl2pPr marL="432000" indent="-288000">
              <a:lnSpc>
                <a:spcPct val="100000"/>
              </a:lnSpc>
              <a:buClrTx/>
              <a:buSzPct val="90000"/>
              <a:buFont typeface="Wingdings" panose="05000000000000000000" pitchFamily="2" charset="2"/>
              <a:buChar char="n"/>
              <a:defRPr lang="en-US" dirty="0" smtClean="0">
                <a:solidFill>
                  <a:schemeClr val="tx2"/>
                </a:solidFill>
              </a:defRPr>
            </a:lvl2pPr>
            <a:lvl3pPr marL="576000" indent="-216000">
              <a:lnSpc>
                <a:spcPct val="100000"/>
              </a:lnSpc>
              <a:buFont typeface="Wingdings" panose="05000000000000000000" pitchFamily="2" charset="2"/>
              <a:buChar char="§"/>
              <a:defRPr sz="2300">
                <a:solidFill>
                  <a:schemeClr val="tx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762162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21" name="Content Placeholder 2">
            <a:extLst>
              <a:ext uri="{FF2B5EF4-FFF2-40B4-BE49-F238E27FC236}">
                <a16:creationId xmlns:a16="http://schemas.microsoft.com/office/drawing/2014/main" id="{6F85DCEE-F5DF-40E7-8009-7017483BB2D3}"/>
              </a:ext>
            </a:extLst>
          </p:cNvPr>
          <p:cNvSpPr>
            <a:spLocks noGrp="1"/>
          </p:cNvSpPr>
          <p:nvPr>
            <p:ph sz="half" idx="14"/>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517200" y="1562400"/>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76"/>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097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000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3478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lue whit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0" y="1170972"/>
            <a:ext cx="6089747" cy="4674957"/>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2">
            <a:extLst>
              <a:ext uri="{FF2B5EF4-FFF2-40B4-BE49-F238E27FC236}">
                <a16:creationId xmlns:a16="http://schemas.microsoft.com/office/drawing/2014/main" id="{6F85DCEE-F5DF-40E7-8009-7017483BB2D3}"/>
              </a:ext>
            </a:extLst>
          </p:cNvPr>
          <p:cNvSpPr>
            <a:spLocks noGrp="1"/>
          </p:cNvSpPr>
          <p:nvPr>
            <p:ph sz="half" idx="20"/>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6" name="Content Placeholder 2">
            <a:extLst>
              <a:ext uri="{FF2B5EF4-FFF2-40B4-BE49-F238E27FC236}">
                <a16:creationId xmlns:a16="http://schemas.microsoft.com/office/drawing/2014/main" id="{6F85DCEE-F5DF-40E7-8009-7017483BB2D3}"/>
              </a:ext>
            </a:extLst>
          </p:cNvPr>
          <p:cNvSpPr>
            <a:spLocks noGrp="1"/>
          </p:cNvSpPr>
          <p:nvPr>
            <p:ph sz="half" idx="21"/>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37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 column + images gree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1"/>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1189"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140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 column + images cor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604837"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403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3"/>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9072"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0555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9695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895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8306909" cy="1143000"/>
          </a:xfrm>
        </p:spPr>
        <p:txBody>
          <a:bodyPr>
            <a:noAutofit/>
          </a:bodyPr>
          <a:lstStyle>
            <a:lvl1pPr algn="l">
              <a:defRPr sz="4800" baseline="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3EE2-A68C-478E-AF06-C5E4D2222533}" type="datetimeFigureOut">
              <a:rPr lang="en-US" smtClean="0"/>
              <a:pPr/>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80C-E004-4143-AD4C-B17D0C1AA287}"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l="5989" r="80035"/>
          <a:stretch>
            <a:fillRect/>
          </a:stretch>
        </p:blipFill>
        <p:spPr bwMode="auto">
          <a:xfrm>
            <a:off x="1" y="-19049"/>
            <a:ext cx="6954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 y="2947367"/>
            <a:ext cx="695399"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981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0C3EE2-A68C-478E-AF06-C5E4D2222533}" type="datetimeFigureOut">
              <a:rPr lang="en-US" smtClean="0"/>
              <a:pPr/>
              <a:t>10/16/22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080C-E004-4143-AD4C-B17D0C1AA287}" type="slidenum">
              <a:rPr lang="en-US" smtClean="0"/>
              <a:pPr/>
              <a:t>‹#›</a:t>
            </a:fld>
            <a:endParaRPr lang="en-US"/>
          </a:p>
        </p:txBody>
      </p:sp>
      <p:grpSp>
        <p:nvGrpSpPr>
          <p:cNvPr id="8" name="Group 7">
            <a:extLst>
              <a:ext uri="{FF2B5EF4-FFF2-40B4-BE49-F238E27FC236}">
                <a16:creationId xmlns:a16="http://schemas.microsoft.com/office/drawing/2014/main" id="{20EED9B0-7E20-4C9E-9FAF-E008BF7AB359}"/>
              </a:ext>
            </a:extLst>
          </p:cNvPr>
          <p:cNvGrpSpPr/>
          <p:nvPr userDrawn="1"/>
        </p:nvGrpSpPr>
        <p:grpSpPr>
          <a:xfrm>
            <a:off x="1" y="-19049"/>
            <a:ext cx="695400" cy="6877050"/>
            <a:chOff x="1" y="-15875"/>
            <a:chExt cx="521550" cy="5730875"/>
          </a:xfrm>
        </p:grpSpPr>
        <p:pic>
          <p:nvPicPr>
            <p:cNvPr id="9" name="Picture 8">
              <a:extLst>
                <a:ext uri="{FF2B5EF4-FFF2-40B4-BE49-F238E27FC236}">
                  <a16:creationId xmlns:a16="http://schemas.microsoft.com/office/drawing/2014/main" id="{97F9DB8D-ABB3-4F35-B14A-5259918DEA3D}"/>
                </a:ext>
              </a:extLst>
            </p:cNvPr>
            <p:cNvPicPr>
              <a:picLocks noChangeAspect="1"/>
            </p:cNvPicPr>
            <p:nvPr userDrawn="1"/>
          </p:nvPicPr>
          <p:blipFill>
            <a:blip r:embed="rId2">
              <a:extLst>
                <a:ext uri="{28A0092B-C50C-407E-A947-70E740481C1C}">
                  <a14:useLocalDpi xmlns:a14="http://schemas.microsoft.com/office/drawing/2010/main" val="0"/>
                </a:ext>
              </a:extLst>
            </a:blip>
            <a:srcRect l="5989" r="80035"/>
            <a:stretch>
              <a:fillRect/>
            </a:stretch>
          </p:blipFill>
          <p:spPr bwMode="auto">
            <a:xfrm>
              <a:off x="1" y="-15875"/>
              <a:ext cx="52155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a:extLst>
                <a:ext uri="{FF2B5EF4-FFF2-40B4-BE49-F238E27FC236}">
                  <a16:creationId xmlns:a16="http://schemas.microsoft.com/office/drawing/2014/main" id="{0D839721-BCB4-4BD9-9903-3A8C4E2A92C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 y="2456139"/>
              <a:ext cx="521549" cy="785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224372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12192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5287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8256917" cy="1143000"/>
          </a:xfrm>
        </p:spPr>
        <p:txBody>
          <a:bodyPr>
            <a:normAutofit/>
          </a:bodyPr>
          <a:lstStyle>
            <a:lvl1pPr>
              <a:defRPr sz="4800" baseline="0"/>
            </a:lvl1pPr>
          </a:lstStyle>
          <a:p>
            <a:r>
              <a:rPr lang="en-US"/>
              <a:t>Click to edit Master title style</a:t>
            </a:r>
            <a:endParaRPr lang="en-US" dirty="0"/>
          </a:p>
        </p:txBody>
      </p:sp>
      <p:sp>
        <p:nvSpPr>
          <p:cNvPr id="3" name="Content Placeholder 2"/>
          <p:cNvSpPr>
            <a:spLocks noGrp="1"/>
          </p:cNvSpPr>
          <p:nvPr>
            <p:ph sz="half" idx="1"/>
          </p:nvPr>
        </p:nvSpPr>
        <p:spPr>
          <a:xfrm>
            <a:off x="1199456" y="1600201"/>
            <a:ext cx="5088565"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6053" y="1600201"/>
            <a:ext cx="5006347"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0C3EE2-A68C-478E-AF06-C5E4D2222533}" type="datetimeFigureOut">
              <a:rPr lang="en-US" smtClean="0"/>
              <a:pPr/>
              <a:t>10/16/22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080C-E004-4143-AD4C-B17D0C1AA287}" type="slidenum">
              <a:rPr lang="en-US" smtClean="0"/>
              <a:pPr/>
              <a:t>‹#›</a:t>
            </a:fld>
            <a:endParaRPr lang="en-US"/>
          </a:p>
        </p:txBody>
      </p:sp>
      <p:grpSp>
        <p:nvGrpSpPr>
          <p:cNvPr id="12" name="Group 11">
            <a:extLst>
              <a:ext uri="{FF2B5EF4-FFF2-40B4-BE49-F238E27FC236}">
                <a16:creationId xmlns:a16="http://schemas.microsoft.com/office/drawing/2014/main" id="{B0875AC1-A6E4-4B38-B4F5-95BE43E06104}"/>
              </a:ext>
            </a:extLst>
          </p:cNvPr>
          <p:cNvGrpSpPr/>
          <p:nvPr userDrawn="1"/>
        </p:nvGrpSpPr>
        <p:grpSpPr>
          <a:xfrm>
            <a:off x="1" y="-19049"/>
            <a:ext cx="695400" cy="6877050"/>
            <a:chOff x="1" y="-15875"/>
            <a:chExt cx="521550" cy="5730875"/>
          </a:xfrm>
        </p:grpSpPr>
        <p:pic>
          <p:nvPicPr>
            <p:cNvPr id="13" name="Picture 12">
              <a:extLst>
                <a:ext uri="{FF2B5EF4-FFF2-40B4-BE49-F238E27FC236}">
                  <a16:creationId xmlns:a16="http://schemas.microsoft.com/office/drawing/2014/main" id="{5B194C76-D8D7-416B-8F9C-F0259F77E9DC}"/>
                </a:ext>
              </a:extLst>
            </p:cNvPr>
            <p:cNvPicPr>
              <a:picLocks noChangeAspect="1"/>
            </p:cNvPicPr>
            <p:nvPr userDrawn="1"/>
          </p:nvPicPr>
          <p:blipFill>
            <a:blip r:embed="rId2">
              <a:extLst>
                <a:ext uri="{28A0092B-C50C-407E-A947-70E740481C1C}">
                  <a14:useLocalDpi xmlns:a14="http://schemas.microsoft.com/office/drawing/2010/main" val="0"/>
                </a:ext>
              </a:extLst>
            </a:blip>
            <a:srcRect l="5989" r="80035"/>
            <a:stretch>
              <a:fillRect/>
            </a:stretch>
          </p:blipFill>
          <p:spPr bwMode="auto">
            <a:xfrm>
              <a:off x="1" y="-15875"/>
              <a:ext cx="52155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033AFA32-9306-4B63-8378-F04BD7C6672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 y="2456139"/>
              <a:ext cx="521549" cy="785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1906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yellow whi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232574601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reen black">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058895" y="1177025"/>
            <a:ext cx="6032500" cy="4635500"/>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3436166468"/>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coral black">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ue black">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3364" y="1165136"/>
            <a:ext cx="6105467" cy="4687025"/>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yellow on black">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2851259873"/>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 teal chevron">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20000"/>
          </a:blip>
          <a:stretch>
            <a:fillRect/>
          </a:stretch>
        </p:blipFill>
        <p:spPr>
          <a:xfrm>
            <a:off x="3060500" y="1168999"/>
            <a:ext cx="6065892" cy="4661159"/>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5"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spTree>
    <p:extLst>
      <p:ext uri="{BB962C8B-B14F-4D97-AF65-F5344CB8AC3E}">
        <p14:creationId xmlns:p14="http://schemas.microsoft.com/office/powerpoint/2010/main" val="23711194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467F51-63F9-424B-86F7-4550E020CBFA}"/>
              </a:ext>
            </a:extLst>
          </p:cNvPr>
          <p:cNvSpPr/>
          <p:nvPr userDrawn="1"/>
        </p:nvSpPr>
        <p:spPr>
          <a:xfrm>
            <a:off x="0" y="6356350"/>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7E49949C-032B-4962-BA88-8221C63BD126}"/>
              </a:ext>
            </a:extLst>
          </p:cNvPr>
          <p:cNvPicPr>
            <a:picLocks noChangeAspect="1"/>
          </p:cNvPicPr>
          <p:nvPr userDrawn="1"/>
        </p:nvPicPr>
        <p:blipFill>
          <a:blip r:embed="rId40" cstate="print">
            <a:extLst>
              <a:ext uri="{28A0092B-C50C-407E-A947-70E740481C1C}">
                <a14:useLocalDpi xmlns:a14="http://schemas.microsoft.com/office/drawing/2010/main"/>
              </a:ext>
            </a:extLst>
          </a:blip>
          <a:stretch>
            <a:fillRect/>
          </a:stretch>
        </p:blipFill>
        <p:spPr>
          <a:xfrm>
            <a:off x="522" y="6354252"/>
            <a:ext cx="12192000" cy="521208"/>
          </a:xfrm>
          <a:prstGeom prst="rect">
            <a:avLst/>
          </a:prstGeom>
        </p:spPr>
      </p:pic>
      <p:sp>
        <p:nvSpPr>
          <p:cNvPr id="2" name="Title Placeholder 1">
            <a:extLst>
              <a:ext uri="{FF2B5EF4-FFF2-40B4-BE49-F238E27FC236}">
                <a16:creationId xmlns:a16="http://schemas.microsoft.com/office/drawing/2014/main" id="{1335CBDB-6176-4738-A036-C5134459BA53}"/>
              </a:ext>
            </a:extLst>
          </p:cNvPr>
          <p:cNvSpPr>
            <a:spLocks noGrp="1"/>
          </p:cNvSpPr>
          <p:nvPr>
            <p:ph type="title"/>
          </p:nvPr>
        </p:nvSpPr>
        <p:spPr>
          <a:xfrm>
            <a:off x="522000" y="842399"/>
            <a:ext cx="6312352" cy="720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9AE029-C9A2-44B5-A06D-810747293FEB}"/>
              </a:ext>
            </a:extLst>
          </p:cNvPr>
          <p:cNvSpPr>
            <a:spLocks noGrp="1"/>
          </p:cNvSpPr>
          <p:nvPr>
            <p:ph type="body" idx="1"/>
          </p:nvPr>
        </p:nvSpPr>
        <p:spPr>
          <a:xfrm>
            <a:off x="522000" y="2854800"/>
            <a:ext cx="5479200" cy="3178800"/>
          </a:xfrm>
          <a:prstGeom prst="rect">
            <a:avLst/>
          </a:prstGeom>
        </p:spPr>
        <p:txBody>
          <a:bodyPr vert="horz" lIns="0" tIns="331200" rIns="0" bIns="0" rtlCol="0">
            <a:normAutofit/>
          </a:bodyPr>
          <a:lstStyle/>
          <a:p>
            <a:pPr lvl="0"/>
            <a:r>
              <a:rPr lang="en-US" dirty="0"/>
              <a:t>Edit Master text styles</a:t>
            </a:r>
          </a:p>
          <a:p>
            <a:pPr lvl="4"/>
            <a:r>
              <a:rPr lang="en-US" dirty="0"/>
              <a:t>Second level</a:t>
            </a:r>
          </a:p>
          <a:p>
            <a:pPr lvl="5"/>
            <a:r>
              <a:rPr lang="en-US" dirty="0"/>
              <a:t>Third level</a:t>
            </a:r>
          </a:p>
          <a:p>
            <a:pPr lvl="6"/>
            <a:r>
              <a:rPr lang="en-US" dirty="0"/>
              <a:t>Fourth level</a:t>
            </a:r>
          </a:p>
          <a:p>
            <a:pPr lvl="7"/>
            <a:r>
              <a:rPr lang="en-US" dirty="0"/>
              <a:t>Fifth level</a:t>
            </a:r>
          </a:p>
          <a:p>
            <a:pPr lvl="6"/>
            <a:endParaRPr lang="en-US" dirty="0"/>
          </a:p>
        </p:txBody>
      </p:sp>
      <p:sp>
        <p:nvSpPr>
          <p:cNvPr id="6" name="Slide Number Placeholder 5">
            <a:extLst>
              <a:ext uri="{FF2B5EF4-FFF2-40B4-BE49-F238E27FC236}">
                <a16:creationId xmlns:a16="http://schemas.microsoft.com/office/drawing/2014/main" id="{0ABE8D43-A09F-4BD7-9F21-D97AA8CFC7C6}"/>
              </a:ext>
            </a:extLst>
          </p:cNvPr>
          <p:cNvSpPr>
            <a:spLocks noGrp="1"/>
          </p:cNvSpPr>
          <p:nvPr>
            <p:ph type="sldNum" sz="quarter" idx="4"/>
          </p:nvPr>
        </p:nvSpPr>
        <p:spPr>
          <a:xfrm>
            <a:off x="11174400" y="6364031"/>
            <a:ext cx="500400" cy="501650"/>
          </a:xfrm>
          <a:prstGeom prst="rect">
            <a:avLst/>
          </a:prstGeom>
        </p:spPr>
        <p:txBody>
          <a:bodyPr vert="horz" lIns="0" tIns="0" rIns="0" bIns="0" rtlCol="0" anchor="ctr">
            <a:noAutofit/>
          </a:bodyPr>
          <a:lstStyle>
            <a:lvl1pPr algn="r">
              <a:lnSpc>
                <a:spcPts val="1900"/>
              </a:lnSpc>
              <a:defRPr sz="900">
                <a:solidFill>
                  <a:schemeClr val="bg1"/>
                </a:solidFill>
              </a:defRPr>
            </a:lvl1pPr>
          </a:lstStyle>
          <a:p>
            <a:fld id="{E3865ED3-5985-4D19-8FFA-E2B1DCF4EC52}" type="slidenum">
              <a:rPr lang="en-GB" smtClean="0"/>
              <a:pPr/>
              <a:t>‹#›</a:t>
            </a:fld>
            <a:endParaRPr lang="en-GB"/>
          </a:p>
        </p:txBody>
      </p:sp>
      <p:pic>
        <p:nvPicPr>
          <p:cNvPr id="10" name="Picture 9">
            <a:extLst>
              <a:ext uri="{FF2B5EF4-FFF2-40B4-BE49-F238E27FC236}">
                <a16:creationId xmlns:a16="http://schemas.microsoft.com/office/drawing/2014/main" id="{F39F61ED-D5C0-49FE-9DE8-4A354910D4A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4232719018"/>
      </p:ext>
    </p:extLst>
  </p:cSld>
  <p:clrMap bg1="lt1" tx1="dk1" bg2="lt2" tx2="dk2" accent1="accent1" accent2="accent2" accent3="accent3" accent4="accent4" accent5="accent5" accent6="accent6" hlink="hlink" folHlink="folHlink"/>
  <p:sldLayoutIdLst>
    <p:sldLayoutId id="2147483669" r:id="rId1"/>
    <p:sldLayoutId id="2147483680" r:id="rId2"/>
    <p:sldLayoutId id="2147483691" r:id="rId3"/>
    <p:sldLayoutId id="2147483696" r:id="rId4"/>
    <p:sldLayoutId id="2147483670" r:id="rId5"/>
    <p:sldLayoutId id="2147483679" r:id="rId6"/>
    <p:sldLayoutId id="2147483689" r:id="rId7"/>
    <p:sldLayoutId id="2147483700" r:id="rId8"/>
    <p:sldLayoutId id="2147483658" r:id="rId9"/>
    <p:sldLayoutId id="2147483681" r:id="rId10"/>
    <p:sldLayoutId id="2147483707" r:id="rId11"/>
    <p:sldLayoutId id="2147483701" r:id="rId12"/>
    <p:sldLayoutId id="2147483655" r:id="rId13"/>
    <p:sldLayoutId id="2147483677" r:id="rId14"/>
    <p:sldLayoutId id="2147483692" r:id="rId15"/>
    <p:sldLayoutId id="2147483703" r:id="rId16"/>
    <p:sldLayoutId id="2147483676" r:id="rId17"/>
    <p:sldLayoutId id="2147483661" r:id="rId18"/>
    <p:sldLayoutId id="2147483687" r:id="rId19"/>
    <p:sldLayoutId id="2147483688" r:id="rId20"/>
    <p:sldLayoutId id="2147483702" r:id="rId21"/>
    <p:sldLayoutId id="2147483708" r:id="rId22"/>
    <p:sldLayoutId id="2147483666" r:id="rId23"/>
    <p:sldLayoutId id="2147483686" r:id="rId24"/>
    <p:sldLayoutId id="2147483695" r:id="rId25"/>
    <p:sldLayoutId id="2147483704" r:id="rId26"/>
    <p:sldLayoutId id="2147483653" r:id="rId27"/>
    <p:sldLayoutId id="2147483684" r:id="rId28"/>
    <p:sldLayoutId id="2147483693" r:id="rId29"/>
    <p:sldLayoutId id="2147483705" r:id="rId30"/>
    <p:sldLayoutId id="2147483663" r:id="rId31"/>
    <p:sldLayoutId id="2147483685" r:id="rId32"/>
    <p:sldLayoutId id="2147483694" r:id="rId33"/>
    <p:sldLayoutId id="2147483706" r:id="rId34"/>
    <p:sldLayoutId id="2147483709" r:id="rId35"/>
    <p:sldLayoutId id="2147483710" r:id="rId36"/>
    <p:sldLayoutId id="2147483711" r:id="rId37"/>
    <p:sldLayoutId id="2147483712" r:id="rId38"/>
  </p:sldLayoutIdLst>
  <p:txStyles>
    <p:titleStyle>
      <a:lvl1pPr algn="l" defTabSz="914400" rtl="0" eaLnBrk="1" latinLnBrk="0" hangingPunct="1">
        <a:lnSpc>
          <a:spcPts val="3250"/>
        </a:lnSpc>
        <a:spcBef>
          <a:spcPct val="0"/>
        </a:spcBef>
        <a:buNone/>
        <a:defRPr sz="345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371"/>
        </a:spcAft>
        <a:buFontTx/>
        <a:buNone/>
        <a:defRPr sz="2400" u="none" kern="1200">
          <a:solidFill>
            <a:schemeClr val="tx1"/>
          </a:solidFill>
          <a:latin typeface="+mj-lt"/>
          <a:ea typeface="+mn-ea"/>
          <a:cs typeface="+mn-cs"/>
        </a:defRPr>
      </a:lvl1pPr>
      <a:lvl2pPr marL="0" indent="-216000" algn="l" defTabSz="914400" rtl="0" eaLnBrk="1" latinLnBrk="0" hangingPunct="1">
        <a:lnSpc>
          <a:spcPct val="100000"/>
        </a:lnSpc>
        <a:spcBef>
          <a:spcPts val="0"/>
        </a:spcBef>
        <a:spcAft>
          <a:spcPts val="371"/>
        </a:spcAft>
        <a:buFont typeface="Arial" panose="020B0604020202020204" pitchFamily="34" charset="0"/>
        <a:buNone/>
        <a:defRPr sz="2400" b="0" i="0" u="none"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371"/>
        </a:spcAft>
        <a:buSzPct val="90000"/>
        <a:buFont typeface="Wingdings" panose="05000000000000000000" pitchFamily="2" charset="2"/>
        <a:buNone/>
        <a:defRPr sz="2400" b="0" u="none" kern="1200">
          <a:solidFill>
            <a:schemeClr val="tx1"/>
          </a:solidFill>
          <a:latin typeface="+mn-lt"/>
          <a:ea typeface="+mn-ea"/>
          <a:cs typeface="+mn-cs"/>
        </a:defRPr>
      </a:lvl3pPr>
      <a:lvl4pPr marL="0" indent="0" algn="l" defTabSz="914400" rtl="0" eaLnBrk="1" latinLnBrk="0" hangingPunct="1">
        <a:lnSpc>
          <a:spcPts val="2100"/>
        </a:lnSpc>
        <a:spcBef>
          <a:spcPts val="0"/>
        </a:spcBef>
        <a:spcAft>
          <a:spcPts val="371"/>
        </a:spcAft>
        <a:buSzPct val="90000"/>
        <a:buFont typeface="Wingdings" panose="05000000000000000000" pitchFamily="2" charset="2"/>
        <a:buNone/>
        <a:defRPr sz="1700" u="sng" kern="1200">
          <a:solidFill>
            <a:schemeClr val="tx1"/>
          </a:solidFill>
          <a:latin typeface="+mn-lt"/>
          <a:ea typeface="+mn-ea"/>
          <a:cs typeface="+mn-cs"/>
        </a:defRPr>
      </a:lvl4pPr>
      <a:lvl5pPr marL="432000" indent="-288000" algn="l" defTabSz="914400" rtl="0" eaLnBrk="1" latinLnBrk="0" hangingPunct="1">
        <a:lnSpc>
          <a:spcPct val="100000"/>
        </a:lnSpc>
        <a:spcBef>
          <a:spcPts val="0"/>
        </a:spcBef>
        <a:spcAft>
          <a:spcPts val="371"/>
        </a:spcAft>
        <a:buSzPct val="90000"/>
        <a:buFont typeface="Wingdings" panose="05000000000000000000" pitchFamily="2" charset="2"/>
        <a:buChar char="n"/>
        <a:tabLst/>
        <a:defRPr lang="en-US" sz="2400" kern="1200" dirty="0">
          <a:solidFill>
            <a:schemeClr val="tx1"/>
          </a:solidFill>
          <a:latin typeface="+mn-lt"/>
          <a:ea typeface="+mn-ea"/>
          <a:cs typeface="+mn-cs"/>
        </a:defRPr>
      </a:lvl5pPr>
      <a:lvl6pPr marL="576000" marR="0" indent="-216000" algn="l" defTabSz="914400" rtl="0" eaLnBrk="1" fontAlgn="auto" latinLnBrk="0" hangingPunct="1">
        <a:lnSpc>
          <a:spcPct val="100000"/>
        </a:lnSpc>
        <a:spcBef>
          <a:spcPts val="0"/>
        </a:spcBef>
        <a:spcAft>
          <a:spcPts val="371"/>
        </a:spcAft>
        <a:buClrTx/>
        <a:buSzPct val="90000"/>
        <a:buFont typeface="Wingdings" panose="05000000000000000000" pitchFamily="2" charset="2"/>
        <a:buChar char="§"/>
        <a:tabLst/>
        <a:defRPr lang="en-US" sz="2300" kern="1200" dirty="0">
          <a:solidFill>
            <a:schemeClr val="tx1"/>
          </a:solidFill>
          <a:latin typeface="+mn-lt"/>
          <a:ea typeface="+mn-ea"/>
          <a:cs typeface="+mn-cs"/>
        </a:defRPr>
      </a:lvl6pPr>
      <a:lvl7pPr marL="720000" indent="-216000" algn="l" defTabSz="914400" rtl="0" eaLnBrk="1" latinLnBrk="0" hangingPunct="1">
        <a:lnSpc>
          <a:spcPct val="100000"/>
        </a:lnSpc>
        <a:spcBef>
          <a:spcPts val="0"/>
        </a:spcBef>
        <a:spcAft>
          <a:spcPts val="371"/>
        </a:spcAft>
        <a:buSzPct val="80000"/>
        <a:buFont typeface="Arial" panose="020B0604020202020204" pitchFamily="34" charset="0"/>
        <a:buChar char="▪"/>
        <a:defRPr sz="2200" kern="1200">
          <a:solidFill>
            <a:schemeClr val="tx1"/>
          </a:solidFill>
          <a:latin typeface="+mn-lt"/>
          <a:ea typeface="+mn-ea"/>
          <a:cs typeface="+mn-cs"/>
        </a:defRPr>
      </a:lvl7pPr>
      <a:lvl8pPr marL="864000" indent="-216000" algn="l" defTabSz="914400" rtl="0" eaLnBrk="1" latinLnBrk="0" hangingPunct="1">
        <a:lnSpc>
          <a:spcPct val="100000"/>
        </a:lnSpc>
        <a:spcBef>
          <a:spcPts val="0"/>
        </a:spcBef>
        <a:spcAft>
          <a:spcPts val="371"/>
        </a:spcAft>
        <a:buFont typeface="Arial" panose="020B0604020202020204" pitchFamily="34" charset="0"/>
        <a:buChar char="▫"/>
        <a:defRPr sz="2100" kern="1200" baseline="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hyperlink" Target="https://moodle.glos.ac.uk/course/view.php?id=49331/"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oodle.glos.ac.uk/course/view.php?id=49331/"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0EF6-90CE-4E6F-90B3-F04FF0A53CA3}"/>
              </a:ext>
            </a:extLst>
          </p:cNvPr>
          <p:cNvSpPr>
            <a:spLocks noGrp="1"/>
          </p:cNvSpPr>
          <p:nvPr>
            <p:ph type="title"/>
          </p:nvPr>
        </p:nvSpPr>
        <p:spPr>
          <a:xfrm>
            <a:off x="502608" y="2593642"/>
            <a:ext cx="11228400" cy="3511296"/>
          </a:xfrm>
        </p:spPr>
        <p:txBody>
          <a:bodyPr/>
          <a:lstStyle/>
          <a:p>
            <a:r>
              <a:rPr lang="en-GB" sz="3200" dirty="0"/>
              <a:t>CT4029 </a:t>
            </a:r>
            <a:br>
              <a:rPr lang="en-GB" sz="3200" dirty="0"/>
            </a:br>
            <a:r>
              <a:rPr lang="en-GB" sz="3200" dirty="0"/>
              <a:t>Principles of Programming </a:t>
            </a:r>
            <a:br>
              <a:rPr lang="en-GB" sz="3200" dirty="0"/>
            </a:br>
            <a:br>
              <a:rPr lang="en-GB" sz="3200" dirty="0"/>
            </a:br>
            <a:r>
              <a:rPr lang="en-GB" sz="3200" dirty="0"/>
              <a:t>Day 5 – Session 10 – Part 1</a:t>
            </a:r>
            <a:br>
              <a:rPr lang="en-GB" sz="3200" dirty="0"/>
            </a:br>
            <a:br>
              <a:rPr lang="en-GB" sz="3200" dirty="0"/>
            </a:br>
            <a:r>
              <a:rPr lang="en-GB" sz="3200" dirty="0"/>
              <a:t>Create and Read QR code</a:t>
            </a:r>
            <a:br>
              <a:rPr lang="en-GB" sz="3200" dirty="0"/>
            </a:br>
            <a:r>
              <a:rPr lang="en-GB" sz="3200" dirty="0"/>
              <a:t>Checking Password Strength</a:t>
            </a:r>
          </a:p>
        </p:txBody>
      </p:sp>
      <p:sp>
        <p:nvSpPr>
          <p:cNvPr id="3" name="Date Placeholder 2">
            <a:extLst>
              <a:ext uri="{FF2B5EF4-FFF2-40B4-BE49-F238E27FC236}">
                <a16:creationId xmlns:a16="http://schemas.microsoft.com/office/drawing/2014/main" id="{7F648E6E-0C24-4BC2-BEE9-94D9D04AFBC1}"/>
              </a:ext>
            </a:extLst>
          </p:cNvPr>
          <p:cNvSpPr>
            <a:spLocks noGrp="1"/>
          </p:cNvSpPr>
          <p:nvPr>
            <p:ph type="dt" sz="half" idx="10"/>
          </p:nvPr>
        </p:nvSpPr>
        <p:spPr/>
        <p:txBody>
          <a:bodyPr/>
          <a:lstStyle/>
          <a:p>
            <a:fld id="{AB946FCE-CD33-40F3-99C8-62083596779E}" type="datetime4">
              <a:rPr lang="en-GB" smtClean="0"/>
              <a:pPr/>
              <a:t>16 October 2022</a:t>
            </a:fld>
            <a:endParaRPr lang="en-GB" dirty="0"/>
          </a:p>
        </p:txBody>
      </p:sp>
    </p:spTree>
    <p:extLst>
      <p:ext uri="{BB962C8B-B14F-4D97-AF65-F5344CB8AC3E}">
        <p14:creationId xmlns:p14="http://schemas.microsoft.com/office/powerpoint/2010/main" val="169847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E57C-D07F-76C9-B368-2D9FD16C40A4}"/>
              </a:ext>
            </a:extLst>
          </p:cNvPr>
          <p:cNvSpPr>
            <a:spLocks noGrp="1"/>
          </p:cNvSpPr>
          <p:nvPr>
            <p:ph type="title"/>
          </p:nvPr>
        </p:nvSpPr>
        <p:spPr>
          <a:xfrm>
            <a:off x="522287" y="243493"/>
            <a:ext cx="10474247" cy="720000"/>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a:t>
            </a:r>
            <a:r>
              <a:rPr lang="en-GB" dirty="0"/>
              <a:t>: </a:t>
            </a:r>
            <a:r>
              <a:rPr lang="en-GB" b="1" i="0" u="none" strike="noStrike" dirty="0">
                <a:solidFill>
                  <a:srgbClr val="2C2C2C"/>
                </a:solidFill>
                <a:effectLst/>
                <a:latin typeface="Roboto" panose="02000000000000000000" pitchFamily="2" charset="0"/>
              </a:rPr>
              <a:t>Changing Fill </a:t>
            </a:r>
            <a:r>
              <a:rPr lang="en-GB" b="1" i="0" u="none" strike="noStrike" dirty="0" err="1">
                <a:solidFill>
                  <a:srgbClr val="2C2C2C"/>
                </a:solidFill>
                <a:effectLst/>
                <a:latin typeface="Roboto" panose="02000000000000000000" pitchFamily="2" charset="0"/>
              </a:rPr>
              <a:t>Color</a:t>
            </a: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05D2A533-A06D-02FD-142C-B41C9F4E8ED5}"/>
              </a:ext>
            </a:extLst>
          </p:cNvPr>
          <p:cNvSpPr>
            <a:spLocks noGrp="1"/>
          </p:cNvSpPr>
          <p:nvPr>
            <p:ph type="body" sz="quarter" idx="14"/>
          </p:nvPr>
        </p:nvSpPr>
        <p:spPr>
          <a:xfrm>
            <a:off x="522287" y="369033"/>
            <a:ext cx="10652114" cy="4368843"/>
          </a:xfrm>
        </p:spPr>
        <p:txBody>
          <a:bodyPr/>
          <a:lstStyle/>
          <a:p>
            <a:r>
              <a:rPr lang="en-GB" b="0" i="0" u="none" strike="noStrike" dirty="0">
                <a:solidFill>
                  <a:srgbClr val="2C2C2C"/>
                </a:solidFill>
                <a:effectLst/>
                <a:latin typeface="Roboto" panose="02000000000000000000" pitchFamily="2" charset="0"/>
              </a:rPr>
              <a:t>You can change the fill </a:t>
            </a:r>
            <a:r>
              <a:rPr lang="en-GB" b="0" i="0" u="none" strike="noStrike" dirty="0" err="1">
                <a:solidFill>
                  <a:srgbClr val="2C2C2C"/>
                </a:solidFill>
                <a:effectLst/>
                <a:latin typeface="Roboto" panose="02000000000000000000" pitchFamily="2" charset="0"/>
              </a:rPr>
              <a:t>color</a:t>
            </a:r>
            <a:r>
              <a:rPr lang="en-GB" b="0" i="0" u="none" strike="noStrike" dirty="0">
                <a:solidFill>
                  <a:srgbClr val="2C2C2C"/>
                </a:solidFill>
                <a:effectLst/>
                <a:latin typeface="Roboto" panose="02000000000000000000" pitchFamily="2" charset="0"/>
              </a:rPr>
              <a:t> of the QR code by using the </a:t>
            </a:r>
            <a:r>
              <a:rPr lang="en-GB" b="1" i="0" u="none" strike="noStrike" dirty="0" err="1">
                <a:solidFill>
                  <a:srgbClr val="2C2C2C"/>
                </a:solidFill>
                <a:effectLst/>
                <a:latin typeface="Roboto" panose="02000000000000000000" pitchFamily="2" charset="0"/>
              </a:rPr>
              <a:t>fill_color</a:t>
            </a:r>
            <a:r>
              <a:rPr lang="en-GB" b="0" i="0" u="none" strike="noStrike" dirty="0">
                <a:solidFill>
                  <a:srgbClr val="2C2C2C"/>
                </a:solidFill>
                <a:effectLst/>
                <a:latin typeface="Roboto" panose="02000000000000000000" pitchFamily="2" charset="0"/>
              </a:rPr>
              <a:t> parameter.</a:t>
            </a:r>
            <a:endParaRPr lang="en-GB" dirty="0"/>
          </a:p>
        </p:txBody>
      </p:sp>
      <p:sp>
        <p:nvSpPr>
          <p:cNvPr id="5" name="TextBox 4">
            <a:extLst>
              <a:ext uri="{FF2B5EF4-FFF2-40B4-BE49-F238E27FC236}">
                <a16:creationId xmlns:a16="http://schemas.microsoft.com/office/drawing/2014/main" id="{8B362390-87A7-CF60-FBDD-2871407BB0FE}"/>
              </a:ext>
            </a:extLst>
          </p:cNvPr>
          <p:cNvSpPr txBox="1"/>
          <p:nvPr/>
        </p:nvSpPr>
        <p:spPr>
          <a:xfrm>
            <a:off x="681009" y="1089033"/>
            <a:ext cx="10156802" cy="5016758"/>
          </a:xfrm>
          <a:prstGeom prst="rect">
            <a:avLst/>
          </a:prstGeom>
          <a:noFill/>
        </p:spPr>
        <p:txBody>
          <a:bodyPr wrap="square">
            <a:spAutoFit/>
          </a:bodyPr>
          <a:lstStyle/>
          <a:p>
            <a:r>
              <a:rPr lang="en-GB" sz="2000" b="0" i="0" u="none" strike="noStrike" dirty="0">
                <a:solidFill>
                  <a:srgbClr val="880000"/>
                </a:solidFill>
                <a:effectLst/>
                <a:latin typeface="Consolas" panose="020B0609020204030204" pitchFamily="49" charset="0"/>
              </a:rPr>
              <a:t># Importing library</a:t>
            </a:r>
            <a:br>
              <a:rPr lang="en-GB" sz="2000" dirty="0"/>
            </a:br>
            <a:r>
              <a:rPr lang="en-GB" sz="2000" b="0" i="0" u="none" strike="noStrike" dirty="0">
                <a:solidFill>
                  <a:srgbClr val="000088"/>
                </a:solidFill>
                <a:effectLst/>
                <a:latin typeface="Consolas" panose="020B0609020204030204" pitchFamily="49" charset="0"/>
              </a:rPr>
              <a:t>import</a:t>
            </a:r>
            <a:r>
              <a:rPr lang="en-GB" sz="2000" b="0" i="0" u="none" strike="noStrike" dirty="0">
                <a:solidFill>
                  <a:srgbClr val="000000"/>
                </a:solidFill>
                <a:effectLst/>
                <a:latin typeface="Consolas" panose="020B0609020204030204" pitchFamily="49" charset="0"/>
              </a:rPr>
              <a:t> </a:t>
            </a:r>
            <a:r>
              <a:rPr lang="en-GB" sz="2000" b="0" i="0" u="none" strike="noStrike" dirty="0" err="1">
                <a:solidFill>
                  <a:srgbClr val="000000"/>
                </a:solidFill>
                <a:effectLst/>
                <a:latin typeface="Consolas" panose="020B0609020204030204" pitchFamily="49" charset="0"/>
              </a:rPr>
              <a:t>qrcode</a:t>
            </a:r>
            <a:br>
              <a:rPr lang="en-GB" sz="2000" dirty="0"/>
            </a:br>
            <a:r>
              <a:rPr lang="en-GB" sz="2000" b="0" i="0" u="none" strike="noStrike" dirty="0">
                <a:solidFill>
                  <a:srgbClr val="880000"/>
                </a:solidFill>
                <a:effectLst/>
                <a:latin typeface="Consolas" panose="020B0609020204030204" pitchFamily="49" charset="0"/>
              </a:rPr>
              <a:t># Data for which you want to make QR Code</a:t>
            </a:r>
            <a:br>
              <a:rPr lang="en-GB" sz="2000" dirty="0"/>
            </a:br>
            <a:r>
              <a:rPr lang="en-GB" sz="2000" b="0" i="0" u="none" strike="noStrike" dirty="0">
                <a:solidFill>
                  <a:srgbClr val="880000"/>
                </a:solidFill>
                <a:effectLst/>
                <a:latin typeface="Consolas" panose="020B0609020204030204" pitchFamily="49" charset="0"/>
              </a:rPr>
              <a:t># Here we are using URL of </a:t>
            </a:r>
            <a:r>
              <a:rPr lang="en-GB" sz="2000" b="0" i="0" u="none" strike="noStrike" dirty="0" err="1">
                <a:solidFill>
                  <a:srgbClr val="880000"/>
                </a:solidFill>
                <a:effectLst/>
                <a:latin typeface="Consolas" panose="020B0609020204030204" pitchFamily="49" charset="0"/>
              </a:rPr>
              <a:t>MakeUseOf</a:t>
            </a:r>
            <a:r>
              <a:rPr lang="en-GB" sz="2000" b="0" i="0" u="none" strike="noStrike" dirty="0">
                <a:solidFill>
                  <a:srgbClr val="880000"/>
                </a:solidFill>
                <a:effectLst/>
                <a:latin typeface="Consolas" panose="020B0609020204030204" pitchFamily="49" charset="0"/>
              </a:rPr>
              <a:t> website</a:t>
            </a:r>
            <a:br>
              <a:rPr lang="en-GB" sz="2000" dirty="0"/>
            </a:br>
            <a:r>
              <a:rPr lang="en-GB" sz="2000" b="0" i="0" u="none" strike="noStrike" dirty="0">
                <a:solidFill>
                  <a:srgbClr val="000000"/>
                </a:solidFill>
                <a:effectLst/>
                <a:latin typeface="Consolas" panose="020B0609020204030204" pitchFamily="49" charset="0"/>
              </a:rPr>
              <a:t>data = </a:t>
            </a:r>
            <a:r>
              <a:rPr lang="en-GB" sz="2000" b="0" i="0" u="none" strike="noStrike" dirty="0">
                <a:solidFill>
                  <a:srgbClr val="008800"/>
                </a:solidFill>
                <a:effectLst/>
                <a:latin typeface="Consolas" panose="020B0609020204030204" pitchFamily="49" charset="0"/>
              </a:rPr>
              <a:t>"</a:t>
            </a:r>
            <a:r>
              <a:rPr lang="en-GB" sz="2000" b="0" i="0" u="none" strike="noStrike" dirty="0">
                <a:solidFill>
                  <a:srgbClr val="A31515"/>
                </a:solidFill>
                <a:effectLst/>
                <a:latin typeface="Courier New" panose="02070309020205020404" pitchFamily="49" charset="0"/>
              </a:rPr>
              <a:t>https://</a:t>
            </a:r>
            <a:r>
              <a:rPr lang="en-GB" sz="2000" b="0" i="0" u="none" strike="noStrike" dirty="0" err="1">
                <a:solidFill>
                  <a:srgbClr val="A31515"/>
                </a:solidFill>
                <a:effectLst/>
                <a:latin typeface="Courier New" panose="02070309020205020404" pitchFamily="49" charset="0"/>
              </a:rPr>
              <a:t>moodle.glos.ac.uk</a:t>
            </a:r>
            <a:r>
              <a:rPr lang="en-GB" sz="2000" b="0" i="0" u="none" strike="noStrike" dirty="0">
                <a:solidFill>
                  <a:srgbClr val="A31515"/>
                </a:solidFill>
                <a:effectLst/>
                <a:latin typeface="Courier New" panose="02070309020205020404" pitchFamily="49" charset="0"/>
              </a:rPr>
              <a:t>/course/</a:t>
            </a:r>
            <a:r>
              <a:rPr lang="en-GB" sz="2000" b="0" i="0" u="none" strike="noStrike" dirty="0" err="1">
                <a:solidFill>
                  <a:srgbClr val="A31515"/>
                </a:solidFill>
                <a:effectLst/>
                <a:latin typeface="Courier New" panose="02070309020205020404" pitchFamily="49" charset="0"/>
              </a:rPr>
              <a:t>view.php?id</a:t>
            </a:r>
            <a:r>
              <a:rPr lang="en-GB" sz="2000" b="0" i="0" u="none" strike="noStrike" dirty="0">
                <a:solidFill>
                  <a:srgbClr val="A31515"/>
                </a:solidFill>
                <a:effectLst/>
                <a:latin typeface="Courier New" panose="02070309020205020404" pitchFamily="49" charset="0"/>
              </a:rPr>
              <a:t>=49331/</a:t>
            </a:r>
            <a:r>
              <a:rPr lang="en-GB" sz="2000" b="0" i="0" u="none" strike="noStrike" dirty="0">
                <a:solidFill>
                  <a:srgbClr val="0088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Name of the QR Code Image file</a:t>
            </a:r>
            <a:br>
              <a:rPr lang="en-GB" sz="2000" dirty="0"/>
            </a:br>
            <a:r>
              <a:rPr lang="en-GB" sz="2000" b="0" i="0" u="none" strike="noStrike" dirty="0" err="1">
                <a:solidFill>
                  <a:srgbClr val="000000"/>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 = </a:t>
            </a:r>
            <a:r>
              <a:rPr lang="en-GB" sz="2000" b="0" i="0" u="none" strike="noStrike" dirty="0">
                <a:solidFill>
                  <a:srgbClr val="008800"/>
                </a:solidFill>
                <a:effectLst/>
                <a:latin typeface="Consolas" panose="020B0609020204030204" pitchFamily="49" charset="0"/>
              </a:rPr>
              <a:t>"CT4029.png"</a:t>
            </a:r>
            <a:br>
              <a:rPr lang="en-GB" sz="2000" dirty="0"/>
            </a:br>
            <a:r>
              <a:rPr lang="en-GB" sz="2000" b="0" i="0" u="none" strike="noStrike" dirty="0">
                <a:solidFill>
                  <a:srgbClr val="880000"/>
                </a:solidFill>
                <a:effectLst/>
                <a:latin typeface="Consolas" panose="020B0609020204030204" pitchFamily="49" charset="0"/>
              </a:rPr>
              <a:t># instantiate </a:t>
            </a:r>
            <a:r>
              <a:rPr lang="en-GB" sz="2000" b="0" i="0" u="none" strike="noStrike" dirty="0" err="1">
                <a:solidFill>
                  <a:srgbClr val="880000"/>
                </a:solidFill>
                <a:effectLst/>
                <a:latin typeface="Consolas" panose="020B0609020204030204" pitchFamily="49" charset="0"/>
              </a:rPr>
              <a:t>QRCode</a:t>
            </a:r>
            <a:r>
              <a:rPr lang="en-GB" sz="2000" b="0" i="0" u="none" strike="noStrike" dirty="0">
                <a:solidFill>
                  <a:srgbClr val="880000"/>
                </a:solidFill>
                <a:effectLst/>
                <a:latin typeface="Consolas" panose="020B0609020204030204" pitchFamily="49" charset="0"/>
              </a:rPr>
              <a:t> object</a:t>
            </a:r>
            <a:br>
              <a:rPr lang="en-GB" sz="2000" dirty="0"/>
            </a:br>
            <a:r>
              <a:rPr lang="en-GB" sz="2000" b="0" i="0" u="none" strike="noStrike" dirty="0" err="1">
                <a:solidFill>
                  <a:srgbClr val="000000"/>
                </a:solidFill>
                <a:effectLst/>
                <a:latin typeface="Consolas" panose="020B0609020204030204" pitchFamily="49" charset="0"/>
              </a:rPr>
              <a:t>qrObject</a:t>
            </a:r>
            <a:r>
              <a:rPr lang="en-GB" sz="2000" b="0" i="0" u="none" strike="noStrike" dirty="0">
                <a:solidFill>
                  <a:srgbClr val="000000"/>
                </a:solidFill>
                <a:effectLst/>
                <a:latin typeface="Consolas" panose="020B0609020204030204" pitchFamily="49" charset="0"/>
              </a:rPr>
              <a:t> = </a:t>
            </a:r>
            <a:r>
              <a:rPr lang="en-GB" sz="2000" b="0" i="0" u="none" strike="noStrike" dirty="0" err="1">
                <a:solidFill>
                  <a:srgbClr val="000000"/>
                </a:solidFill>
                <a:effectLst/>
                <a:latin typeface="Consolas" panose="020B0609020204030204" pitchFamily="49" charset="0"/>
              </a:rPr>
              <a:t>qrcode.QRCode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add data to the QR code</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.add_data</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0088"/>
                </a:solidFill>
                <a:effectLst/>
                <a:latin typeface="Consolas" panose="020B0609020204030204" pitchFamily="49" charset="0"/>
              </a:rPr>
              <a:t>data</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compile the data into a QR code array</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.make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000000"/>
                </a:solidFill>
                <a:effectLst/>
                <a:latin typeface="Consolas" panose="020B0609020204030204" pitchFamily="49" charset="0"/>
              </a:rPr>
              <a:t>image = </a:t>
            </a:r>
            <a:r>
              <a:rPr lang="en-GB" sz="2000" b="0" i="0" u="none" strike="noStrike" dirty="0" err="1">
                <a:solidFill>
                  <a:srgbClr val="000000"/>
                </a:solidFill>
                <a:effectLst/>
                <a:latin typeface="Consolas" panose="020B0609020204030204" pitchFamily="49" charset="0"/>
              </a:rPr>
              <a:t>qrObject.make_image</a:t>
            </a:r>
            <a:r>
              <a:rPr lang="en-GB" sz="2000" b="0" i="0" u="none" strike="noStrike" dirty="0">
                <a:solidFill>
                  <a:srgbClr val="000000"/>
                </a:solidFill>
                <a:effectLst/>
                <a:latin typeface="Consolas" panose="020B0609020204030204" pitchFamily="49" charset="0"/>
              </a:rPr>
              <a:t>(</a:t>
            </a:r>
            <a:r>
              <a:rPr lang="en-GB" sz="2000" b="0" i="0" u="none" strike="noStrike" dirty="0" err="1">
                <a:solidFill>
                  <a:srgbClr val="000000"/>
                </a:solidFill>
                <a:effectLst/>
                <a:latin typeface="Consolas" panose="020B0609020204030204" pitchFamily="49" charset="0"/>
              </a:rPr>
              <a:t>fill_color</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8800"/>
                </a:solidFill>
                <a:effectLst/>
                <a:latin typeface="Consolas" panose="020B0609020204030204" pitchFamily="49" charset="0"/>
              </a:rPr>
              <a:t>"red"</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Saving image into a file</a:t>
            </a:r>
            <a:br>
              <a:rPr lang="en-GB" sz="2000" dirty="0"/>
            </a:br>
            <a:r>
              <a:rPr lang="en-GB" sz="2000" b="0" i="0" u="none" strike="noStrike" dirty="0" err="1">
                <a:solidFill>
                  <a:srgbClr val="000088"/>
                </a:solidFill>
                <a:effectLst/>
                <a:latin typeface="Consolas" panose="020B0609020204030204" pitchFamily="49" charset="0"/>
              </a:rPr>
              <a:t>image</a:t>
            </a:r>
            <a:r>
              <a:rPr lang="en-GB" sz="2000" b="0" i="0" u="none" strike="noStrike" dirty="0" err="1">
                <a:solidFill>
                  <a:srgbClr val="9B703F"/>
                </a:solidFill>
                <a:effectLst/>
                <a:latin typeface="Consolas" panose="020B0609020204030204" pitchFamily="49" charset="0"/>
              </a:rPr>
              <a:t>.save</a:t>
            </a:r>
            <a:r>
              <a:rPr lang="en-GB" sz="2000" b="0" i="0" u="none" strike="noStrike" dirty="0">
                <a:solidFill>
                  <a:srgbClr val="000000"/>
                </a:solidFill>
                <a:effectLst/>
                <a:latin typeface="Consolas" panose="020B0609020204030204" pitchFamily="49" charset="0"/>
              </a:rPr>
              <a:t>(</a:t>
            </a:r>
            <a:r>
              <a:rPr lang="en-GB" sz="2000" b="0" i="0" u="none" strike="noStrike" dirty="0" err="1">
                <a:solidFill>
                  <a:srgbClr val="000088"/>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a:t>
            </a:r>
            <a:endParaRPr lang="en-GB" sz="2000" dirty="0"/>
          </a:p>
        </p:txBody>
      </p:sp>
      <p:pic>
        <p:nvPicPr>
          <p:cNvPr id="7" name="Picture 6">
            <a:extLst>
              <a:ext uri="{FF2B5EF4-FFF2-40B4-BE49-F238E27FC236}">
                <a16:creationId xmlns:a16="http://schemas.microsoft.com/office/drawing/2014/main" id="{77E07BEB-0B7B-8F25-9D67-C5C853865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196" y="3165467"/>
            <a:ext cx="2603500" cy="2603500"/>
          </a:xfrm>
          <a:prstGeom prst="rect">
            <a:avLst/>
          </a:prstGeom>
        </p:spPr>
      </p:pic>
    </p:spTree>
    <p:extLst>
      <p:ext uri="{BB962C8B-B14F-4D97-AF65-F5344CB8AC3E}">
        <p14:creationId xmlns:p14="http://schemas.microsoft.com/office/powerpoint/2010/main" val="371989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143A-A692-81D1-2DC6-7AD72244D3B9}"/>
              </a:ext>
            </a:extLst>
          </p:cNvPr>
          <p:cNvSpPr>
            <a:spLocks noGrp="1"/>
          </p:cNvSpPr>
          <p:nvPr>
            <p:ph type="title"/>
          </p:nvPr>
        </p:nvSpPr>
        <p:spPr>
          <a:xfrm>
            <a:off x="194040" y="191803"/>
            <a:ext cx="11147714" cy="720000"/>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 Changing Background </a:t>
            </a:r>
            <a:r>
              <a:rPr lang="en-GB" b="1" i="0" u="none" strike="noStrike" dirty="0" err="1">
                <a:solidFill>
                  <a:srgbClr val="2C2C2C"/>
                </a:solidFill>
                <a:effectLst/>
                <a:latin typeface="Roboto" panose="02000000000000000000" pitchFamily="2" charset="0"/>
              </a:rPr>
              <a:t>Color</a:t>
            </a: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1C9CAE30-0F56-D68C-C998-A548F02EF36C}"/>
              </a:ext>
            </a:extLst>
          </p:cNvPr>
          <p:cNvSpPr>
            <a:spLocks noGrp="1"/>
          </p:cNvSpPr>
          <p:nvPr>
            <p:ph type="body" sz="quarter" idx="14"/>
          </p:nvPr>
        </p:nvSpPr>
        <p:spPr>
          <a:xfrm>
            <a:off x="100256" y="583559"/>
            <a:ext cx="12302759" cy="4368843"/>
          </a:xfrm>
        </p:spPr>
        <p:txBody>
          <a:bodyPr/>
          <a:lstStyle/>
          <a:p>
            <a:r>
              <a:rPr lang="en-GB" b="0" i="0" u="none" strike="noStrike" dirty="0">
                <a:solidFill>
                  <a:srgbClr val="2C2C2C"/>
                </a:solidFill>
                <a:effectLst/>
                <a:latin typeface="Roboto" panose="02000000000000000000" pitchFamily="2" charset="0"/>
              </a:rPr>
              <a:t>You can change the background </a:t>
            </a:r>
            <a:r>
              <a:rPr lang="en-GB" b="0" i="0" u="none" strike="noStrike" dirty="0" err="1">
                <a:solidFill>
                  <a:srgbClr val="2C2C2C"/>
                </a:solidFill>
                <a:effectLst/>
                <a:latin typeface="Roboto" panose="02000000000000000000" pitchFamily="2" charset="0"/>
              </a:rPr>
              <a:t>color</a:t>
            </a:r>
            <a:r>
              <a:rPr lang="en-GB" b="0" i="0" u="none" strike="noStrike" dirty="0">
                <a:solidFill>
                  <a:srgbClr val="2C2C2C"/>
                </a:solidFill>
                <a:effectLst/>
                <a:latin typeface="Roboto" panose="02000000000000000000" pitchFamily="2" charset="0"/>
              </a:rPr>
              <a:t> of the QR code by using the </a:t>
            </a:r>
            <a:r>
              <a:rPr lang="en-GB" b="1" i="0" u="none" strike="noStrike" dirty="0" err="1">
                <a:solidFill>
                  <a:srgbClr val="2C2C2C"/>
                </a:solidFill>
                <a:effectLst/>
                <a:latin typeface="Roboto" panose="02000000000000000000" pitchFamily="2" charset="0"/>
              </a:rPr>
              <a:t>back_color</a:t>
            </a:r>
            <a:r>
              <a:rPr lang="en-GB" b="0" i="0" u="none" strike="noStrike" dirty="0">
                <a:solidFill>
                  <a:srgbClr val="2C2C2C"/>
                </a:solidFill>
                <a:effectLst/>
                <a:latin typeface="Roboto" panose="02000000000000000000" pitchFamily="2" charset="0"/>
              </a:rPr>
              <a:t> parameter.</a:t>
            </a:r>
            <a:endParaRPr lang="en-GB" dirty="0"/>
          </a:p>
        </p:txBody>
      </p:sp>
      <p:sp>
        <p:nvSpPr>
          <p:cNvPr id="7" name="TextBox 6">
            <a:extLst>
              <a:ext uri="{FF2B5EF4-FFF2-40B4-BE49-F238E27FC236}">
                <a16:creationId xmlns:a16="http://schemas.microsoft.com/office/drawing/2014/main" id="{263087C9-F6F9-9181-B451-5AB1806EF14D}"/>
              </a:ext>
            </a:extLst>
          </p:cNvPr>
          <p:cNvSpPr txBox="1"/>
          <p:nvPr/>
        </p:nvSpPr>
        <p:spPr>
          <a:xfrm>
            <a:off x="1002322" y="1303559"/>
            <a:ext cx="10339431" cy="5016758"/>
          </a:xfrm>
          <a:prstGeom prst="rect">
            <a:avLst/>
          </a:prstGeom>
          <a:noFill/>
        </p:spPr>
        <p:txBody>
          <a:bodyPr wrap="square">
            <a:spAutoFit/>
          </a:bodyPr>
          <a:lstStyle/>
          <a:p>
            <a:r>
              <a:rPr lang="en-GB" sz="2000" b="0" i="0" u="none" strike="noStrike" dirty="0">
                <a:solidFill>
                  <a:srgbClr val="880000"/>
                </a:solidFill>
                <a:effectLst/>
                <a:latin typeface="Consolas" panose="020B0609020204030204" pitchFamily="49" charset="0"/>
              </a:rPr>
              <a:t># Importing library</a:t>
            </a:r>
            <a:br>
              <a:rPr lang="en-GB" sz="2000" dirty="0"/>
            </a:br>
            <a:r>
              <a:rPr lang="en-GB" sz="2000" b="0" i="0" u="none" strike="noStrike" dirty="0">
                <a:solidFill>
                  <a:srgbClr val="000088"/>
                </a:solidFill>
                <a:effectLst/>
                <a:latin typeface="Consolas" panose="020B0609020204030204" pitchFamily="49" charset="0"/>
              </a:rPr>
              <a:t>import</a:t>
            </a:r>
            <a:r>
              <a:rPr lang="en-GB" sz="2000" b="0" i="0" u="none" strike="noStrike" dirty="0">
                <a:solidFill>
                  <a:srgbClr val="000000"/>
                </a:solidFill>
                <a:effectLst/>
                <a:latin typeface="Consolas" panose="020B0609020204030204" pitchFamily="49" charset="0"/>
              </a:rPr>
              <a:t> </a:t>
            </a:r>
            <a:r>
              <a:rPr lang="en-GB" sz="2000" b="0" i="0" u="none" strike="noStrike" dirty="0" err="1">
                <a:solidFill>
                  <a:srgbClr val="000000"/>
                </a:solidFill>
                <a:effectLst/>
                <a:latin typeface="Consolas" panose="020B0609020204030204" pitchFamily="49" charset="0"/>
              </a:rPr>
              <a:t>qrcode</a:t>
            </a:r>
            <a:br>
              <a:rPr lang="en-GB" sz="2000" dirty="0"/>
            </a:br>
            <a:r>
              <a:rPr lang="en-GB" sz="2000" b="0" i="0" u="none" strike="noStrike" dirty="0">
                <a:solidFill>
                  <a:srgbClr val="880000"/>
                </a:solidFill>
                <a:effectLst/>
                <a:latin typeface="Consolas" panose="020B0609020204030204" pitchFamily="49" charset="0"/>
              </a:rPr>
              <a:t># Data for which you want to make QR Code</a:t>
            </a:r>
            <a:br>
              <a:rPr lang="en-GB" sz="2000" dirty="0"/>
            </a:br>
            <a:r>
              <a:rPr lang="en-GB" sz="2000" b="0" i="0" u="none" strike="noStrike" dirty="0">
                <a:solidFill>
                  <a:srgbClr val="880000"/>
                </a:solidFill>
                <a:effectLst/>
                <a:latin typeface="Consolas" panose="020B0609020204030204" pitchFamily="49" charset="0"/>
              </a:rPr>
              <a:t># Here we are using URL of </a:t>
            </a:r>
            <a:r>
              <a:rPr lang="en-GB" sz="2000" b="0" i="0" u="none" strike="noStrike" dirty="0" err="1">
                <a:solidFill>
                  <a:srgbClr val="880000"/>
                </a:solidFill>
                <a:effectLst/>
                <a:latin typeface="Consolas" panose="020B0609020204030204" pitchFamily="49" charset="0"/>
              </a:rPr>
              <a:t>MakeUseOf</a:t>
            </a:r>
            <a:r>
              <a:rPr lang="en-GB" sz="2000" b="0" i="0" u="none" strike="noStrike" dirty="0">
                <a:solidFill>
                  <a:srgbClr val="880000"/>
                </a:solidFill>
                <a:effectLst/>
                <a:latin typeface="Consolas" panose="020B0609020204030204" pitchFamily="49" charset="0"/>
              </a:rPr>
              <a:t> website</a:t>
            </a:r>
            <a:br>
              <a:rPr lang="en-GB" sz="2000" dirty="0"/>
            </a:br>
            <a:r>
              <a:rPr lang="en-GB" sz="2000" b="0" i="0" u="none" strike="noStrike" dirty="0">
                <a:solidFill>
                  <a:srgbClr val="000000"/>
                </a:solidFill>
                <a:effectLst/>
                <a:latin typeface="Consolas" panose="020B0609020204030204" pitchFamily="49" charset="0"/>
              </a:rPr>
              <a:t>data = </a:t>
            </a:r>
            <a:r>
              <a:rPr lang="en-GB" sz="2000" b="0" i="0" u="none" strike="noStrike" dirty="0">
                <a:solidFill>
                  <a:srgbClr val="008800"/>
                </a:solidFill>
                <a:effectLst/>
                <a:latin typeface="Consolas" panose="020B0609020204030204" pitchFamily="49" charset="0"/>
              </a:rPr>
              <a:t>"</a:t>
            </a:r>
            <a:r>
              <a:rPr lang="en-GB" sz="2000" b="0" i="0" u="none" strike="noStrike" dirty="0">
                <a:solidFill>
                  <a:srgbClr val="A31515"/>
                </a:solidFill>
                <a:effectLst/>
                <a:latin typeface="Courier New" panose="02070309020205020404" pitchFamily="49" charset="0"/>
              </a:rPr>
              <a:t>https://</a:t>
            </a:r>
            <a:r>
              <a:rPr lang="en-GB" sz="2000" b="0" i="0" u="none" strike="noStrike" dirty="0" err="1">
                <a:solidFill>
                  <a:srgbClr val="A31515"/>
                </a:solidFill>
                <a:effectLst/>
                <a:latin typeface="Courier New" panose="02070309020205020404" pitchFamily="49" charset="0"/>
              </a:rPr>
              <a:t>moodle.glos.ac.uk</a:t>
            </a:r>
            <a:r>
              <a:rPr lang="en-GB" sz="2000" b="0" i="0" u="none" strike="noStrike" dirty="0">
                <a:solidFill>
                  <a:srgbClr val="A31515"/>
                </a:solidFill>
                <a:effectLst/>
                <a:latin typeface="Courier New" panose="02070309020205020404" pitchFamily="49" charset="0"/>
              </a:rPr>
              <a:t>/course/</a:t>
            </a:r>
            <a:r>
              <a:rPr lang="en-GB" sz="2000" b="0" i="0" u="none" strike="noStrike" dirty="0" err="1">
                <a:solidFill>
                  <a:srgbClr val="A31515"/>
                </a:solidFill>
                <a:effectLst/>
                <a:latin typeface="Courier New" panose="02070309020205020404" pitchFamily="49" charset="0"/>
              </a:rPr>
              <a:t>view.php?id</a:t>
            </a:r>
            <a:r>
              <a:rPr lang="en-GB" sz="2000" b="0" i="0" u="none" strike="noStrike" dirty="0">
                <a:solidFill>
                  <a:srgbClr val="A31515"/>
                </a:solidFill>
                <a:effectLst/>
                <a:latin typeface="Courier New" panose="02070309020205020404" pitchFamily="49" charset="0"/>
              </a:rPr>
              <a:t>=49331/</a:t>
            </a:r>
            <a:r>
              <a:rPr lang="en-GB" sz="2000" b="0" i="0" u="none" strike="noStrike" dirty="0">
                <a:solidFill>
                  <a:srgbClr val="0088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Name of the QR Code Image file</a:t>
            </a:r>
            <a:br>
              <a:rPr lang="en-GB" sz="2000" dirty="0"/>
            </a:br>
            <a:r>
              <a:rPr lang="en-GB" sz="2000" b="0" i="0" u="none" strike="noStrike" dirty="0" err="1">
                <a:solidFill>
                  <a:srgbClr val="000000"/>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 = </a:t>
            </a:r>
            <a:r>
              <a:rPr lang="en-GB" sz="2000" b="0" i="0" u="none" strike="noStrike" dirty="0">
                <a:solidFill>
                  <a:srgbClr val="008800"/>
                </a:solidFill>
                <a:effectLst/>
                <a:latin typeface="Consolas" panose="020B0609020204030204" pitchFamily="49" charset="0"/>
              </a:rPr>
              <a:t>"CT4029.png"</a:t>
            </a:r>
            <a:br>
              <a:rPr lang="en-GB" sz="2000" dirty="0"/>
            </a:br>
            <a:r>
              <a:rPr lang="en-GB" sz="2000" b="0" i="0" u="none" strike="noStrike" dirty="0">
                <a:solidFill>
                  <a:srgbClr val="880000"/>
                </a:solidFill>
                <a:effectLst/>
                <a:latin typeface="Consolas" panose="020B0609020204030204" pitchFamily="49" charset="0"/>
              </a:rPr>
              <a:t># instantiate </a:t>
            </a:r>
            <a:r>
              <a:rPr lang="en-GB" sz="2000" b="0" i="0" u="none" strike="noStrike" dirty="0" err="1">
                <a:solidFill>
                  <a:srgbClr val="880000"/>
                </a:solidFill>
                <a:effectLst/>
                <a:latin typeface="Consolas" panose="020B0609020204030204" pitchFamily="49" charset="0"/>
              </a:rPr>
              <a:t>QRCode</a:t>
            </a:r>
            <a:r>
              <a:rPr lang="en-GB" sz="2000" b="0" i="0" u="none" strike="noStrike" dirty="0">
                <a:solidFill>
                  <a:srgbClr val="880000"/>
                </a:solidFill>
                <a:effectLst/>
                <a:latin typeface="Consolas" panose="020B0609020204030204" pitchFamily="49" charset="0"/>
              </a:rPr>
              <a:t> object</a:t>
            </a:r>
            <a:br>
              <a:rPr lang="en-GB" sz="2000" dirty="0"/>
            </a:br>
            <a:r>
              <a:rPr lang="en-GB" sz="2000" b="0" i="0" u="none" strike="noStrike" dirty="0" err="1">
                <a:solidFill>
                  <a:srgbClr val="000000"/>
                </a:solidFill>
                <a:effectLst/>
                <a:latin typeface="Consolas" panose="020B0609020204030204" pitchFamily="49" charset="0"/>
              </a:rPr>
              <a:t>qrObject</a:t>
            </a:r>
            <a:r>
              <a:rPr lang="en-GB" sz="2000" b="0" i="0" u="none" strike="noStrike" dirty="0">
                <a:solidFill>
                  <a:srgbClr val="000000"/>
                </a:solidFill>
                <a:effectLst/>
                <a:latin typeface="Consolas" panose="020B0609020204030204" pitchFamily="49" charset="0"/>
              </a:rPr>
              <a:t> = </a:t>
            </a:r>
            <a:r>
              <a:rPr lang="en-GB" sz="2000" b="0" i="0" u="none" strike="noStrike" dirty="0" err="1">
                <a:solidFill>
                  <a:srgbClr val="000000"/>
                </a:solidFill>
                <a:effectLst/>
                <a:latin typeface="Consolas" panose="020B0609020204030204" pitchFamily="49" charset="0"/>
              </a:rPr>
              <a:t>qrcode.QRCode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add data to the QR code</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.add_data</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0088"/>
                </a:solidFill>
                <a:effectLst/>
                <a:latin typeface="Consolas" panose="020B0609020204030204" pitchFamily="49" charset="0"/>
              </a:rPr>
              <a:t>data</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compile the data into a QR code array</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.make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000000"/>
                </a:solidFill>
                <a:effectLst/>
                <a:latin typeface="Consolas" panose="020B0609020204030204" pitchFamily="49" charset="0"/>
              </a:rPr>
              <a:t>image = </a:t>
            </a:r>
            <a:r>
              <a:rPr lang="en-GB" sz="2000" b="0" i="0" u="none" strike="noStrike" dirty="0" err="1">
                <a:solidFill>
                  <a:srgbClr val="000000"/>
                </a:solidFill>
                <a:effectLst/>
                <a:latin typeface="Consolas" panose="020B0609020204030204" pitchFamily="49" charset="0"/>
              </a:rPr>
              <a:t>qrObject.make_image</a:t>
            </a:r>
            <a:r>
              <a:rPr lang="en-GB" sz="2000" b="0" i="0" u="none" strike="noStrike" dirty="0">
                <a:solidFill>
                  <a:srgbClr val="000000"/>
                </a:solidFill>
                <a:effectLst/>
                <a:latin typeface="Consolas" panose="020B0609020204030204" pitchFamily="49" charset="0"/>
              </a:rPr>
              <a:t>(</a:t>
            </a:r>
            <a:r>
              <a:rPr lang="en-GB" sz="2000" b="0" i="0" u="none" strike="noStrike" dirty="0" err="1">
                <a:solidFill>
                  <a:srgbClr val="000000"/>
                </a:solidFill>
                <a:effectLst/>
                <a:latin typeface="Consolas" panose="020B0609020204030204" pitchFamily="49" charset="0"/>
              </a:rPr>
              <a:t>back_color</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8800"/>
                </a:solidFill>
                <a:effectLst/>
                <a:latin typeface="Consolas" panose="020B0609020204030204" pitchFamily="49" charset="0"/>
              </a:rPr>
              <a:t>"blue"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Saving image into a file</a:t>
            </a:r>
            <a:br>
              <a:rPr lang="en-GB" sz="2000" dirty="0"/>
            </a:br>
            <a:r>
              <a:rPr lang="en-GB" sz="2000" b="0" i="0" u="none" strike="noStrike" dirty="0" err="1">
                <a:solidFill>
                  <a:srgbClr val="000088"/>
                </a:solidFill>
                <a:effectLst/>
                <a:latin typeface="Consolas" panose="020B0609020204030204" pitchFamily="49" charset="0"/>
              </a:rPr>
              <a:t>image</a:t>
            </a:r>
            <a:r>
              <a:rPr lang="en-GB" sz="2000" b="0" i="0" u="none" strike="noStrike" dirty="0" err="1">
                <a:solidFill>
                  <a:srgbClr val="9B703F"/>
                </a:solidFill>
                <a:effectLst/>
                <a:latin typeface="Consolas" panose="020B0609020204030204" pitchFamily="49" charset="0"/>
              </a:rPr>
              <a:t>.save</a:t>
            </a:r>
            <a:r>
              <a:rPr lang="en-GB" sz="2000" b="0" i="0" u="none" strike="noStrike" dirty="0">
                <a:solidFill>
                  <a:srgbClr val="000000"/>
                </a:solidFill>
                <a:effectLst/>
                <a:latin typeface="Consolas" panose="020B0609020204030204" pitchFamily="49" charset="0"/>
              </a:rPr>
              <a:t>(</a:t>
            </a:r>
            <a:r>
              <a:rPr lang="en-GB" sz="2000" b="0" i="0" u="none" strike="noStrike" dirty="0" err="1">
                <a:solidFill>
                  <a:srgbClr val="000088"/>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a:t>
            </a:r>
            <a:endParaRPr lang="en-GB" sz="2000" dirty="0"/>
          </a:p>
        </p:txBody>
      </p:sp>
      <p:pic>
        <p:nvPicPr>
          <p:cNvPr id="9" name="Picture 8">
            <a:extLst>
              <a:ext uri="{FF2B5EF4-FFF2-40B4-BE49-F238E27FC236}">
                <a16:creationId xmlns:a16="http://schemas.microsoft.com/office/drawing/2014/main" id="{4D8DA9F1-46D6-3B5E-E102-28A8AA187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396" y="3429000"/>
            <a:ext cx="2603500" cy="2603500"/>
          </a:xfrm>
          <a:prstGeom prst="rect">
            <a:avLst/>
          </a:prstGeom>
        </p:spPr>
      </p:pic>
    </p:spTree>
    <p:extLst>
      <p:ext uri="{BB962C8B-B14F-4D97-AF65-F5344CB8AC3E}">
        <p14:creationId xmlns:p14="http://schemas.microsoft.com/office/powerpoint/2010/main" val="4657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4B69-E6C6-F2AC-8742-8FE5032CF661}"/>
              </a:ext>
            </a:extLst>
          </p:cNvPr>
          <p:cNvSpPr>
            <a:spLocks noGrp="1"/>
          </p:cNvSpPr>
          <p:nvPr>
            <p:ph type="title"/>
          </p:nvPr>
        </p:nvSpPr>
        <p:spPr>
          <a:xfrm>
            <a:off x="287824" y="39234"/>
            <a:ext cx="11435539" cy="720000"/>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 Changing Border Thickness</a:t>
            </a: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ABDB88E0-EE39-EE4A-A5B7-925080428A24}"/>
              </a:ext>
            </a:extLst>
          </p:cNvPr>
          <p:cNvSpPr>
            <a:spLocks noGrp="1"/>
          </p:cNvSpPr>
          <p:nvPr>
            <p:ph type="body" sz="quarter" idx="14"/>
          </p:nvPr>
        </p:nvSpPr>
        <p:spPr>
          <a:xfrm>
            <a:off x="287824" y="256067"/>
            <a:ext cx="11669713" cy="4368843"/>
          </a:xfrm>
        </p:spPr>
        <p:txBody>
          <a:bodyPr/>
          <a:lstStyle/>
          <a:p>
            <a:r>
              <a:rPr lang="en-GB" b="0" i="0" u="none" strike="noStrike" dirty="0">
                <a:solidFill>
                  <a:srgbClr val="2C2C2C"/>
                </a:solidFill>
                <a:effectLst/>
                <a:latin typeface="Roboto" panose="02000000000000000000" pitchFamily="2" charset="0"/>
              </a:rPr>
              <a:t>You can change the border thickness of the QR code by using the </a:t>
            </a:r>
            <a:r>
              <a:rPr lang="en-GB" b="1" i="0" u="none" strike="noStrike" dirty="0">
                <a:solidFill>
                  <a:srgbClr val="2C2C2C"/>
                </a:solidFill>
                <a:effectLst/>
                <a:latin typeface="Roboto" panose="02000000000000000000" pitchFamily="2" charset="0"/>
              </a:rPr>
              <a:t>border</a:t>
            </a:r>
            <a:r>
              <a:rPr lang="en-GB" b="0" i="0" u="none" strike="noStrike" dirty="0">
                <a:solidFill>
                  <a:srgbClr val="2C2C2C"/>
                </a:solidFill>
                <a:effectLst/>
                <a:latin typeface="Roboto" panose="02000000000000000000" pitchFamily="2" charset="0"/>
              </a:rPr>
              <a:t> parameter in the </a:t>
            </a:r>
            <a:r>
              <a:rPr lang="en-GB" b="0" i="0" u="none" strike="noStrike" dirty="0" err="1">
                <a:solidFill>
                  <a:srgbClr val="2C2C2C"/>
                </a:solidFill>
                <a:effectLst/>
                <a:latin typeface="Roboto" panose="02000000000000000000" pitchFamily="2" charset="0"/>
              </a:rPr>
              <a:t>QRCode</a:t>
            </a:r>
            <a:r>
              <a:rPr lang="en-GB" b="0" i="0" u="none" strike="noStrike" dirty="0">
                <a:solidFill>
                  <a:srgbClr val="2C2C2C"/>
                </a:solidFill>
                <a:effectLst/>
                <a:latin typeface="Roboto" panose="02000000000000000000" pitchFamily="2" charset="0"/>
              </a:rPr>
              <a:t> method.</a:t>
            </a:r>
            <a:endParaRPr lang="en-GB" dirty="0"/>
          </a:p>
        </p:txBody>
      </p:sp>
      <p:sp>
        <p:nvSpPr>
          <p:cNvPr id="5" name="TextBox 4">
            <a:extLst>
              <a:ext uri="{FF2B5EF4-FFF2-40B4-BE49-F238E27FC236}">
                <a16:creationId xmlns:a16="http://schemas.microsoft.com/office/drawing/2014/main" id="{B38A592B-9D5E-60F8-69A1-BC46AA517EAD}"/>
              </a:ext>
            </a:extLst>
          </p:cNvPr>
          <p:cNvSpPr txBox="1"/>
          <p:nvPr/>
        </p:nvSpPr>
        <p:spPr>
          <a:xfrm>
            <a:off x="1374977" y="1538770"/>
            <a:ext cx="9261231" cy="4708981"/>
          </a:xfrm>
          <a:prstGeom prst="rect">
            <a:avLst/>
          </a:prstGeom>
          <a:noFill/>
        </p:spPr>
        <p:txBody>
          <a:bodyPr wrap="square">
            <a:spAutoFit/>
          </a:bodyPr>
          <a:lstStyle/>
          <a:p>
            <a:r>
              <a:rPr lang="en-GB" sz="2000" b="0" i="0" u="none" strike="noStrike" dirty="0">
                <a:solidFill>
                  <a:srgbClr val="880000"/>
                </a:solidFill>
                <a:effectLst/>
                <a:latin typeface="Consolas" panose="020B0609020204030204" pitchFamily="49" charset="0"/>
              </a:rPr>
              <a:t># Importing libraries</a:t>
            </a:r>
            <a:br>
              <a:rPr lang="en-GB" sz="2000" dirty="0"/>
            </a:br>
            <a:r>
              <a:rPr lang="en-GB" sz="2000" b="0" i="0" u="none" strike="noStrike" dirty="0">
                <a:solidFill>
                  <a:srgbClr val="000088"/>
                </a:solidFill>
                <a:effectLst/>
                <a:latin typeface="Consolas" panose="020B0609020204030204" pitchFamily="49" charset="0"/>
              </a:rPr>
              <a:t>import</a:t>
            </a:r>
            <a:r>
              <a:rPr lang="en-GB" sz="2000" b="0" i="0" u="none" strike="noStrike" dirty="0">
                <a:solidFill>
                  <a:srgbClr val="000000"/>
                </a:solidFill>
                <a:effectLst/>
                <a:latin typeface="Consolas" panose="020B0609020204030204" pitchFamily="49" charset="0"/>
              </a:rPr>
              <a:t> </a:t>
            </a:r>
            <a:r>
              <a:rPr lang="en-GB" sz="2000" b="0" i="0" u="none" strike="noStrike" dirty="0" err="1">
                <a:solidFill>
                  <a:srgbClr val="000000"/>
                </a:solidFill>
                <a:effectLst/>
                <a:latin typeface="Consolas" panose="020B0609020204030204" pitchFamily="49" charset="0"/>
              </a:rPr>
              <a:t>qrcode</a:t>
            </a:r>
            <a:br>
              <a:rPr lang="en-GB" sz="2000" dirty="0"/>
            </a:br>
            <a:r>
              <a:rPr lang="en-GB" sz="2000" b="0" i="0" u="none" strike="noStrike" dirty="0">
                <a:solidFill>
                  <a:srgbClr val="880000"/>
                </a:solidFill>
                <a:effectLst/>
                <a:latin typeface="Consolas" panose="020B0609020204030204" pitchFamily="49" charset="0"/>
              </a:rPr>
              <a:t># Data for which you want to make QR Code</a:t>
            </a:r>
            <a:br>
              <a:rPr lang="en-GB" sz="2000" dirty="0"/>
            </a:br>
            <a:r>
              <a:rPr lang="en-GB" sz="2000" b="0" i="0" u="none" strike="noStrike" dirty="0">
                <a:solidFill>
                  <a:srgbClr val="880000"/>
                </a:solidFill>
                <a:effectLst/>
                <a:latin typeface="Consolas" panose="020B0609020204030204" pitchFamily="49" charset="0"/>
              </a:rPr>
              <a:t># Here we are using URL of </a:t>
            </a:r>
            <a:r>
              <a:rPr lang="en-GB" sz="2000" b="0" i="0" u="none" strike="noStrike" dirty="0" err="1">
                <a:solidFill>
                  <a:srgbClr val="880000"/>
                </a:solidFill>
                <a:effectLst/>
                <a:latin typeface="Consolas" panose="020B0609020204030204" pitchFamily="49" charset="0"/>
              </a:rPr>
              <a:t>MakeUseOf</a:t>
            </a:r>
            <a:r>
              <a:rPr lang="en-GB" sz="2000" b="0" i="0" u="none" strike="noStrike" dirty="0">
                <a:solidFill>
                  <a:srgbClr val="880000"/>
                </a:solidFill>
                <a:effectLst/>
                <a:latin typeface="Consolas" panose="020B0609020204030204" pitchFamily="49" charset="0"/>
              </a:rPr>
              <a:t> website</a:t>
            </a:r>
            <a:br>
              <a:rPr lang="en-GB" sz="2000" dirty="0"/>
            </a:br>
            <a:r>
              <a:rPr lang="en-GB" sz="2000" b="0" i="0" u="none" strike="noStrike" dirty="0">
                <a:solidFill>
                  <a:srgbClr val="000000"/>
                </a:solidFill>
                <a:effectLst/>
                <a:latin typeface="Consolas" panose="020B0609020204030204" pitchFamily="49" charset="0"/>
              </a:rPr>
              <a:t>data = </a:t>
            </a:r>
            <a:r>
              <a:rPr lang="en-GB" sz="2000" b="0" i="0" u="none" strike="noStrike" dirty="0">
                <a:solidFill>
                  <a:srgbClr val="A31515"/>
                </a:solidFill>
                <a:effectLst/>
                <a:latin typeface="Courier New" panose="02070309020205020404" pitchFamily="49" charset="0"/>
              </a:rPr>
              <a:t>"https://</a:t>
            </a:r>
            <a:r>
              <a:rPr lang="en-GB" sz="2000" b="0" i="0" u="none" strike="noStrike" dirty="0" err="1">
                <a:solidFill>
                  <a:srgbClr val="A31515"/>
                </a:solidFill>
                <a:effectLst/>
                <a:latin typeface="Courier New" panose="02070309020205020404" pitchFamily="49" charset="0"/>
              </a:rPr>
              <a:t>moodle.glos.ac.uk</a:t>
            </a:r>
            <a:r>
              <a:rPr lang="en-GB" sz="2000" b="0" i="0" u="none" strike="noStrike" dirty="0">
                <a:solidFill>
                  <a:srgbClr val="A31515"/>
                </a:solidFill>
                <a:effectLst/>
                <a:latin typeface="Courier New" panose="02070309020205020404" pitchFamily="49" charset="0"/>
              </a:rPr>
              <a:t>/course/</a:t>
            </a:r>
            <a:r>
              <a:rPr lang="en-GB" sz="2000" b="0" i="0" u="none" strike="noStrike" dirty="0" err="1">
                <a:solidFill>
                  <a:srgbClr val="A31515"/>
                </a:solidFill>
                <a:effectLst/>
                <a:latin typeface="Courier New" panose="02070309020205020404" pitchFamily="49" charset="0"/>
              </a:rPr>
              <a:t>view.php?id</a:t>
            </a:r>
            <a:r>
              <a:rPr lang="en-GB" sz="2000" b="0" i="0" u="none" strike="noStrike" dirty="0">
                <a:solidFill>
                  <a:srgbClr val="A31515"/>
                </a:solidFill>
                <a:effectLst/>
                <a:latin typeface="Courier New" panose="02070309020205020404" pitchFamily="49" charset="0"/>
              </a:rPr>
              <a:t>=49331/"</a:t>
            </a:r>
            <a:br>
              <a:rPr lang="en-GB" sz="2000" dirty="0"/>
            </a:br>
            <a:r>
              <a:rPr lang="en-GB" sz="2000" b="0" i="0" u="none" strike="noStrike" dirty="0">
                <a:solidFill>
                  <a:srgbClr val="880000"/>
                </a:solidFill>
                <a:effectLst/>
                <a:latin typeface="Consolas" panose="020B0609020204030204" pitchFamily="49" charset="0"/>
              </a:rPr>
              <a:t># Name of the QR Code Image file</a:t>
            </a:r>
            <a:br>
              <a:rPr lang="en-GB" sz="2000" dirty="0"/>
            </a:br>
            <a:r>
              <a:rPr lang="en-GB" sz="2000" b="0" i="0" u="none" strike="noStrike" dirty="0" err="1">
                <a:solidFill>
                  <a:srgbClr val="000000"/>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 = </a:t>
            </a:r>
            <a:r>
              <a:rPr lang="en-GB" sz="2000" b="0" i="0" u="none" strike="noStrike" dirty="0">
                <a:solidFill>
                  <a:srgbClr val="008800"/>
                </a:solidFill>
                <a:effectLst/>
                <a:latin typeface="Consolas" panose="020B0609020204030204" pitchFamily="49" charset="0"/>
              </a:rPr>
              <a:t>"CT4029.png"</a:t>
            </a:r>
            <a:br>
              <a:rPr lang="en-GB" sz="2000" dirty="0"/>
            </a:br>
            <a:r>
              <a:rPr lang="en-GB" sz="2000" b="0" i="0" u="none" strike="noStrike" dirty="0">
                <a:solidFill>
                  <a:srgbClr val="880000"/>
                </a:solidFill>
                <a:effectLst/>
                <a:latin typeface="Consolas" panose="020B0609020204030204" pitchFamily="49" charset="0"/>
              </a:rPr>
              <a:t># instantiate </a:t>
            </a:r>
            <a:r>
              <a:rPr lang="en-GB" sz="2000" b="0" i="0" u="none" strike="noStrike" dirty="0" err="1">
                <a:solidFill>
                  <a:srgbClr val="880000"/>
                </a:solidFill>
                <a:effectLst/>
                <a:latin typeface="Consolas" panose="020B0609020204030204" pitchFamily="49" charset="0"/>
              </a:rPr>
              <a:t>QRCode</a:t>
            </a:r>
            <a:r>
              <a:rPr lang="en-GB" sz="2000" b="0" i="0" u="none" strike="noStrike" dirty="0">
                <a:solidFill>
                  <a:srgbClr val="880000"/>
                </a:solidFill>
                <a:effectLst/>
                <a:latin typeface="Consolas" panose="020B0609020204030204" pitchFamily="49" charset="0"/>
              </a:rPr>
              <a:t> object</a:t>
            </a:r>
            <a:br>
              <a:rPr lang="en-GB" sz="2000" dirty="0"/>
            </a:br>
            <a:r>
              <a:rPr lang="en-GB" sz="2000" b="0" i="0" u="none" strike="noStrike" dirty="0" err="1">
                <a:solidFill>
                  <a:srgbClr val="000000"/>
                </a:solidFill>
                <a:effectLst/>
                <a:latin typeface="Consolas" panose="020B0609020204030204" pitchFamily="49" charset="0"/>
              </a:rPr>
              <a:t>qrObject</a:t>
            </a:r>
            <a:r>
              <a:rPr lang="en-GB" sz="2000" b="0" i="0" u="none" strike="noStrike" dirty="0">
                <a:solidFill>
                  <a:srgbClr val="000000"/>
                </a:solidFill>
                <a:effectLst/>
                <a:latin typeface="Consolas" panose="020B0609020204030204" pitchFamily="49" charset="0"/>
              </a:rPr>
              <a:t> = </a:t>
            </a:r>
            <a:r>
              <a:rPr lang="en-GB" sz="2000" b="0" i="0" u="none" strike="noStrike" dirty="0" err="1">
                <a:solidFill>
                  <a:srgbClr val="000000"/>
                </a:solidFill>
                <a:effectLst/>
                <a:latin typeface="Consolas" panose="020B0609020204030204" pitchFamily="49" charset="0"/>
              </a:rPr>
              <a:t>qrcode.QRCode</a:t>
            </a:r>
            <a:r>
              <a:rPr lang="en-GB" sz="2000" b="0" i="0" u="none" strike="noStrike" dirty="0">
                <a:solidFill>
                  <a:srgbClr val="000000"/>
                </a:solidFill>
                <a:effectLst/>
                <a:latin typeface="Consolas" panose="020B0609020204030204" pitchFamily="49" charset="0"/>
              </a:rPr>
              <a:t>(border=10)</a:t>
            </a:r>
            <a:br>
              <a:rPr lang="en-GB" sz="2000" dirty="0"/>
            </a:br>
            <a:r>
              <a:rPr lang="en-GB" sz="2000" b="0" i="0" u="none" strike="noStrike" dirty="0">
                <a:solidFill>
                  <a:srgbClr val="880000"/>
                </a:solidFill>
                <a:effectLst/>
                <a:latin typeface="Consolas" panose="020B0609020204030204" pitchFamily="49" charset="0"/>
              </a:rPr>
              <a:t># add data to the QR code</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.add_data</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0088"/>
                </a:solidFill>
                <a:effectLst/>
                <a:latin typeface="Consolas" panose="020B0609020204030204" pitchFamily="49" charset="0"/>
              </a:rPr>
              <a:t>data</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880000"/>
                </a:solidFill>
                <a:effectLst/>
                <a:latin typeface="Consolas" panose="020B0609020204030204" pitchFamily="49" charset="0"/>
              </a:rPr>
              <a:t># compile the data into a QR code array</a:t>
            </a:r>
            <a:br>
              <a:rPr lang="en-GB" sz="2000" dirty="0"/>
            </a:br>
            <a:r>
              <a:rPr lang="en-GB" sz="2000" b="0" i="0" u="none" strike="noStrike" dirty="0" err="1">
                <a:solidFill>
                  <a:srgbClr val="000088"/>
                </a:solidFill>
                <a:effectLst/>
                <a:latin typeface="Consolas" panose="020B0609020204030204" pitchFamily="49" charset="0"/>
              </a:rPr>
              <a:t>qrObject</a:t>
            </a:r>
            <a:r>
              <a:rPr lang="en-GB" sz="2000" b="0" i="0" u="none" strike="noStrike" dirty="0" err="1">
                <a:solidFill>
                  <a:srgbClr val="9B703F"/>
                </a:solidFill>
                <a:effectLst/>
                <a:latin typeface="Consolas" panose="020B0609020204030204" pitchFamily="49" charset="0"/>
              </a:rPr>
              <a:t>.make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a:solidFill>
                  <a:srgbClr val="000000"/>
                </a:solidFill>
                <a:effectLst/>
                <a:latin typeface="Consolas" panose="020B0609020204030204" pitchFamily="49" charset="0"/>
              </a:rPr>
              <a:t>image = </a:t>
            </a:r>
            <a:r>
              <a:rPr lang="en-GB" sz="2000" b="0" i="0" u="none" strike="noStrike" dirty="0" err="1">
                <a:solidFill>
                  <a:srgbClr val="000000"/>
                </a:solidFill>
                <a:effectLst/>
                <a:latin typeface="Consolas" panose="020B0609020204030204" pitchFamily="49" charset="0"/>
              </a:rPr>
              <a:t>qrObject.make_image</a:t>
            </a:r>
            <a:r>
              <a:rPr lang="en-GB" sz="2000" b="0" i="0" u="none" strike="noStrike" dirty="0">
                <a:solidFill>
                  <a:srgbClr val="000000"/>
                </a:solidFill>
                <a:effectLst/>
                <a:latin typeface="Consolas" panose="020B0609020204030204" pitchFamily="49" charset="0"/>
              </a:rPr>
              <a:t>()</a:t>
            </a:r>
            <a:br>
              <a:rPr lang="en-GB" sz="2000" dirty="0"/>
            </a:br>
            <a:r>
              <a:rPr lang="en-GB" sz="2000" b="0" i="0" u="none" strike="noStrike" dirty="0" err="1">
                <a:solidFill>
                  <a:srgbClr val="000088"/>
                </a:solidFill>
                <a:effectLst/>
                <a:latin typeface="Consolas" panose="020B0609020204030204" pitchFamily="49" charset="0"/>
              </a:rPr>
              <a:t>image</a:t>
            </a:r>
            <a:r>
              <a:rPr lang="en-GB" sz="2000" b="0" i="0" u="none" strike="noStrike" dirty="0" err="1">
                <a:solidFill>
                  <a:srgbClr val="9B703F"/>
                </a:solidFill>
                <a:effectLst/>
                <a:latin typeface="Consolas" panose="020B0609020204030204" pitchFamily="49" charset="0"/>
              </a:rPr>
              <a:t>.save</a:t>
            </a:r>
            <a:r>
              <a:rPr lang="en-GB" sz="2000" b="0" i="0" u="none" strike="noStrike" dirty="0">
                <a:solidFill>
                  <a:srgbClr val="000000"/>
                </a:solidFill>
                <a:effectLst/>
                <a:latin typeface="Consolas" panose="020B0609020204030204" pitchFamily="49" charset="0"/>
              </a:rPr>
              <a:t>(</a:t>
            </a:r>
            <a:r>
              <a:rPr lang="en-GB" sz="2000" b="0" i="0" u="none" strike="noStrike" dirty="0" err="1">
                <a:solidFill>
                  <a:srgbClr val="000088"/>
                </a:solidFill>
                <a:effectLst/>
                <a:latin typeface="Consolas" panose="020B0609020204030204" pitchFamily="49" charset="0"/>
              </a:rPr>
              <a:t>QRCodefile</a:t>
            </a:r>
            <a:r>
              <a:rPr lang="en-GB" sz="2000" b="0" i="0" u="none" strike="noStrike" dirty="0">
                <a:solidFill>
                  <a:srgbClr val="000000"/>
                </a:solidFill>
                <a:effectLst/>
                <a:latin typeface="Consolas" panose="020B0609020204030204" pitchFamily="49" charset="0"/>
              </a:rPr>
              <a:t>)</a:t>
            </a:r>
            <a:endParaRPr lang="en-GB" sz="2000" dirty="0"/>
          </a:p>
        </p:txBody>
      </p:sp>
    </p:spTree>
    <p:extLst>
      <p:ext uri="{BB962C8B-B14F-4D97-AF65-F5344CB8AC3E}">
        <p14:creationId xmlns:p14="http://schemas.microsoft.com/office/powerpoint/2010/main" val="278285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54028-D830-4D6F-9001-EE71F63F8176}"/>
              </a:ext>
            </a:extLst>
          </p:cNvPr>
          <p:cNvSpPr>
            <a:spLocks noGrp="1"/>
          </p:cNvSpPr>
          <p:nvPr>
            <p:ph type="title"/>
          </p:nvPr>
        </p:nvSpPr>
        <p:spPr>
          <a:xfrm>
            <a:off x="235488" y="1061856"/>
            <a:ext cx="5479200" cy="720000"/>
          </a:xfrm>
        </p:spPr>
        <p:txBody>
          <a:bodyPr>
            <a:normAutofit/>
          </a:bodyPr>
          <a:lstStyle/>
          <a:p>
            <a:pPr algn="ctr"/>
            <a:r>
              <a:rPr lang="en-GB" dirty="0">
                <a:solidFill>
                  <a:schemeClr val="bg1"/>
                </a:solidFill>
              </a:rPr>
              <a:t>Read a QR code</a:t>
            </a:r>
          </a:p>
        </p:txBody>
      </p:sp>
    </p:spTree>
    <p:extLst>
      <p:ext uri="{BB962C8B-B14F-4D97-AF65-F5344CB8AC3E}">
        <p14:creationId xmlns:p14="http://schemas.microsoft.com/office/powerpoint/2010/main" val="61151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B8A-6AB1-904D-79D5-BDF7962C8C40}"/>
              </a:ext>
            </a:extLst>
          </p:cNvPr>
          <p:cNvSpPr>
            <a:spLocks noGrp="1"/>
          </p:cNvSpPr>
          <p:nvPr>
            <p:ph type="title"/>
          </p:nvPr>
        </p:nvSpPr>
        <p:spPr>
          <a:xfrm>
            <a:off x="521998" y="842400"/>
            <a:ext cx="10872833" cy="720000"/>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 Decode QR Code Using QR Code Image</a:t>
            </a: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30102679-39C8-A582-6F7C-7CE31B997A5F}"/>
              </a:ext>
            </a:extLst>
          </p:cNvPr>
          <p:cNvSpPr>
            <a:spLocks noGrp="1"/>
          </p:cNvSpPr>
          <p:nvPr>
            <p:ph type="body" sz="quarter" idx="14"/>
          </p:nvPr>
        </p:nvSpPr>
        <p:spPr>
          <a:xfrm>
            <a:off x="521998" y="1693015"/>
            <a:ext cx="10652114" cy="4368843"/>
          </a:xfrm>
        </p:spPr>
        <p:txBody>
          <a:bodyPr/>
          <a:lstStyle/>
          <a:p>
            <a:r>
              <a:rPr lang="en-GB" b="0" i="0" u="none" strike="noStrike" dirty="0">
                <a:solidFill>
                  <a:srgbClr val="2C2C2C"/>
                </a:solidFill>
                <a:effectLst/>
                <a:latin typeface="Roboto" panose="02000000000000000000" pitchFamily="2" charset="0"/>
              </a:rPr>
              <a:t>You can decode information from the QR code image using Python's OpenCV library. OpenCV has an inbuilt QR code detector. Using the detector you can decode data out of the QR code.</a:t>
            </a:r>
            <a:endParaRPr lang="en-GB" dirty="0"/>
          </a:p>
        </p:txBody>
      </p:sp>
    </p:spTree>
    <p:extLst>
      <p:ext uri="{BB962C8B-B14F-4D97-AF65-F5344CB8AC3E}">
        <p14:creationId xmlns:p14="http://schemas.microsoft.com/office/powerpoint/2010/main" val="409451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EAC40F-06B6-624F-3837-66F11B6668D1}"/>
              </a:ext>
            </a:extLst>
          </p:cNvPr>
          <p:cNvSpPr txBox="1"/>
          <p:nvPr/>
        </p:nvSpPr>
        <p:spPr>
          <a:xfrm>
            <a:off x="366507" y="190814"/>
            <a:ext cx="6831462" cy="5632311"/>
          </a:xfrm>
          <a:prstGeom prst="rect">
            <a:avLst/>
          </a:prstGeom>
          <a:noFill/>
        </p:spPr>
        <p:txBody>
          <a:bodyPr wrap="square">
            <a:spAutoFit/>
          </a:bodyPr>
          <a:lstStyle/>
          <a:p>
            <a:r>
              <a:rPr lang="en-GB" sz="2000" b="0" i="0" u="none" strike="noStrike" dirty="0">
                <a:solidFill>
                  <a:srgbClr val="880000"/>
                </a:solidFill>
                <a:effectLst/>
                <a:latin typeface="Consolas" panose="020B0609020204030204" pitchFamily="49" charset="0"/>
              </a:rPr>
              <a:t># Import Library</a:t>
            </a:r>
            <a:br>
              <a:rPr lang="en-GB" sz="2000" dirty="0"/>
            </a:br>
            <a:r>
              <a:rPr lang="en-GB" sz="2000" b="0" i="0" u="none" strike="noStrike" dirty="0">
                <a:solidFill>
                  <a:srgbClr val="000088"/>
                </a:solidFill>
                <a:effectLst/>
                <a:latin typeface="Consolas" panose="020B0609020204030204" pitchFamily="49" charset="0"/>
              </a:rPr>
              <a:t>import</a:t>
            </a:r>
            <a:r>
              <a:rPr lang="en-GB" sz="2000" b="0" i="0" u="none" strike="noStrike" dirty="0">
                <a:solidFill>
                  <a:srgbClr val="000000"/>
                </a:solidFill>
                <a:effectLst/>
                <a:latin typeface="Consolas" panose="020B0609020204030204" pitchFamily="49" charset="0"/>
              </a:rPr>
              <a:t> cv2</a:t>
            </a:r>
            <a:br>
              <a:rPr lang="en-GB" sz="2000" dirty="0"/>
            </a:br>
            <a:r>
              <a:rPr lang="en-GB" sz="2000" b="0" i="0" u="none" strike="noStrike" dirty="0">
                <a:solidFill>
                  <a:srgbClr val="880000"/>
                </a:solidFill>
                <a:effectLst/>
                <a:latin typeface="Consolas" panose="020B0609020204030204" pitchFamily="49" charset="0"/>
              </a:rPr>
              <a:t># Name of the QR Code Image file</a:t>
            </a:r>
            <a:br>
              <a:rPr lang="en-GB" sz="2000" dirty="0"/>
            </a:br>
            <a:r>
              <a:rPr lang="en-GB" sz="2000" b="0" i="0" u="none" strike="noStrike" dirty="0">
                <a:solidFill>
                  <a:srgbClr val="000000"/>
                </a:solidFill>
                <a:effectLst/>
                <a:latin typeface="Consolas" panose="020B0609020204030204" pitchFamily="49" charset="0"/>
              </a:rPr>
              <a:t>filename = </a:t>
            </a:r>
            <a:r>
              <a:rPr lang="en-GB" sz="2000" b="0" i="0" u="none" strike="noStrike" dirty="0">
                <a:solidFill>
                  <a:srgbClr val="008800"/>
                </a:solidFill>
                <a:effectLst/>
                <a:latin typeface="Consolas" panose="020B0609020204030204" pitchFamily="49" charset="0"/>
              </a:rPr>
              <a:t>"</a:t>
            </a:r>
            <a:r>
              <a:rPr lang="en-GB" sz="2000" dirty="0">
                <a:solidFill>
                  <a:srgbClr val="008800"/>
                </a:solidFill>
                <a:latin typeface="Consolas" panose="020B0609020204030204" pitchFamily="49" charset="0"/>
              </a:rPr>
              <a:t>CT4029</a:t>
            </a:r>
            <a:r>
              <a:rPr lang="en-GB" sz="2000" b="0" i="0" u="none" strike="noStrike" dirty="0">
                <a:solidFill>
                  <a:srgbClr val="008800"/>
                </a:solidFill>
                <a:effectLst/>
                <a:latin typeface="Consolas" panose="020B0609020204030204" pitchFamily="49" charset="0"/>
              </a:rPr>
              <a:t>.png"</a:t>
            </a:r>
            <a:br>
              <a:rPr lang="en-GB" sz="2000" dirty="0"/>
            </a:br>
            <a:r>
              <a:rPr lang="en-GB" sz="2000" b="0" i="0" u="none" strike="noStrike" dirty="0">
                <a:solidFill>
                  <a:srgbClr val="880000"/>
                </a:solidFill>
                <a:effectLst/>
                <a:latin typeface="Consolas" panose="020B0609020204030204" pitchFamily="49" charset="0"/>
              </a:rPr>
              <a:t># read the QRCODE image</a:t>
            </a:r>
            <a:br>
              <a:rPr lang="en-GB" sz="2000" dirty="0"/>
            </a:br>
            <a:r>
              <a:rPr lang="en-GB" sz="2000" b="0" i="0" u="none" strike="noStrike" dirty="0">
                <a:solidFill>
                  <a:srgbClr val="000000"/>
                </a:solidFill>
                <a:effectLst/>
                <a:latin typeface="Consolas" panose="020B0609020204030204" pitchFamily="49" charset="0"/>
              </a:rPr>
              <a:t>image = cv2.imread(filename)</a:t>
            </a:r>
            <a:br>
              <a:rPr lang="en-GB" sz="2000" dirty="0"/>
            </a:br>
            <a:r>
              <a:rPr lang="en-GB" sz="2000" b="0" i="0" u="none" strike="noStrike" dirty="0">
                <a:solidFill>
                  <a:srgbClr val="880000"/>
                </a:solidFill>
                <a:effectLst/>
                <a:latin typeface="Consolas" panose="020B0609020204030204" pitchFamily="49" charset="0"/>
              </a:rPr>
              <a:t># initialize the cv2 </a:t>
            </a:r>
            <a:r>
              <a:rPr lang="en-GB" sz="2000" b="0" i="0" u="none" strike="noStrike" dirty="0" err="1">
                <a:solidFill>
                  <a:srgbClr val="880000"/>
                </a:solidFill>
                <a:effectLst/>
                <a:latin typeface="Consolas" panose="020B0609020204030204" pitchFamily="49" charset="0"/>
              </a:rPr>
              <a:t>QRCode</a:t>
            </a:r>
            <a:r>
              <a:rPr lang="en-GB" sz="2000" b="0" i="0" u="none" strike="noStrike" dirty="0">
                <a:solidFill>
                  <a:srgbClr val="880000"/>
                </a:solidFill>
                <a:effectLst/>
                <a:latin typeface="Consolas" panose="020B0609020204030204" pitchFamily="49" charset="0"/>
              </a:rPr>
              <a:t> detector</a:t>
            </a:r>
            <a:br>
              <a:rPr lang="en-GB" sz="2000" dirty="0"/>
            </a:br>
            <a:r>
              <a:rPr lang="en-GB" sz="2000" b="0" i="0" u="none" strike="noStrike" dirty="0">
                <a:solidFill>
                  <a:srgbClr val="000000"/>
                </a:solidFill>
                <a:effectLst/>
                <a:latin typeface="Consolas" panose="020B0609020204030204" pitchFamily="49" charset="0"/>
              </a:rPr>
              <a:t>detector = cv2.QRCodeDetector()</a:t>
            </a:r>
            <a:br>
              <a:rPr lang="en-GB" sz="2000" dirty="0"/>
            </a:br>
            <a:r>
              <a:rPr lang="en-GB" sz="2000" b="0" i="0" u="none" strike="noStrike" dirty="0">
                <a:solidFill>
                  <a:srgbClr val="880000"/>
                </a:solidFill>
                <a:effectLst/>
                <a:latin typeface="Consolas" panose="020B0609020204030204" pitchFamily="49" charset="0"/>
              </a:rPr>
              <a:t># detect and decode</a:t>
            </a:r>
            <a:br>
              <a:rPr lang="en-GB" sz="2000" dirty="0"/>
            </a:br>
            <a:r>
              <a:rPr lang="en-GB" sz="2000" b="0" i="0" u="none" strike="noStrike" dirty="0">
                <a:solidFill>
                  <a:srgbClr val="000000"/>
                </a:solidFill>
                <a:effectLst/>
                <a:latin typeface="Consolas" panose="020B0609020204030204" pitchFamily="49" charset="0"/>
              </a:rPr>
              <a:t>data, </a:t>
            </a:r>
            <a:r>
              <a:rPr lang="en-GB" sz="2000" b="0" i="0" u="none" strike="noStrike" dirty="0" err="1">
                <a:solidFill>
                  <a:srgbClr val="000000"/>
                </a:solidFill>
                <a:effectLst/>
                <a:latin typeface="Consolas" panose="020B0609020204030204" pitchFamily="49" charset="0"/>
              </a:rPr>
              <a:t>vertices_array</a:t>
            </a:r>
            <a:r>
              <a:rPr lang="en-GB" sz="2000" b="0" i="0" u="none" strike="noStrike" dirty="0">
                <a:solidFill>
                  <a:srgbClr val="000000"/>
                </a:solidFill>
                <a:effectLst/>
                <a:latin typeface="Consolas" panose="020B0609020204030204" pitchFamily="49" charset="0"/>
              </a:rPr>
              <a:t>, </a:t>
            </a:r>
            <a:r>
              <a:rPr lang="en-GB" sz="2000" b="0" i="0" u="none" strike="noStrike" dirty="0" err="1">
                <a:solidFill>
                  <a:srgbClr val="000000"/>
                </a:solidFill>
                <a:effectLst/>
                <a:latin typeface="Consolas" panose="020B0609020204030204" pitchFamily="49" charset="0"/>
              </a:rPr>
              <a:t>binary_qrcode</a:t>
            </a:r>
            <a:r>
              <a:rPr lang="en-GB" sz="2000" b="0" i="0" u="none" strike="noStrike" dirty="0">
                <a:solidFill>
                  <a:srgbClr val="000000"/>
                </a:solidFill>
                <a:effectLst/>
                <a:latin typeface="Consolas" panose="020B0609020204030204" pitchFamily="49" charset="0"/>
              </a:rPr>
              <a:t> = </a:t>
            </a:r>
            <a:r>
              <a:rPr lang="en-GB" sz="2000" b="0" i="0" u="none" strike="noStrike" dirty="0" err="1">
                <a:solidFill>
                  <a:srgbClr val="000000"/>
                </a:solidFill>
                <a:effectLst/>
                <a:latin typeface="Consolas" panose="020B0609020204030204" pitchFamily="49" charset="0"/>
              </a:rPr>
              <a:t>detector.detectAndDecode</a:t>
            </a:r>
            <a:r>
              <a:rPr lang="en-GB" sz="2000" b="0" i="0" u="none" strike="noStrike" dirty="0">
                <a:solidFill>
                  <a:srgbClr val="000000"/>
                </a:solidFill>
                <a:effectLst/>
                <a:latin typeface="Consolas" panose="020B0609020204030204" pitchFamily="49" charset="0"/>
              </a:rPr>
              <a:t>(image)</a:t>
            </a:r>
            <a:br>
              <a:rPr lang="en-GB" sz="2000" dirty="0"/>
            </a:br>
            <a:r>
              <a:rPr lang="en-GB" sz="2000" b="0" i="0" u="none" strike="noStrike" dirty="0">
                <a:solidFill>
                  <a:srgbClr val="880000"/>
                </a:solidFill>
                <a:effectLst/>
                <a:latin typeface="Consolas" panose="020B0609020204030204" pitchFamily="49" charset="0"/>
              </a:rPr>
              <a:t># if there is a QR code</a:t>
            </a:r>
            <a:br>
              <a:rPr lang="en-GB" sz="2000" dirty="0"/>
            </a:br>
            <a:r>
              <a:rPr lang="en-GB" sz="2000" b="0" i="0" u="none" strike="noStrike" dirty="0">
                <a:solidFill>
                  <a:srgbClr val="880000"/>
                </a:solidFill>
                <a:effectLst/>
                <a:latin typeface="Consolas" panose="020B0609020204030204" pitchFamily="49" charset="0"/>
              </a:rPr>
              <a:t># print the data</a:t>
            </a:r>
            <a:br>
              <a:rPr lang="en-GB" sz="2000" dirty="0"/>
            </a:br>
            <a:r>
              <a:rPr lang="en-GB" sz="2000" b="0" i="0" u="none" strike="noStrike" dirty="0">
                <a:solidFill>
                  <a:srgbClr val="000088"/>
                </a:solidFill>
                <a:effectLst/>
                <a:latin typeface="Consolas" panose="020B0609020204030204" pitchFamily="49" charset="0"/>
              </a:rPr>
              <a:t>if</a:t>
            </a:r>
            <a:r>
              <a:rPr lang="en-GB" sz="2000" b="0" i="0" u="none" strike="noStrike" dirty="0">
                <a:solidFill>
                  <a:srgbClr val="000000"/>
                </a:solidFill>
                <a:effectLst/>
                <a:latin typeface="Consolas" panose="020B0609020204030204" pitchFamily="49" charset="0"/>
              </a:rPr>
              <a:t> </a:t>
            </a:r>
            <a:r>
              <a:rPr lang="en-GB" sz="2000" b="0" i="0" u="none" strike="noStrike" dirty="0" err="1">
                <a:solidFill>
                  <a:srgbClr val="000000"/>
                </a:solidFill>
                <a:effectLst/>
                <a:latin typeface="Consolas" panose="020B0609020204030204" pitchFamily="49" charset="0"/>
              </a:rPr>
              <a:t>vertices_array</a:t>
            </a:r>
            <a:r>
              <a:rPr lang="en-GB" sz="2000" b="0" i="0" u="none" strike="noStrike" dirty="0">
                <a:solidFill>
                  <a:srgbClr val="000000"/>
                </a:solidFill>
                <a:effectLst/>
                <a:latin typeface="Consolas" panose="020B0609020204030204" pitchFamily="49" charset="0"/>
              </a:rPr>
              <a:t> </a:t>
            </a:r>
            <a:r>
              <a:rPr lang="en-GB" sz="2000" b="0" i="0" u="none" strike="noStrike" dirty="0">
                <a:solidFill>
                  <a:srgbClr val="000088"/>
                </a:solidFill>
                <a:effectLst/>
                <a:latin typeface="Consolas" panose="020B0609020204030204" pitchFamily="49" charset="0"/>
              </a:rPr>
              <a:t>is</a:t>
            </a:r>
            <a:r>
              <a:rPr lang="en-GB" sz="2000" b="0" i="0" u="none" strike="noStrike" dirty="0">
                <a:solidFill>
                  <a:srgbClr val="000000"/>
                </a:solidFill>
                <a:effectLst/>
                <a:latin typeface="Consolas" panose="020B0609020204030204" pitchFamily="49" charset="0"/>
              </a:rPr>
              <a:t> </a:t>
            </a:r>
            <a:r>
              <a:rPr lang="en-GB" sz="2000" b="0" i="0" u="none" strike="noStrike" dirty="0">
                <a:solidFill>
                  <a:srgbClr val="000088"/>
                </a:solidFill>
                <a:effectLst/>
                <a:latin typeface="Consolas" panose="020B0609020204030204" pitchFamily="49" charset="0"/>
              </a:rPr>
              <a:t>not</a:t>
            </a:r>
            <a:r>
              <a:rPr lang="en-GB" sz="2000" b="0" i="0" u="none" strike="noStrike" dirty="0">
                <a:solidFill>
                  <a:srgbClr val="000000"/>
                </a:solidFill>
                <a:effectLst/>
                <a:latin typeface="Consolas" panose="020B0609020204030204" pitchFamily="49" charset="0"/>
              </a:rPr>
              <a:t> </a:t>
            </a:r>
            <a:r>
              <a:rPr lang="en-GB" sz="2000" b="0" i="0" u="none" strike="noStrike" dirty="0">
                <a:solidFill>
                  <a:srgbClr val="006666"/>
                </a:solidFill>
                <a:effectLst/>
                <a:latin typeface="Consolas" panose="020B0609020204030204" pitchFamily="49" charset="0"/>
              </a:rPr>
              <a:t>None</a:t>
            </a:r>
            <a:r>
              <a:rPr lang="en-GB" sz="2000" b="0" i="0" u="none" strike="noStrike" dirty="0">
                <a:solidFill>
                  <a:srgbClr val="000000"/>
                </a:solidFill>
                <a:effectLst/>
                <a:latin typeface="Consolas" panose="020B0609020204030204" pitchFamily="49" charset="0"/>
              </a:rPr>
              <a:t>:</a:t>
            </a:r>
            <a:br>
              <a:rPr lang="en-GB" sz="2000" dirty="0"/>
            </a:br>
            <a:r>
              <a:rPr lang="en-GB" sz="2000" dirty="0"/>
              <a:t>	</a:t>
            </a:r>
            <a:r>
              <a:rPr lang="en-GB" sz="2000" b="0" i="0" u="none" strike="noStrike" dirty="0">
                <a:solidFill>
                  <a:srgbClr val="000088"/>
                </a:solidFill>
                <a:effectLst/>
                <a:latin typeface="Consolas" panose="020B0609020204030204" pitchFamily="49" charset="0"/>
              </a:rPr>
              <a:t>print</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8800"/>
                </a:solidFill>
                <a:effectLst/>
                <a:latin typeface="Consolas" panose="020B0609020204030204" pitchFamily="49" charset="0"/>
              </a:rPr>
              <a:t>"</a:t>
            </a:r>
            <a:r>
              <a:rPr lang="en-GB" sz="2000" b="0" i="0" u="none" strike="noStrike" dirty="0" err="1">
                <a:solidFill>
                  <a:srgbClr val="008800"/>
                </a:solidFill>
                <a:effectLst/>
                <a:latin typeface="Consolas" panose="020B0609020204030204" pitchFamily="49" charset="0"/>
              </a:rPr>
              <a:t>QRCode</a:t>
            </a:r>
            <a:r>
              <a:rPr lang="en-GB" sz="2000" b="0" i="0" u="none" strike="noStrike" dirty="0">
                <a:solidFill>
                  <a:srgbClr val="008800"/>
                </a:solidFill>
                <a:effectLst/>
                <a:latin typeface="Consolas" panose="020B0609020204030204" pitchFamily="49" charset="0"/>
              </a:rPr>
              <a:t> data:"</a:t>
            </a:r>
            <a:r>
              <a:rPr lang="en-GB" sz="2000" b="0" i="0" u="none" strike="noStrike" dirty="0">
                <a:solidFill>
                  <a:srgbClr val="000000"/>
                </a:solidFill>
                <a:effectLst/>
                <a:latin typeface="Consolas" panose="020B0609020204030204" pitchFamily="49" charset="0"/>
              </a:rPr>
              <a:t>)</a:t>
            </a:r>
            <a:br>
              <a:rPr lang="en-GB" sz="2000" dirty="0"/>
            </a:br>
            <a:r>
              <a:rPr lang="en-GB" sz="2000" dirty="0"/>
              <a:t>	</a:t>
            </a:r>
            <a:r>
              <a:rPr lang="en-GB" sz="2000" b="0" i="0" u="none" strike="noStrike" dirty="0">
                <a:solidFill>
                  <a:srgbClr val="000088"/>
                </a:solidFill>
                <a:effectLst/>
                <a:latin typeface="Consolas" panose="020B0609020204030204" pitchFamily="49" charset="0"/>
              </a:rPr>
              <a:t>print</a:t>
            </a:r>
            <a:r>
              <a:rPr lang="en-GB" sz="2000" b="0" i="0" u="none" strike="noStrike" dirty="0">
                <a:solidFill>
                  <a:srgbClr val="000000"/>
                </a:solidFill>
                <a:effectLst/>
                <a:latin typeface="Consolas" panose="020B0609020204030204" pitchFamily="49" charset="0"/>
              </a:rPr>
              <a:t>(data)</a:t>
            </a:r>
            <a:br>
              <a:rPr lang="en-GB" sz="2000" dirty="0"/>
            </a:br>
            <a:r>
              <a:rPr lang="en-GB" sz="2000" b="0" i="0" u="none" strike="noStrike" dirty="0">
                <a:solidFill>
                  <a:srgbClr val="000088"/>
                </a:solidFill>
                <a:effectLst/>
                <a:latin typeface="Consolas" panose="020B0609020204030204" pitchFamily="49" charset="0"/>
              </a:rPr>
              <a:t>else</a:t>
            </a:r>
            <a:r>
              <a:rPr lang="en-GB" sz="2000" b="0" i="0" u="none" strike="noStrike" dirty="0">
                <a:solidFill>
                  <a:srgbClr val="000000"/>
                </a:solidFill>
                <a:effectLst/>
                <a:latin typeface="Consolas" panose="020B0609020204030204" pitchFamily="49" charset="0"/>
              </a:rPr>
              <a:t>:</a:t>
            </a:r>
            <a:br>
              <a:rPr lang="en-GB" sz="2000" dirty="0"/>
            </a:br>
            <a:r>
              <a:rPr lang="en-GB" sz="2000" dirty="0"/>
              <a:t>	</a:t>
            </a:r>
            <a:r>
              <a:rPr lang="en-GB" sz="2000" b="0" i="0" u="none" strike="noStrike" dirty="0">
                <a:solidFill>
                  <a:srgbClr val="000088"/>
                </a:solidFill>
                <a:effectLst/>
                <a:latin typeface="Consolas" panose="020B0609020204030204" pitchFamily="49" charset="0"/>
              </a:rPr>
              <a:t>print</a:t>
            </a:r>
            <a:r>
              <a:rPr lang="en-GB" sz="2000" b="0" i="0" u="none" strike="noStrike" dirty="0">
                <a:solidFill>
                  <a:srgbClr val="000000"/>
                </a:solidFill>
                <a:effectLst/>
                <a:latin typeface="Consolas" panose="020B0609020204030204" pitchFamily="49" charset="0"/>
              </a:rPr>
              <a:t>(</a:t>
            </a:r>
            <a:r>
              <a:rPr lang="en-GB" sz="2000" b="0" i="0" u="none" strike="noStrike" dirty="0">
                <a:solidFill>
                  <a:srgbClr val="008800"/>
                </a:solidFill>
                <a:effectLst/>
                <a:latin typeface="Consolas" panose="020B0609020204030204" pitchFamily="49" charset="0"/>
              </a:rPr>
              <a:t>"There was some error"</a:t>
            </a:r>
            <a:r>
              <a:rPr lang="en-GB" sz="2000" b="0" i="0" u="none" strike="noStrike" dirty="0">
                <a:solidFill>
                  <a:srgbClr val="000000"/>
                </a:solidFill>
                <a:effectLst/>
                <a:latin typeface="Consolas" panose="020B0609020204030204" pitchFamily="49" charset="0"/>
              </a:rPr>
              <a:t>)</a:t>
            </a:r>
            <a:endParaRPr lang="en-GB" sz="2000" dirty="0"/>
          </a:p>
        </p:txBody>
      </p:sp>
      <p:sp>
        <p:nvSpPr>
          <p:cNvPr id="7" name="TextBox 6">
            <a:extLst>
              <a:ext uri="{FF2B5EF4-FFF2-40B4-BE49-F238E27FC236}">
                <a16:creationId xmlns:a16="http://schemas.microsoft.com/office/drawing/2014/main" id="{DBE62DB2-B35D-8DA5-8792-8484E040ECAA}"/>
              </a:ext>
            </a:extLst>
          </p:cNvPr>
          <p:cNvSpPr txBox="1"/>
          <p:nvPr/>
        </p:nvSpPr>
        <p:spPr>
          <a:xfrm>
            <a:off x="5697415" y="2529116"/>
            <a:ext cx="6611815" cy="2062103"/>
          </a:xfrm>
          <a:prstGeom prst="rect">
            <a:avLst/>
          </a:prstGeom>
          <a:noFill/>
        </p:spPr>
        <p:txBody>
          <a:bodyPr wrap="square">
            <a:spAutoFit/>
          </a:bodyPr>
          <a:lstStyle/>
          <a:p>
            <a:r>
              <a:rPr lang="en-GB" sz="3200" b="1" i="0" u="none" strike="noStrike" dirty="0">
                <a:solidFill>
                  <a:srgbClr val="488ECB"/>
                </a:solidFill>
                <a:effectLst/>
                <a:latin typeface="Courier New" panose="02070309020205020404" pitchFamily="49" charset="0"/>
              </a:rPr>
              <a:t>Output:</a:t>
            </a:r>
          </a:p>
          <a:p>
            <a:r>
              <a:rPr lang="en-GB" sz="3200" b="1" i="0" u="none" strike="noStrike" dirty="0" err="1">
                <a:solidFill>
                  <a:srgbClr val="488ECB"/>
                </a:solidFill>
                <a:effectLst/>
                <a:latin typeface="Courier New" panose="02070309020205020404" pitchFamily="49" charset="0"/>
              </a:rPr>
              <a:t>QRCode</a:t>
            </a:r>
            <a:r>
              <a:rPr lang="en-GB" sz="3200" b="1" i="0" u="none" strike="noStrike" dirty="0">
                <a:solidFill>
                  <a:srgbClr val="488ECB"/>
                </a:solidFill>
                <a:effectLst/>
                <a:latin typeface="Courier New" panose="02070309020205020404" pitchFamily="49" charset="0"/>
              </a:rPr>
              <a:t> data: </a:t>
            </a:r>
            <a:r>
              <a:rPr lang="en-GB" sz="3200" b="1" i="0" dirty="0">
                <a:solidFill>
                  <a:srgbClr val="488ECB"/>
                </a:solidFill>
                <a:effectLst/>
                <a:latin typeface="Courier New" panose="02070309020205020404" pitchFamily="49" charset="0"/>
                <a:hlinkClick r:id="rId2">
                  <a:extLst>
                    <a:ext uri="{A12FA001-AC4F-418D-AE19-62706E023703}">
                      <ahyp:hlinkClr xmlns:ahyp="http://schemas.microsoft.com/office/drawing/2018/hyperlinkcolor" val="tx"/>
                    </a:ext>
                  </a:extLst>
                </a:hlinkClick>
              </a:rPr>
              <a:t>https://moodle.glos.ac.uk/course/view.php?id=49331/</a:t>
            </a:r>
            <a:endParaRPr lang="en-GB" sz="3200" b="1" dirty="0">
              <a:solidFill>
                <a:srgbClr val="488ECB"/>
              </a:solidFill>
            </a:endParaRPr>
          </a:p>
        </p:txBody>
      </p:sp>
    </p:spTree>
    <p:extLst>
      <p:ext uri="{BB962C8B-B14F-4D97-AF65-F5344CB8AC3E}">
        <p14:creationId xmlns:p14="http://schemas.microsoft.com/office/powerpoint/2010/main" val="231556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54028-D830-4D6F-9001-EE71F63F8176}"/>
              </a:ext>
            </a:extLst>
          </p:cNvPr>
          <p:cNvSpPr>
            <a:spLocks noGrp="1"/>
          </p:cNvSpPr>
          <p:nvPr>
            <p:ph type="title"/>
          </p:nvPr>
        </p:nvSpPr>
        <p:spPr>
          <a:xfrm>
            <a:off x="235488" y="1061856"/>
            <a:ext cx="5479200" cy="720000"/>
          </a:xfrm>
        </p:spPr>
        <p:txBody>
          <a:bodyPr>
            <a:normAutofit fontScale="90000"/>
          </a:bodyPr>
          <a:lstStyle/>
          <a:p>
            <a:pPr algn="ctr"/>
            <a:r>
              <a:rPr lang="en-GB" dirty="0">
                <a:solidFill>
                  <a:schemeClr val="bg1"/>
                </a:solidFill>
              </a:rPr>
              <a:t>Check the Password strength </a:t>
            </a:r>
          </a:p>
        </p:txBody>
      </p:sp>
    </p:spTree>
    <p:extLst>
      <p:ext uri="{BB962C8B-B14F-4D97-AF65-F5344CB8AC3E}">
        <p14:creationId xmlns:p14="http://schemas.microsoft.com/office/powerpoint/2010/main" val="236668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5FA1-4589-448F-B0B6-C5A202363225}"/>
              </a:ext>
            </a:extLst>
          </p:cNvPr>
          <p:cNvSpPr>
            <a:spLocks noGrp="1"/>
          </p:cNvSpPr>
          <p:nvPr>
            <p:ph type="title"/>
          </p:nvPr>
        </p:nvSpPr>
        <p:spPr/>
        <p:txBody>
          <a:bodyPr/>
          <a:lstStyle/>
          <a:p>
            <a:r>
              <a:rPr lang="en-GB" dirty="0"/>
              <a:t>Scenario </a:t>
            </a:r>
          </a:p>
        </p:txBody>
      </p:sp>
      <p:sp>
        <p:nvSpPr>
          <p:cNvPr id="3" name="Text Placeholder 2">
            <a:extLst>
              <a:ext uri="{FF2B5EF4-FFF2-40B4-BE49-F238E27FC236}">
                <a16:creationId xmlns:a16="http://schemas.microsoft.com/office/drawing/2014/main" id="{81A7F451-5975-4E1E-AE9B-E64A16CA5540}"/>
              </a:ext>
            </a:extLst>
          </p:cNvPr>
          <p:cNvSpPr>
            <a:spLocks noGrp="1"/>
          </p:cNvSpPr>
          <p:nvPr>
            <p:ph type="body" sz="quarter" idx="14"/>
          </p:nvPr>
        </p:nvSpPr>
        <p:spPr/>
        <p:txBody>
          <a:bodyPr>
            <a:normAutofit lnSpcReduction="10000"/>
          </a:bodyPr>
          <a:lstStyle/>
          <a:p>
            <a:pPr algn="just" fontAlgn="base"/>
            <a:r>
              <a:rPr lang="en-US" dirty="0"/>
              <a:t>In this program, we will be taking a password as a combination of alphanumeric characters along with special characters, and check whether the password is valid or not with the help of few conditions.</a:t>
            </a:r>
          </a:p>
          <a:p>
            <a:pPr algn="just" fontAlgn="base"/>
            <a:endParaRPr lang="en-US" dirty="0"/>
          </a:p>
          <a:p>
            <a:pPr algn="just" fontAlgn="base"/>
            <a:r>
              <a:rPr lang="en-US" b="1" dirty="0"/>
              <a:t>Primary conditions for password validation :</a:t>
            </a:r>
            <a:endParaRPr lang="en-US" dirty="0"/>
          </a:p>
          <a:p>
            <a:pPr marL="889200" lvl="1" indent="-457200" algn="just" fontAlgn="base">
              <a:buFont typeface="+mj-lt"/>
              <a:buAutoNum type="arabicPeriod"/>
            </a:pPr>
            <a:r>
              <a:rPr lang="en-US" dirty="0"/>
              <a:t>Minimum 8 characters.</a:t>
            </a:r>
          </a:p>
          <a:p>
            <a:pPr marL="889200" lvl="1" indent="-457200" algn="just" fontAlgn="base">
              <a:buFont typeface="+mj-lt"/>
              <a:buAutoNum type="arabicPeriod"/>
            </a:pPr>
            <a:r>
              <a:rPr lang="en-US" dirty="0"/>
              <a:t>The alphabets must be between [a-z]</a:t>
            </a:r>
          </a:p>
          <a:p>
            <a:pPr marL="889200" lvl="1" indent="-457200" algn="just" fontAlgn="base">
              <a:buFont typeface="+mj-lt"/>
              <a:buAutoNum type="arabicPeriod"/>
            </a:pPr>
            <a:r>
              <a:rPr lang="en-US" dirty="0"/>
              <a:t>At least one alphabet should be of Upper Case [A-Z]</a:t>
            </a:r>
          </a:p>
          <a:p>
            <a:pPr marL="889200" lvl="1" indent="-457200" algn="just" fontAlgn="base">
              <a:buFont typeface="+mj-lt"/>
              <a:buAutoNum type="arabicPeriod"/>
            </a:pPr>
            <a:r>
              <a:rPr lang="en-US" dirty="0"/>
              <a:t>At least 1 number or digit between [0-9].</a:t>
            </a:r>
          </a:p>
          <a:p>
            <a:pPr marL="889200" lvl="1" indent="-457200" algn="just" fontAlgn="base">
              <a:buFont typeface="+mj-lt"/>
              <a:buAutoNum type="arabicPeriod"/>
            </a:pPr>
            <a:r>
              <a:rPr lang="en-US" dirty="0"/>
              <a:t>At least 1 character from [ _ or @ or $ ].</a:t>
            </a:r>
          </a:p>
          <a:p>
            <a:endParaRPr lang="en-GB" dirty="0"/>
          </a:p>
        </p:txBody>
      </p:sp>
    </p:spTree>
    <p:extLst>
      <p:ext uri="{BB962C8B-B14F-4D97-AF65-F5344CB8AC3E}">
        <p14:creationId xmlns:p14="http://schemas.microsoft.com/office/powerpoint/2010/main" val="227355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FF40-F558-482D-92FE-4C72E24363E1}"/>
              </a:ext>
            </a:extLst>
          </p:cNvPr>
          <p:cNvSpPr>
            <a:spLocks noGrp="1"/>
          </p:cNvSpPr>
          <p:nvPr>
            <p:ph type="title"/>
          </p:nvPr>
        </p:nvSpPr>
        <p:spPr>
          <a:xfrm>
            <a:off x="521999" y="842400"/>
            <a:ext cx="10652114" cy="720000"/>
          </a:xfrm>
        </p:spPr>
        <p:txBody>
          <a:bodyPr/>
          <a:lstStyle/>
          <a:p>
            <a:r>
              <a:rPr lang="en-GB" dirty="0"/>
              <a:t>Examples of Inputs and Expected Output </a:t>
            </a:r>
          </a:p>
        </p:txBody>
      </p:sp>
      <p:sp>
        <p:nvSpPr>
          <p:cNvPr id="5" name="Rectangle 2">
            <a:extLst>
              <a:ext uri="{FF2B5EF4-FFF2-40B4-BE49-F238E27FC236}">
                <a16:creationId xmlns:a16="http://schemas.microsoft.com/office/drawing/2014/main" id="{9BC0C8EB-65F3-453A-8712-1624ED703361}"/>
              </a:ext>
            </a:extLst>
          </p:cNvPr>
          <p:cNvSpPr>
            <a:spLocks noGrp="1" noChangeArrowheads="1"/>
          </p:cNvSpPr>
          <p:nvPr>
            <p:ph type="body" sz="quarter" idx="14"/>
          </p:nvPr>
        </p:nvSpPr>
        <p:spPr bwMode="auto">
          <a:xfrm>
            <a:off x="2431518" y="1715534"/>
            <a:ext cx="5075706" cy="355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rPr>
              <a:t>Input : R@m@_f0rtu9e$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rPr>
              <a:t>Output : Valid 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endParaRPr>
          </a:p>
          <a:p>
            <a:pPr eaLnBrk="0" fontAlgn="base" hangingPunct="0">
              <a:spcBef>
                <a:spcPct val="0"/>
              </a:spcBef>
              <a:spcAft>
                <a:spcPct val="0"/>
              </a:spcAft>
            </a:pPr>
            <a:r>
              <a:rPr lang="en-US" altLang="en-US" sz="1800" dirty="0">
                <a:solidFill>
                  <a:srgbClr val="273239"/>
                </a:solidFill>
              </a:rPr>
              <a:t>Input : </a:t>
            </a:r>
            <a:r>
              <a:rPr lang="en-US" altLang="en-US" sz="1800" dirty="0" err="1">
                <a:solidFill>
                  <a:srgbClr val="273239"/>
                </a:solidFill>
              </a:rPr>
              <a:t>Rama_fortune</a:t>
            </a:r>
            <a:r>
              <a:rPr lang="en-US" altLang="en-US" sz="1800" dirty="0">
                <a:solidFill>
                  <a:srgbClr val="273239"/>
                </a:solidFill>
              </a:rPr>
              <a:t>$ </a:t>
            </a:r>
          </a:p>
          <a:p>
            <a:pPr eaLnBrk="0" fontAlgn="base" hangingPunct="0">
              <a:spcBef>
                <a:spcPct val="0"/>
              </a:spcBef>
              <a:spcAft>
                <a:spcPct val="0"/>
              </a:spcAft>
            </a:pPr>
            <a:r>
              <a:rPr lang="en-US" altLang="en-US" sz="1800" dirty="0">
                <a:solidFill>
                  <a:srgbClr val="273239"/>
                </a:solidFill>
              </a:rPr>
              <a:t>Output : Invalid Password </a:t>
            </a:r>
          </a:p>
          <a:p>
            <a:pPr eaLnBrk="0" fontAlgn="base" hangingPunct="0">
              <a:spcBef>
                <a:spcPct val="0"/>
              </a:spcBef>
              <a:spcAft>
                <a:spcPct val="0"/>
              </a:spcAft>
            </a:pPr>
            <a:r>
              <a:rPr lang="en-US" altLang="en-US" sz="1800" dirty="0">
                <a:solidFill>
                  <a:srgbClr val="273239"/>
                </a:solidFill>
              </a:rPr>
              <a:t>Explanation: Number is missing </a:t>
            </a:r>
          </a:p>
          <a:p>
            <a:pPr eaLnBrk="0" fontAlgn="base" hangingPunct="0">
              <a:spcBef>
                <a:spcPct val="0"/>
              </a:spcBef>
              <a:spcAft>
                <a:spcPct val="0"/>
              </a:spcAft>
            </a:pPr>
            <a:endParaRPr lang="en-US" altLang="en-US" sz="1800" dirty="0">
              <a:solidFill>
                <a:srgbClr val="273239"/>
              </a:solidFill>
            </a:endParaRPr>
          </a:p>
          <a:p>
            <a:pPr eaLnBrk="0" fontAlgn="base" hangingPunct="0">
              <a:spcBef>
                <a:spcPct val="0"/>
              </a:spcBef>
              <a:spcAft>
                <a:spcPct val="0"/>
              </a:spcAft>
            </a:pPr>
            <a:r>
              <a:rPr lang="en-US" altLang="en-US" sz="1800" dirty="0">
                <a:solidFill>
                  <a:srgbClr val="273239"/>
                </a:solidFill>
              </a:rPr>
              <a:t>Input : Rama#fortu9e </a:t>
            </a:r>
          </a:p>
          <a:p>
            <a:pPr eaLnBrk="0" fontAlgn="base" hangingPunct="0">
              <a:spcBef>
                <a:spcPct val="0"/>
              </a:spcBef>
              <a:spcAft>
                <a:spcPct val="0"/>
              </a:spcAft>
            </a:pPr>
            <a:r>
              <a:rPr lang="en-US" altLang="en-US" sz="1800" dirty="0">
                <a:solidFill>
                  <a:srgbClr val="273239"/>
                </a:solidFill>
              </a:rPr>
              <a:t>Output : Invalid Password </a:t>
            </a:r>
          </a:p>
          <a:p>
            <a:pPr eaLnBrk="0" fontAlgn="base" hangingPunct="0">
              <a:spcBef>
                <a:spcPct val="0"/>
              </a:spcBef>
              <a:spcAft>
                <a:spcPct val="0"/>
              </a:spcAft>
            </a:pPr>
            <a:r>
              <a:rPr lang="en-US" altLang="en-US" sz="1800" dirty="0">
                <a:solidFill>
                  <a:srgbClr val="273239"/>
                </a:solidFill>
              </a:rPr>
              <a:t>Explanation: Must consist from _ or @ or $ </a:t>
            </a:r>
          </a:p>
          <a:p>
            <a:pPr eaLnBrk="0" fontAlgn="base" hangingPunct="0">
              <a:spcBef>
                <a:spcPct val="0"/>
              </a:spcBef>
              <a:spcAft>
                <a:spcPct val="0"/>
              </a:spcAf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698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9EAA-673B-4C5C-8505-A90D87393252}"/>
              </a:ext>
            </a:extLst>
          </p:cNvPr>
          <p:cNvSpPr>
            <a:spLocks noGrp="1"/>
          </p:cNvSpPr>
          <p:nvPr>
            <p:ph type="title"/>
          </p:nvPr>
        </p:nvSpPr>
        <p:spPr/>
        <p:txBody>
          <a:bodyPr/>
          <a:lstStyle/>
          <a:p>
            <a:r>
              <a:rPr lang="en-GB" dirty="0"/>
              <a:t>Regular expression </a:t>
            </a:r>
          </a:p>
        </p:txBody>
      </p:sp>
      <p:sp>
        <p:nvSpPr>
          <p:cNvPr id="3" name="Text Placeholder 2">
            <a:extLst>
              <a:ext uri="{FF2B5EF4-FFF2-40B4-BE49-F238E27FC236}">
                <a16:creationId xmlns:a16="http://schemas.microsoft.com/office/drawing/2014/main" id="{8C1EE2A8-0959-468D-99E4-42869014EB60}"/>
              </a:ext>
            </a:extLst>
          </p:cNvPr>
          <p:cNvSpPr>
            <a:spLocks noGrp="1"/>
          </p:cNvSpPr>
          <p:nvPr>
            <p:ph type="body" sz="quarter" idx="14"/>
          </p:nvPr>
        </p:nvSpPr>
        <p:spPr/>
        <p:txBody>
          <a:bodyPr/>
          <a:lstStyle/>
          <a:p>
            <a:pPr marL="342900" indent="-342900" algn="just">
              <a:buFont typeface="Arial" panose="020B0604020202020204" pitchFamily="34" charset="0"/>
              <a:buChar char="•"/>
            </a:pPr>
            <a:r>
              <a:rPr lang="en-US" dirty="0"/>
              <a:t>A </a:t>
            </a:r>
            <a:r>
              <a:rPr lang="en-US" b="1" dirty="0"/>
              <a:t>Regular Expressions (RegEx)</a:t>
            </a:r>
            <a:r>
              <a:rPr lang="en-US" dirty="0"/>
              <a:t> is a special sequence of characters that uses a search pattern to find a string or set of strings. It can detect the presence or absence of a text by matching with a particular pattern, and also can split a pattern into one or more sub-patterns.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Python provides a </a:t>
            </a:r>
            <a:r>
              <a:rPr lang="en-US" b="1" dirty="0"/>
              <a:t>re</a:t>
            </a:r>
            <a:r>
              <a:rPr lang="en-US" dirty="0"/>
              <a:t> module that supports the use of regex in Python. Its primary function is to offer a search, where it takes a regular expression and a string. Here, it either returns the first match or else none.</a:t>
            </a:r>
          </a:p>
          <a:p>
            <a:pPr marL="342900" indent="-342900" algn="just">
              <a:buFont typeface="Arial" panose="020B0604020202020204" pitchFamily="34" charset="0"/>
              <a:buChar char="•"/>
            </a:pPr>
            <a:endParaRPr lang="en-GB" dirty="0"/>
          </a:p>
          <a:p>
            <a:pPr marL="342900" indent="-342900" algn="just">
              <a:buFont typeface="Arial" panose="020B0604020202020204" pitchFamily="34" charset="0"/>
              <a:buChar char="•"/>
            </a:pPr>
            <a:r>
              <a:rPr lang="en-GB" dirty="0"/>
              <a:t>Installing re module: pip install regex </a:t>
            </a:r>
            <a:endParaRPr lang="en-US" dirty="0"/>
          </a:p>
          <a:p>
            <a:pPr algn="just"/>
            <a:endParaRPr lang="en-US" dirty="0"/>
          </a:p>
          <a:p>
            <a:pPr algn="just"/>
            <a:endParaRPr lang="en-GB" dirty="0"/>
          </a:p>
        </p:txBody>
      </p:sp>
    </p:spTree>
    <p:extLst>
      <p:ext uri="{BB962C8B-B14F-4D97-AF65-F5344CB8AC3E}">
        <p14:creationId xmlns:p14="http://schemas.microsoft.com/office/powerpoint/2010/main" val="297132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1EE-123A-4169-A29F-411C74180893}"/>
              </a:ext>
            </a:extLst>
          </p:cNvPr>
          <p:cNvSpPr>
            <a:spLocks noGrp="1"/>
          </p:cNvSpPr>
          <p:nvPr>
            <p:ph type="title"/>
          </p:nvPr>
        </p:nvSpPr>
        <p:spPr/>
        <p:txBody>
          <a:bodyPr/>
          <a:lstStyle/>
          <a:p>
            <a:r>
              <a:rPr lang="en-GB" dirty="0"/>
              <a:t>Learning Outcomes </a:t>
            </a:r>
          </a:p>
        </p:txBody>
      </p:sp>
      <p:sp>
        <p:nvSpPr>
          <p:cNvPr id="3" name="Text Placeholder 2">
            <a:extLst>
              <a:ext uri="{FF2B5EF4-FFF2-40B4-BE49-F238E27FC236}">
                <a16:creationId xmlns:a16="http://schemas.microsoft.com/office/drawing/2014/main" id="{9891C6A7-D852-48CD-967A-DD29F66F4B3E}"/>
              </a:ext>
            </a:extLst>
          </p:cNvPr>
          <p:cNvSpPr>
            <a:spLocks noGrp="1"/>
          </p:cNvSpPr>
          <p:nvPr>
            <p:ph type="body" sz="quarter" idx="14"/>
          </p:nvPr>
        </p:nvSpPr>
        <p:spPr>
          <a:xfrm>
            <a:off x="521999" y="1481328"/>
            <a:ext cx="10652114" cy="5084064"/>
          </a:xfrm>
        </p:spPr>
        <p:txBody>
          <a:bodyPr>
            <a:normAutofit/>
          </a:bodyPr>
          <a:lstStyle/>
          <a:p>
            <a:pPr marL="342900" indent="-342900" algn="just">
              <a:lnSpc>
                <a:spcPct val="150000"/>
              </a:lnSpc>
              <a:buClr>
                <a:srgbClr val="FFC000"/>
              </a:buClr>
              <a:buFont typeface="Wingdings" panose="05000000000000000000" pitchFamily="2" charset="2"/>
              <a:buChar char="ü"/>
            </a:pPr>
            <a:r>
              <a:rPr lang="en-GB" dirty="0"/>
              <a:t>Create a QR code</a:t>
            </a:r>
          </a:p>
          <a:p>
            <a:pPr marL="342900" indent="-342900" algn="just">
              <a:lnSpc>
                <a:spcPct val="150000"/>
              </a:lnSpc>
              <a:buClr>
                <a:srgbClr val="FFC000"/>
              </a:buClr>
              <a:buFont typeface="Wingdings" panose="05000000000000000000" pitchFamily="2" charset="2"/>
              <a:buChar char="ü"/>
            </a:pPr>
            <a:r>
              <a:rPr lang="en-GB" dirty="0"/>
              <a:t>Read a QR code</a:t>
            </a:r>
          </a:p>
          <a:p>
            <a:pPr marL="342900" indent="-342900" algn="just">
              <a:lnSpc>
                <a:spcPct val="150000"/>
              </a:lnSpc>
              <a:buClr>
                <a:srgbClr val="FFC000"/>
              </a:buClr>
              <a:buFont typeface="Wingdings" panose="05000000000000000000" pitchFamily="2" charset="2"/>
              <a:buChar char="ü"/>
            </a:pPr>
            <a:r>
              <a:rPr lang="en-US" dirty="0"/>
              <a:t>Check the password strength </a:t>
            </a:r>
          </a:p>
          <a:p>
            <a:pPr marL="342900" indent="-342900" algn="just">
              <a:lnSpc>
                <a:spcPct val="150000"/>
              </a:lnSpc>
              <a:buClr>
                <a:srgbClr val="FFC000"/>
              </a:buClr>
              <a:buFont typeface="Wingdings" panose="05000000000000000000" pitchFamily="2" charset="2"/>
              <a:buChar char="ü"/>
            </a:pPr>
            <a:endParaRPr lang="en-US" dirty="0"/>
          </a:p>
          <a:p>
            <a:pPr algn="just"/>
            <a:endParaRPr lang="en-GB" sz="1800" dirty="0"/>
          </a:p>
        </p:txBody>
      </p:sp>
    </p:spTree>
    <p:extLst>
      <p:ext uri="{BB962C8B-B14F-4D97-AF65-F5344CB8AC3E}">
        <p14:creationId xmlns:p14="http://schemas.microsoft.com/office/powerpoint/2010/main" val="231395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8BFF-F8E4-42C4-A823-97B472EA54BC}"/>
              </a:ext>
            </a:extLst>
          </p:cNvPr>
          <p:cNvSpPr>
            <a:spLocks noGrp="1"/>
          </p:cNvSpPr>
          <p:nvPr>
            <p:ph type="title"/>
          </p:nvPr>
        </p:nvSpPr>
        <p:spPr>
          <a:xfrm>
            <a:off x="308934" y="171924"/>
            <a:ext cx="3770697" cy="720000"/>
          </a:xfrm>
        </p:spPr>
        <p:txBody>
          <a:bodyPr>
            <a:normAutofit fontScale="90000"/>
          </a:bodyPr>
          <a:lstStyle/>
          <a:p>
            <a:r>
              <a:rPr lang="en-US" dirty="0"/>
              <a:t>Python program to check the validity of a Password</a:t>
            </a:r>
            <a:br>
              <a:rPr lang="en-US" dirty="0"/>
            </a:br>
            <a:endParaRPr lang="en-GB" dirty="0"/>
          </a:p>
        </p:txBody>
      </p:sp>
      <p:sp>
        <p:nvSpPr>
          <p:cNvPr id="4" name="Rectangle 1">
            <a:extLst>
              <a:ext uri="{FF2B5EF4-FFF2-40B4-BE49-F238E27FC236}">
                <a16:creationId xmlns:a16="http://schemas.microsoft.com/office/drawing/2014/main" id="{F6DFD7FD-C214-45FF-B77F-19492B8FD387}"/>
              </a:ext>
            </a:extLst>
          </p:cNvPr>
          <p:cNvSpPr>
            <a:spLocks noGrp="1" noChangeArrowheads="1"/>
          </p:cNvSpPr>
          <p:nvPr>
            <p:ph type="body" sz="quarter" idx="14"/>
          </p:nvPr>
        </p:nvSpPr>
        <p:spPr bwMode="auto">
          <a:xfrm>
            <a:off x="4621999" y="-112329"/>
            <a:ext cx="10618000" cy="652486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password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"R@m@_f0rtu9e$"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while</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FF1493"/>
                </a:solidFill>
                <a:effectLst/>
                <a:latin typeface="Consolas" panose="020B0609020204030204" pitchFamily="49" charset="0"/>
              </a:rPr>
              <a:t>len</a:t>
            </a:r>
            <a:r>
              <a:rPr kumimoji="0" lang="en-US" altLang="en-US" sz="1400" b="0" i="0" u="none" strike="noStrike" cap="none" normalizeH="0" baseline="0" dirty="0">
                <a:ln>
                  <a:noFill/>
                </a:ln>
                <a:solidFill>
                  <a:srgbClr val="000000"/>
                </a:solidFill>
                <a:effectLst/>
                <a:latin typeface="Consolas" panose="020B0609020204030204" pitchFamily="49" charset="0"/>
              </a:rPr>
              <a:t>(password)&lt;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elif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re.search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"[a-z]"</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elif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re.search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"[A-Z]"</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elif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re.search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"[0-9]"</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elif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re.search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"[_@$]"</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elif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re.search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"\s"</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"Valid Password"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flag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"Not a Valid Password"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97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5756-467A-4D2C-A4CE-E87B42A90369}"/>
              </a:ext>
            </a:extLst>
          </p:cNvPr>
          <p:cNvSpPr>
            <a:spLocks noGrp="1"/>
          </p:cNvSpPr>
          <p:nvPr>
            <p:ph type="title"/>
          </p:nvPr>
        </p:nvSpPr>
        <p:spPr/>
        <p:txBody>
          <a:bodyPr/>
          <a:lstStyle/>
          <a:p>
            <a:r>
              <a:rPr lang="en-GB"/>
              <a:t>Next Part!</a:t>
            </a:r>
            <a:endParaRPr lang="en-GB" dirty="0"/>
          </a:p>
        </p:txBody>
      </p:sp>
      <p:sp>
        <p:nvSpPr>
          <p:cNvPr id="3" name="Text Placeholder 2">
            <a:extLst>
              <a:ext uri="{FF2B5EF4-FFF2-40B4-BE49-F238E27FC236}">
                <a16:creationId xmlns:a16="http://schemas.microsoft.com/office/drawing/2014/main" id="{C3C241C2-C5B2-4ECA-B4D1-FD10D58EAB8A}"/>
              </a:ext>
            </a:extLst>
          </p:cNvPr>
          <p:cNvSpPr>
            <a:spLocks noGrp="1"/>
          </p:cNvSpPr>
          <p:nvPr>
            <p:ph type="body" sz="quarter" idx="14"/>
          </p:nvPr>
        </p:nvSpPr>
        <p:spPr/>
        <p:txBody>
          <a:bodyPr/>
          <a:lstStyle/>
          <a:p>
            <a:pPr marL="342900" indent="-342900" algn="just">
              <a:lnSpc>
                <a:spcPct val="150000"/>
              </a:lnSpc>
              <a:buFont typeface="Arial" panose="020B0604020202020204" pitchFamily="34" charset="0"/>
              <a:buChar char="•"/>
            </a:pPr>
            <a:r>
              <a:rPr lang="en-GB" dirty="0"/>
              <a:t>Assignment Workshop </a:t>
            </a:r>
            <a:r>
              <a:rPr lang="en-GB" dirty="0">
                <a:sym typeface="Wingdings" panose="05000000000000000000" pitchFamily="2" charset="2"/>
              </a:rPr>
              <a:t> </a:t>
            </a:r>
            <a:endParaRPr lang="en-GB" dirty="0"/>
          </a:p>
          <a:p>
            <a:pPr marL="342900" indent="-342900" algn="just">
              <a:lnSpc>
                <a:spcPct val="150000"/>
              </a:lnSpc>
              <a:buFont typeface="Arial" panose="020B0604020202020204" pitchFamily="34" charset="0"/>
              <a:buChar char="•"/>
            </a:pPr>
            <a:endParaRPr lang="en-GB" dirty="0"/>
          </a:p>
          <a:p>
            <a:pPr marL="342900" indent="-342900" algn="just">
              <a:lnSpc>
                <a:spcPct val="150000"/>
              </a:lnSpc>
              <a:buFont typeface="Arial" panose="020B0604020202020204" pitchFamily="34" charset="0"/>
              <a:buChar char="•"/>
            </a:pPr>
            <a:endParaRPr lang="en-GB" dirty="0"/>
          </a:p>
        </p:txBody>
      </p:sp>
    </p:spTree>
    <p:extLst>
      <p:ext uri="{BB962C8B-B14F-4D97-AF65-F5344CB8AC3E}">
        <p14:creationId xmlns:p14="http://schemas.microsoft.com/office/powerpoint/2010/main" val="374367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Q And A GIFs - Get the best GIF on GIPHY">
            <a:extLst>
              <a:ext uri="{FF2B5EF4-FFF2-40B4-BE49-F238E27FC236}">
                <a16:creationId xmlns:a16="http://schemas.microsoft.com/office/drawing/2014/main" id="{E8724DE2-8FE7-4261-AA01-D2D21E18E3F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170828" y="460587"/>
            <a:ext cx="738704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2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54028-D830-4D6F-9001-EE71F63F8176}"/>
              </a:ext>
            </a:extLst>
          </p:cNvPr>
          <p:cNvSpPr>
            <a:spLocks noGrp="1"/>
          </p:cNvSpPr>
          <p:nvPr>
            <p:ph type="title"/>
          </p:nvPr>
        </p:nvSpPr>
        <p:spPr>
          <a:xfrm>
            <a:off x="235488" y="1061856"/>
            <a:ext cx="5479200" cy="720000"/>
          </a:xfrm>
        </p:spPr>
        <p:txBody>
          <a:bodyPr>
            <a:normAutofit/>
          </a:bodyPr>
          <a:lstStyle/>
          <a:p>
            <a:pPr algn="ctr"/>
            <a:r>
              <a:rPr lang="en-GB" dirty="0">
                <a:solidFill>
                  <a:schemeClr val="bg1"/>
                </a:solidFill>
              </a:rPr>
              <a:t>Create a QR code</a:t>
            </a:r>
          </a:p>
        </p:txBody>
      </p:sp>
    </p:spTree>
    <p:extLst>
      <p:ext uri="{BB962C8B-B14F-4D97-AF65-F5344CB8AC3E}">
        <p14:creationId xmlns:p14="http://schemas.microsoft.com/office/powerpoint/2010/main" val="186675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B8B8-1A7C-4F72-B401-D70185017E93}"/>
              </a:ext>
            </a:extLst>
          </p:cNvPr>
          <p:cNvSpPr>
            <a:spLocks noGrp="1"/>
          </p:cNvSpPr>
          <p:nvPr>
            <p:ph type="title"/>
          </p:nvPr>
        </p:nvSpPr>
        <p:spPr/>
        <p:txBody>
          <a:bodyPr/>
          <a:lstStyle/>
          <a:p>
            <a:r>
              <a:rPr lang="en-GB" dirty="0"/>
              <a:t>What is a QR code?</a:t>
            </a:r>
          </a:p>
        </p:txBody>
      </p:sp>
      <p:sp>
        <p:nvSpPr>
          <p:cNvPr id="3" name="Text Placeholder 2">
            <a:extLst>
              <a:ext uri="{FF2B5EF4-FFF2-40B4-BE49-F238E27FC236}">
                <a16:creationId xmlns:a16="http://schemas.microsoft.com/office/drawing/2014/main" id="{88313134-E444-4DC2-8D84-0EC72DC4CB16}"/>
              </a:ext>
            </a:extLst>
          </p:cNvPr>
          <p:cNvSpPr>
            <a:spLocks noGrp="1"/>
          </p:cNvSpPr>
          <p:nvPr>
            <p:ph type="body" sz="quarter" idx="14"/>
          </p:nvPr>
        </p:nvSpPr>
        <p:spPr/>
        <p:txBody>
          <a:bodyPr>
            <a:normAutofit/>
          </a:bodyPr>
          <a:lstStyle/>
          <a:p>
            <a:pPr marL="342900" indent="-342900" algn="just">
              <a:buFont typeface="Arial" panose="020B0604020202020204" pitchFamily="34" charset="0"/>
              <a:buChar char="•"/>
            </a:pPr>
            <a:r>
              <a:rPr lang="en-US" dirty="0"/>
              <a:t>QR codes are machine readable two dimensional pixelated barcodes which can be used to store a variety of information. QR in QR code stands for Quick Response.</a:t>
            </a:r>
          </a:p>
          <a:p>
            <a:pPr algn="just"/>
            <a:br>
              <a:rPr lang="en-US" dirty="0"/>
            </a:br>
            <a:endParaRPr lang="en-US" dirty="0"/>
          </a:p>
          <a:p>
            <a:pPr marL="342900" indent="-342900" algn="just">
              <a:buFont typeface="Arial" panose="020B0604020202020204" pitchFamily="34" charset="0"/>
              <a:buChar char="•"/>
            </a:pPr>
            <a:r>
              <a:rPr lang="en-US" dirty="0"/>
              <a:t>QR code was invented by a Japanese engineer Masahiro Hara from automobile manufacturer Denso Wave in the year 1994 to track the movement of car parts.</a:t>
            </a:r>
          </a:p>
          <a:p>
            <a:pPr algn="just"/>
            <a:br>
              <a:rPr lang="en-US" dirty="0"/>
            </a:br>
            <a:endParaRPr lang="en-GB" dirty="0"/>
          </a:p>
        </p:txBody>
      </p:sp>
    </p:spTree>
    <p:extLst>
      <p:ext uri="{BB962C8B-B14F-4D97-AF65-F5344CB8AC3E}">
        <p14:creationId xmlns:p14="http://schemas.microsoft.com/office/powerpoint/2010/main" val="24075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5BD0ED-731A-4CEE-966C-76EB820A6757}"/>
              </a:ext>
            </a:extLst>
          </p:cNvPr>
          <p:cNvSpPr>
            <a:spLocks noGrp="1"/>
          </p:cNvSpPr>
          <p:nvPr>
            <p:ph type="body" sz="quarter" idx="14"/>
          </p:nvPr>
        </p:nvSpPr>
        <p:spPr/>
        <p:txBody>
          <a:bodyPr/>
          <a:lstStyle/>
          <a:p>
            <a:pPr marL="342900" indent="-342900" algn="just">
              <a:buFont typeface="Arial" panose="020B0604020202020204" pitchFamily="34" charset="0"/>
              <a:buChar char="•"/>
            </a:pPr>
            <a:r>
              <a:rPr lang="en-US" dirty="0"/>
              <a:t>QR Code has increased in popularity in the later 2010s with improvement in optical capabilities of mobile phones and their wide adoption.</a:t>
            </a:r>
            <a:br>
              <a:rPr lang="en-US" dirty="0"/>
            </a:br>
            <a:endParaRPr lang="en-US" dirty="0"/>
          </a:p>
          <a:p>
            <a:pPr marL="342900" indent="-342900" algn="just">
              <a:buFont typeface="Arial" panose="020B0604020202020204" pitchFamily="34" charset="0"/>
              <a:buChar char="•"/>
            </a:pPr>
            <a:r>
              <a:rPr lang="en-US" dirty="0"/>
              <a:t>Nowadays, QR codes are being used for wide variety of applications like, make online payments, check hotel menu, share </a:t>
            </a:r>
            <a:r>
              <a:rPr lang="en-US" dirty="0" err="1"/>
              <a:t>Wifi</a:t>
            </a:r>
            <a:r>
              <a:rPr lang="en-US" dirty="0"/>
              <a:t> password, obtain price and other details of products etc. QR Codes have become so popular that now every new smartphone comes with in built QR code reader.</a:t>
            </a:r>
            <a:endParaRPr lang="en-GB" dirty="0"/>
          </a:p>
        </p:txBody>
      </p:sp>
      <p:sp>
        <p:nvSpPr>
          <p:cNvPr id="4" name="Title 1">
            <a:extLst>
              <a:ext uri="{FF2B5EF4-FFF2-40B4-BE49-F238E27FC236}">
                <a16:creationId xmlns:a16="http://schemas.microsoft.com/office/drawing/2014/main" id="{F7820333-80B1-47E1-B045-8B2B8B01FA28}"/>
              </a:ext>
            </a:extLst>
          </p:cNvPr>
          <p:cNvSpPr>
            <a:spLocks noGrp="1"/>
          </p:cNvSpPr>
          <p:nvPr>
            <p:ph type="title"/>
          </p:nvPr>
        </p:nvSpPr>
        <p:spPr>
          <a:xfrm>
            <a:off x="521999" y="842400"/>
            <a:ext cx="5468898" cy="720000"/>
          </a:xfrm>
        </p:spPr>
        <p:txBody>
          <a:bodyPr/>
          <a:lstStyle/>
          <a:p>
            <a:r>
              <a:rPr lang="en-GB" dirty="0"/>
              <a:t>What is a QR code?</a:t>
            </a:r>
          </a:p>
        </p:txBody>
      </p:sp>
    </p:spTree>
    <p:extLst>
      <p:ext uri="{BB962C8B-B14F-4D97-AF65-F5344CB8AC3E}">
        <p14:creationId xmlns:p14="http://schemas.microsoft.com/office/powerpoint/2010/main" val="9772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9782-B7B6-1D1B-39A5-5238819E94C6}"/>
              </a:ext>
            </a:extLst>
          </p:cNvPr>
          <p:cNvSpPr>
            <a:spLocks noGrp="1"/>
          </p:cNvSpPr>
          <p:nvPr>
            <p:ph type="title"/>
          </p:nvPr>
        </p:nvSpPr>
        <p:spPr/>
        <p:txBody>
          <a:bodyPr>
            <a:normAutofit fontScale="90000"/>
          </a:bodyPr>
          <a:lstStyle/>
          <a:p>
            <a:r>
              <a:rPr lang="en-GB" b="1" i="0" u="none" strike="noStrike" dirty="0">
                <a:solidFill>
                  <a:srgbClr val="2C2C2C"/>
                </a:solidFill>
                <a:effectLst/>
                <a:latin typeface="Roboto" panose="02000000000000000000" pitchFamily="2" charset="0"/>
              </a:rPr>
              <a:t>Install Required Packages</a:t>
            </a: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2AF06116-7A50-7106-D6FE-1B8D5FC09169}"/>
              </a:ext>
            </a:extLst>
          </p:cNvPr>
          <p:cNvSpPr>
            <a:spLocks noGrp="1"/>
          </p:cNvSpPr>
          <p:nvPr>
            <p:ph type="body" sz="quarter" idx="14"/>
          </p:nvPr>
        </p:nvSpPr>
        <p:spPr/>
        <p:txBody>
          <a:bodyPr/>
          <a:lstStyle/>
          <a:p>
            <a:r>
              <a:rPr lang="en-GB" dirty="0">
                <a:solidFill>
                  <a:srgbClr val="000000"/>
                </a:solidFill>
                <a:latin typeface="Consolas" panose="020B0609020204030204" pitchFamily="49" charset="0"/>
              </a:rPr>
              <a:t>p</a:t>
            </a:r>
            <a:r>
              <a:rPr lang="en-GB" b="0" i="0" u="none" strike="noStrike" dirty="0">
                <a:solidFill>
                  <a:srgbClr val="000000"/>
                </a:solidFill>
                <a:effectLst/>
                <a:latin typeface="Consolas" panose="020B0609020204030204" pitchFamily="49" charset="0"/>
              </a:rPr>
              <a:t>ip </a:t>
            </a:r>
            <a:r>
              <a:rPr lang="en-GB" b="0" i="0" u="none" strike="noStrike" dirty="0">
                <a:solidFill>
                  <a:srgbClr val="000088"/>
                </a:solidFill>
                <a:effectLst/>
                <a:latin typeface="Consolas" panose="020B0609020204030204" pitchFamily="49" charset="0"/>
              </a:rPr>
              <a:t>install</a:t>
            </a:r>
            <a:r>
              <a:rPr lang="en-GB" b="0" i="0" u="none" strike="noStrike" dirty="0">
                <a:solidFill>
                  <a:srgbClr val="000000"/>
                </a:solidFill>
                <a:effectLst/>
                <a:latin typeface="Consolas" panose="020B0609020204030204" pitchFamily="49" charset="0"/>
              </a:rPr>
              <a:t> </a:t>
            </a:r>
            <a:r>
              <a:rPr lang="en-GB" b="0" i="0" u="none" strike="noStrike" dirty="0" err="1">
                <a:solidFill>
                  <a:srgbClr val="000000"/>
                </a:solidFill>
                <a:effectLst/>
                <a:latin typeface="Consolas" panose="020B0609020204030204" pitchFamily="49" charset="0"/>
              </a:rPr>
              <a:t>opencv</a:t>
            </a:r>
            <a:r>
              <a:rPr lang="en-GB" b="0" i="0" u="none" strike="noStrike" dirty="0">
                <a:solidFill>
                  <a:srgbClr val="000000"/>
                </a:solidFill>
                <a:effectLst/>
                <a:latin typeface="Consolas" panose="020B0609020204030204" pitchFamily="49" charset="0"/>
              </a:rPr>
              <a:t>-python </a:t>
            </a:r>
          </a:p>
          <a:p>
            <a:r>
              <a:rPr lang="en-GB" dirty="0">
                <a:solidFill>
                  <a:srgbClr val="000000"/>
                </a:solidFill>
                <a:latin typeface="Consolas" panose="020B0609020204030204" pitchFamily="49" charset="0"/>
              </a:rPr>
              <a:t>p</a:t>
            </a:r>
            <a:r>
              <a:rPr lang="en-GB" b="0" i="0" u="none" strike="noStrike" dirty="0">
                <a:solidFill>
                  <a:srgbClr val="000000"/>
                </a:solidFill>
                <a:effectLst/>
                <a:latin typeface="Consolas" panose="020B0609020204030204" pitchFamily="49" charset="0"/>
              </a:rPr>
              <a:t>ip </a:t>
            </a:r>
            <a:r>
              <a:rPr lang="en-GB" b="0" i="0" u="none" strike="noStrike" dirty="0">
                <a:solidFill>
                  <a:srgbClr val="000088"/>
                </a:solidFill>
                <a:effectLst/>
                <a:latin typeface="Consolas" panose="020B0609020204030204" pitchFamily="49" charset="0"/>
              </a:rPr>
              <a:t>install</a:t>
            </a:r>
            <a:r>
              <a:rPr lang="en-GB" b="0" i="0" u="none" strike="noStrike" dirty="0">
                <a:solidFill>
                  <a:srgbClr val="000000"/>
                </a:solidFill>
                <a:effectLst/>
                <a:latin typeface="Consolas" panose="020B0609020204030204" pitchFamily="49" charset="0"/>
              </a:rPr>
              <a:t> </a:t>
            </a:r>
            <a:r>
              <a:rPr lang="en-GB" b="0" i="0" u="none" strike="noStrike" dirty="0" err="1">
                <a:solidFill>
                  <a:srgbClr val="000000"/>
                </a:solidFill>
                <a:effectLst/>
                <a:latin typeface="Consolas" panose="020B0609020204030204" pitchFamily="49" charset="0"/>
              </a:rPr>
              <a:t>qrcode</a:t>
            </a:r>
            <a:r>
              <a:rPr lang="en-GB" b="0" i="0" u="none" strike="noStrike" dirty="0">
                <a:solidFill>
                  <a:srgbClr val="000000"/>
                </a:solidFill>
                <a:effectLst/>
                <a:latin typeface="Consolas" panose="020B0609020204030204" pitchFamily="49" charset="0"/>
              </a:rPr>
              <a:t> </a:t>
            </a:r>
          </a:p>
          <a:p>
            <a:r>
              <a:rPr lang="en-GB" dirty="0">
                <a:solidFill>
                  <a:srgbClr val="000000"/>
                </a:solidFill>
                <a:latin typeface="Consolas" panose="020B0609020204030204" pitchFamily="49" charset="0"/>
              </a:rPr>
              <a:t>p</a:t>
            </a:r>
            <a:r>
              <a:rPr lang="en-GB" b="0" i="0" u="none" strike="noStrike" dirty="0">
                <a:solidFill>
                  <a:srgbClr val="000000"/>
                </a:solidFill>
                <a:effectLst/>
                <a:latin typeface="Consolas" panose="020B0609020204030204" pitchFamily="49" charset="0"/>
              </a:rPr>
              <a:t>ip </a:t>
            </a:r>
            <a:r>
              <a:rPr lang="en-GB" b="0" i="0" u="none" strike="noStrike" dirty="0">
                <a:solidFill>
                  <a:srgbClr val="000088"/>
                </a:solidFill>
                <a:effectLst/>
                <a:latin typeface="Consolas" panose="020B0609020204030204" pitchFamily="49" charset="0"/>
              </a:rPr>
              <a:t>install</a:t>
            </a:r>
            <a:r>
              <a:rPr lang="en-GB" b="0" i="0" u="none" strike="noStrike" dirty="0">
                <a:solidFill>
                  <a:srgbClr val="000000"/>
                </a:solidFill>
                <a:effectLst/>
                <a:latin typeface="Consolas" panose="020B0609020204030204" pitchFamily="49" charset="0"/>
              </a:rPr>
              <a:t> </a:t>
            </a:r>
            <a:r>
              <a:rPr lang="en-GB" b="0" i="0" u="none" strike="noStrike" dirty="0" err="1">
                <a:solidFill>
                  <a:srgbClr val="000000"/>
                </a:solidFill>
                <a:effectLst/>
                <a:latin typeface="Consolas" panose="020B0609020204030204" pitchFamily="49" charset="0"/>
              </a:rPr>
              <a:t>numpy</a:t>
            </a:r>
            <a:r>
              <a:rPr lang="en-GB" b="0" i="0" u="none" strike="noStrike" dirty="0">
                <a:solidFill>
                  <a:srgbClr val="000000"/>
                </a:solidFill>
                <a:effectLst/>
                <a:latin typeface="Consolas" panose="020B0609020204030204" pitchFamily="49" charset="0"/>
              </a:rPr>
              <a:t> </a:t>
            </a:r>
          </a:p>
          <a:p>
            <a:r>
              <a:rPr lang="en-GB" dirty="0">
                <a:solidFill>
                  <a:srgbClr val="000000"/>
                </a:solidFill>
                <a:latin typeface="Consolas" panose="020B0609020204030204" pitchFamily="49" charset="0"/>
              </a:rPr>
              <a:t>p</a:t>
            </a:r>
            <a:r>
              <a:rPr lang="en-GB" b="0" i="0" u="none" strike="noStrike" dirty="0">
                <a:solidFill>
                  <a:srgbClr val="000000"/>
                </a:solidFill>
                <a:effectLst/>
                <a:latin typeface="Consolas" panose="020B0609020204030204" pitchFamily="49" charset="0"/>
              </a:rPr>
              <a:t>ip </a:t>
            </a:r>
            <a:r>
              <a:rPr lang="en-GB" b="0" i="0" u="none" strike="noStrike" dirty="0">
                <a:solidFill>
                  <a:srgbClr val="000088"/>
                </a:solidFill>
                <a:effectLst/>
                <a:latin typeface="Consolas" panose="020B0609020204030204" pitchFamily="49" charset="0"/>
              </a:rPr>
              <a:t>install</a:t>
            </a:r>
            <a:r>
              <a:rPr lang="en-GB" b="0" i="0" u="none" strike="noStrike" dirty="0">
                <a:solidFill>
                  <a:srgbClr val="000000"/>
                </a:solidFill>
                <a:effectLst/>
                <a:latin typeface="Consolas" panose="020B0609020204030204" pitchFamily="49" charset="0"/>
              </a:rPr>
              <a:t> Image</a:t>
            </a:r>
            <a:endParaRPr lang="en-GB" dirty="0"/>
          </a:p>
        </p:txBody>
      </p:sp>
    </p:spTree>
    <p:extLst>
      <p:ext uri="{BB962C8B-B14F-4D97-AF65-F5344CB8AC3E}">
        <p14:creationId xmlns:p14="http://schemas.microsoft.com/office/powerpoint/2010/main" val="163161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4E55-0F4E-34C0-63D9-A2AEA542934C}"/>
              </a:ext>
            </a:extLst>
          </p:cNvPr>
          <p:cNvSpPr>
            <a:spLocks noGrp="1"/>
          </p:cNvSpPr>
          <p:nvPr>
            <p:ph type="title"/>
          </p:nvPr>
        </p:nvSpPr>
        <p:spPr/>
        <p:txBody>
          <a:bodyPr>
            <a:normAutofit/>
          </a:bodyPr>
          <a:lstStyle/>
          <a:p>
            <a:r>
              <a:rPr lang="en-GB" b="1" i="0" u="none" strike="noStrike" dirty="0">
                <a:solidFill>
                  <a:srgbClr val="2C2C2C"/>
                </a:solidFill>
                <a:effectLst/>
                <a:latin typeface="Roboto" panose="02000000000000000000" pitchFamily="2" charset="0"/>
              </a:rPr>
              <a:t>Generate QR Code</a:t>
            </a:r>
            <a:endParaRPr lang="en-GB" dirty="0"/>
          </a:p>
        </p:txBody>
      </p:sp>
      <p:sp>
        <p:nvSpPr>
          <p:cNvPr id="3" name="Text Placeholder 2">
            <a:extLst>
              <a:ext uri="{FF2B5EF4-FFF2-40B4-BE49-F238E27FC236}">
                <a16:creationId xmlns:a16="http://schemas.microsoft.com/office/drawing/2014/main" id="{7D42E241-C5C1-BEB8-66A3-DEBB0ABD51D5}"/>
              </a:ext>
            </a:extLst>
          </p:cNvPr>
          <p:cNvSpPr>
            <a:spLocks noGrp="1"/>
          </p:cNvSpPr>
          <p:nvPr>
            <p:ph type="body" sz="quarter" idx="14"/>
          </p:nvPr>
        </p:nvSpPr>
        <p:spPr/>
        <p:txBody>
          <a:bodyPr/>
          <a:lstStyle/>
          <a:p>
            <a:r>
              <a:rPr lang="en-GB" b="0" i="0" u="none" strike="noStrike" dirty="0">
                <a:solidFill>
                  <a:srgbClr val="000088"/>
                </a:solidFill>
                <a:effectLst/>
                <a:latin typeface="Consolas" panose="020B0609020204030204" pitchFamily="49" charset="0"/>
              </a:rPr>
              <a:t>import</a:t>
            </a:r>
            <a:r>
              <a:rPr lang="en-GB" b="0" i="0" u="none" strike="noStrike" dirty="0">
                <a:solidFill>
                  <a:srgbClr val="000000"/>
                </a:solidFill>
                <a:effectLst/>
                <a:latin typeface="Consolas" panose="020B0609020204030204" pitchFamily="49" charset="0"/>
              </a:rPr>
              <a:t> </a:t>
            </a:r>
            <a:r>
              <a:rPr lang="en-GB" b="0" i="0" u="none" strike="noStrike" dirty="0" err="1">
                <a:solidFill>
                  <a:srgbClr val="000000"/>
                </a:solidFill>
                <a:effectLst/>
                <a:latin typeface="Consolas" panose="020B0609020204030204" pitchFamily="49" charset="0"/>
              </a:rPr>
              <a:t>qrcode</a:t>
            </a:r>
            <a:br>
              <a:rPr lang="en-GB" dirty="0"/>
            </a:br>
            <a:r>
              <a:rPr lang="en-GB" b="0" i="0" u="none" strike="noStrike" dirty="0">
                <a:solidFill>
                  <a:srgbClr val="880000"/>
                </a:solidFill>
                <a:effectLst/>
                <a:latin typeface="Consolas" panose="020B0609020204030204" pitchFamily="49" charset="0"/>
              </a:rPr>
              <a:t># Data for which you want to make QR code</a:t>
            </a:r>
            <a:br>
              <a:rPr lang="en-GB" dirty="0"/>
            </a:br>
            <a:r>
              <a:rPr lang="en-GB" b="0" i="0" u="none" strike="noStrike" dirty="0">
                <a:solidFill>
                  <a:srgbClr val="880000"/>
                </a:solidFill>
                <a:effectLst/>
                <a:latin typeface="Consolas" panose="020B0609020204030204" pitchFamily="49" charset="0"/>
              </a:rPr>
              <a:t># Here we are using the URL of the </a:t>
            </a:r>
            <a:r>
              <a:rPr lang="en-GB" b="0" i="0" u="none" strike="noStrike" dirty="0" err="1">
                <a:solidFill>
                  <a:srgbClr val="880000"/>
                </a:solidFill>
                <a:effectLst/>
                <a:latin typeface="Consolas" panose="020B0609020204030204" pitchFamily="49" charset="0"/>
              </a:rPr>
              <a:t>MakeUseOf</a:t>
            </a:r>
            <a:r>
              <a:rPr lang="en-GB" b="0" i="0" u="none" strike="noStrike" dirty="0">
                <a:solidFill>
                  <a:srgbClr val="880000"/>
                </a:solidFill>
                <a:effectLst/>
                <a:latin typeface="Consolas" panose="020B0609020204030204" pitchFamily="49" charset="0"/>
              </a:rPr>
              <a:t> website</a:t>
            </a:r>
            <a:br>
              <a:rPr lang="en-GB" dirty="0"/>
            </a:br>
            <a:r>
              <a:rPr lang="en-GB" b="0" i="0" u="none" strike="noStrike" dirty="0">
                <a:solidFill>
                  <a:srgbClr val="000000"/>
                </a:solidFill>
                <a:effectLst/>
                <a:latin typeface="Consolas" panose="020B0609020204030204" pitchFamily="49" charset="0"/>
              </a:rPr>
              <a:t>data = </a:t>
            </a:r>
            <a:r>
              <a:rPr lang="en-GB" b="0" i="0" u="none" strike="noStrike" dirty="0">
                <a:solidFill>
                  <a:srgbClr val="008800"/>
                </a:solidFill>
                <a:effectLst/>
                <a:latin typeface="Consolas" panose="020B0609020204030204" pitchFamily="49" charset="0"/>
              </a:rPr>
              <a:t>"</a:t>
            </a:r>
            <a:r>
              <a:rPr lang="en-GB" b="0" i="0" u="none" strike="noStrike" dirty="0">
                <a:solidFill>
                  <a:srgbClr val="000000"/>
                </a:solidFill>
                <a:effectLst/>
                <a:latin typeface="Consolas" panose="020B0609020204030204" pitchFamily="49" charset="0"/>
                <a:hlinkClick r:id="rId2"/>
              </a:rPr>
              <a:t>https://moodle.glos.ac.uk/course/view.php?id=49331/</a:t>
            </a:r>
            <a:r>
              <a:rPr lang="en-GB" b="0" i="0" u="none" strike="noStrike" dirty="0">
                <a:solidFill>
                  <a:srgbClr val="008800"/>
                </a:solidFill>
                <a:effectLst/>
                <a:latin typeface="Consolas" panose="020B0609020204030204" pitchFamily="49" charset="0"/>
              </a:rPr>
              <a:t>"</a:t>
            </a:r>
            <a:br>
              <a:rPr lang="en-GB" dirty="0"/>
            </a:br>
            <a:r>
              <a:rPr lang="en-GB" b="0" i="0" u="none" strike="noStrike" dirty="0">
                <a:solidFill>
                  <a:srgbClr val="880000"/>
                </a:solidFill>
                <a:effectLst/>
                <a:latin typeface="Consolas" panose="020B0609020204030204" pitchFamily="49" charset="0"/>
              </a:rPr>
              <a:t># File name of the QR code Image</a:t>
            </a:r>
            <a:br>
              <a:rPr lang="en-GB" dirty="0"/>
            </a:br>
            <a:r>
              <a:rPr lang="en-GB" b="0" i="0" u="none" strike="noStrike" dirty="0">
                <a:solidFill>
                  <a:srgbClr val="880000"/>
                </a:solidFill>
                <a:effectLst/>
                <a:latin typeface="Consolas" panose="020B0609020204030204" pitchFamily="49" charset="0"/>
              </a:rPr>
              <a:t># Change it with your desired file name</a:t>
            </a:r>
            <a:br>
              <a:rPr lang="en-GB" dirty="0"/>
            </a:br>
            <a:r>
              <a:rPr lang="en-GB" b="0" i="0" u="none" strike="noStrike" dirty="0" err="1">
                <a:solidFill>
                  <a:srgbClr val="000000"/>
                </a:solidFill>
                <a:effectLst/>
                <a:latin typeface="Consolas" panose="020B0609020204030204" pitchFamily="49" charset="0"/>
              </a:rPr>
              <a:t>QRCodefile</a:t>
            </a:r>
            <a:r>
              <a:rPr lang="en-GB" b="0" i="0" u="none" strike="noStrike" dirty="0">
                <a:solidFill>
                  <a:srgbClr val="000000"/>
                </a:solidFill>
                <a:effectLst/>
                <a:latin typeface="Consolas" panose="020B0609020204030204" pitchFamily="49" charset="0"/>
              </a:rPr>
              <a:t> = </a:t>
            </a:r>
            <a:r>
              <a:rPr lang="en-GB" b="0" i="0" u="none" strike="noStrike" dirty="0">
                <a:solidFill>
                  <a:srgbClr val="008800"/>
                </a:solidFill>
                <a:effectLst/>
                <a:latin typeface="Consolas" panose="020B0609020204030204" pitchFamily="49" charset="0"/>
              </a:rPr>
              <a:t>"</a:t>
            </a:r>
            <a:r>
              <a:rPr lang="en-GB" dirty="0">
                <a:solidFill>
                  <a:srgbClr val="008800"/>
                </a:solidFill>
                <a:latin typeface="Consolas" panose="020B0609020204030204" pitchFamily="49" charset="0"/>
              </a:rPr>
              <a:t>CT4029</a:t>
            </a:r>
            <a:r>
              <a:rPr lang="en-GB" b="0" i="0" u="none" strike="noStrike" dirty="0">
                <a:solidFill>
                  <a:srgbClr val="008800"/>
                </a:solidFill>
                <a:effectLst/>
                <a:latin typeface="Consolas" panose="020B0609020204030204" pitchFamily="49" charset="0"/>
              </a:rPr>
              <a:t>.png"</a:t>
            </a:r>
            <a:br>
              <a:rPr lang="en-GB" dirty="0"/>
            </a:br>
            <a:r>
              <a:rPr lang="en-GB" b="0" i="0" u="none" strike="noStrike" dirty="0">
                <a:solidFill>
                  <a:srgbClr val="880000"/>
                </a:solidFill>
                <a:effectLst/>
                <a:latin typeface="Consolas" panose="020B0609020204030204" pitchFamily="49" charset="0"/>
              </a:rPr>
              <a:t># Generating the QR code</a:t>
            </a:r>
            <a:br>
              <a:rPr lang="en-GB" dirty="0"/>
            </a:br>
            <a:r>
              <a:rPr lang="en-GB" b="0" i="0" u="none" strike="noStrike" dirty="0" err="1">
                <a:solidFill>
                  <a:srgbClr val="000000"/>
                </a:solidFill>
                <a:effectLst/>
                <a:latin typeface="Consolas" panose="020B0609020204030204" pitchFamily="49" charset="0"/>
              </a:rPr>
              <a:t>QRimage</a:t>
            </a:r>
            <a:r>
              <a:rPr lang="en-GB" b="0" i="0" u="none" strike="noStrike" dirty="0">
                <a:solidFill>
                  <a:srgbClr val="000000"/>
                </a:solidFill>
                <a:effectLst/>
                <a:latin typeface="Consolas" panose="020B0609020204030204" pitchFamily="49" charset="0"/>
              </a:rPr>
              <a:t> = </a:t>
            </a:r>
            <a:r>
              <a:rPr lang="en-GB" b="0" i="0" u="none" strike="noStrike" dirty="0" err="1">
                <a:solidFill>
                  <a:srgbClr val="000000"/>
                </a:solidFill>
                <a:effectLst/>
                <a:latin typeface="Consolas" panose="020B0609020204030204" pitchFamily="49" charset="0"/>
              </a:rPr>
              <a:t>qrcode.make</a:t>
            </a:r>
            <a:r>
              <a:rPr lang="en-GB" b="0" i="0" u="none" strike="noStrike" dirty="0">
                <a:solidFill>
                  <a:srgbClr val="000000"/>
                </a:solidFill>
                <a:effectLst/>
                <a:latin typeface="Consolas" panose="020B0609020204030204" pitchFamily="49" charset="0"/>
              </a:rPr>
              <a:t>(data)</a:t>
            </a:r>
            <a:br>
              <a:rPr lang="en-GB" dirty="0"/>
            </a:br>
            <a:r>
              <a:rPr lang="en-GB" b="0" i="0" u="none" strike="noStrike" dirty="0">
                <a:solidFill>
                  <a:srgbClr val="880000"/>
                </a:solidFill>
                <a:effectLst/>
                <a:latin typeface="Consolas" panose="020B0609020204030204" pitchFamily="49" charset="0"/>
              </a:rPr>
              <a:t># Saving image into a file</a:t>
            </a:r>
            <a:br>
              <a:rPr lang="en-GB" dirty="0"/>
            </a:br>
            <a:r>
              <a:rPr lang="en-GB" b="0" i="0" u="none" strike="noStrike" dirty="0" err="1">
                <a:solidFill>
                  <a:srgbClr val="000088"/>
                </a:solidFill>
                <a:effectLst/>
                <a:latin typeface="Consolas" panose="020B0609020204030204" pitchFamily="49" charset="0"/>
              </a:rPr>
              <a:t>QRimage</a:t>
            </a:r>
            <a:r>
              <a:rPr lang="en-GB" b="0" i="0" u="none" strike="noStrike" dirty="0" err="1">
                <a:solidFill>
                  <a:srgbClr val="9B703F"/>
                </a:solidFill>
                <a:effectLst/>
                <a:latin typeface="Consolas" panose="020B0609020204030204" pitchFamily="49" charset="0"/>
              </a:rPr>
              <a:t>.save</a:t>
            </a:r>
            <a:r>
              <a:rPr lang="en-GB" b="0" i="0" u="none" strike="noStrike" dirty="0">
                <a:solidFill>
                  <a:srgbClr val="000000"/>
                </a:solidFill>
                <a:effectLst/>
                <a:latin typeface="Consolas" panose="020B0609020204030204" pitchFamily="49" charset="0"/>
              </a:rPr>
              <a:t>(</a:t>
            </a:r>
            <a:r>
              <a:rPr lang="en-GB" b="0" i="0" u="none" strike="noStrike" dirty="0" err="1">
                <a:solidFill>
                  <a:srgbClr val="000088"/>
                </a:solidFill>
                <a:effectLst/>
                <a:latin typeface="Consolas" panose="020B0609020204030204" pitchFamily="49" charset="0"/>
              </a:rPr>
              <a:t>QRCodefile</a:t>
            </a:r>
            <a:r>
              <a:rPr lang="en-GB" b="0" i="0" u="none" strike="noStrike" dirty="0">
                <a:solidFill>
                  <a:srgbClr val="000000"/>
                </a:solidFill>
                <a:effectLst/>
                <a:latin typeface="Consolas" panose="020B0609020204030204" pitchFamily="49" charset="0"/>
              </a:rPr>
              <a:t>)</a:t>
            </a:r>
            <a:endParaRPr lang="en-GB" dirty="0"/>
          </a:p>
        </p:txBody>
      </p:sp>
      <p:pic>
        <p:nvPicPr>
          <p:cNvPr id="5" name="Picture 4">
            <a:extLst>
              <a:ext uri="{FF2B5EF4-FFF2-40B4-BE49-F238E27FC236}">
                <a16:creationId xmlns:a16="http://schemas.microsoft.com/office/drawing/2014/main" id="{362617AB-4FF4-4E18-35E9-702EA9949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96" y="3429000"/>
            <a:ext cx="2603500" cy="2603500"/>
          </a:xfrm>
          <a:prstGeom prst="rect">
            <a:avLst/>
          </a:prstGeom>
        </p:spPr>
      </p:pic>
    </p:spTree>
    <p:extLst>
      <p:ext uri="{BB962C8B-B14F-4D97-AF65-F5344CB8AC3E}">
        <p14:creationId xmlns:p14="http://schemas.microsoft.com/office/powerpoint/2010/main" val="380155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976C-D6EE-C4CE-6BA7-D79ECD780F2A}"/>
              </a:ext>
            </a:extLst>
          </p:cNvPr>
          <p:cNvSpPr>
            <a:spLocks noGrp="1"/>
          </p:cNvSpPr>
          <p:nvPr>
            <p:ph type="title"/>
          </p:nvPr>
        </p:nvSpPr>
        <p:spPr>
          <a:xfrm>
            <a:off x="521998" y="842400"/>
            <a:ext cx="11147715" cy="1033292"/>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Changing Image and Box Size</a:t>
            </a:r>
            <a:br>
              <a:rPr lang="en-GB" b="1" i="0" u="none" strike="noStrike" dirty="0">
                <a:solidFill>
                  <a:srgbClr val="2C2C2C"/>
                </a:solidFill>
                <a:effectLst/>
                <a:latin typeface="Roboto" panose="02000000000000000000" pitchFamily="2" charset="0"/>
              </a:rPr>
            </a:b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B064333F-ADF6-7F7B-11BC-63B964319A6C}"/>
              </a:ext>
            </a:extLst>
          </p:cNvPr>
          <p:cNvSpPr>
            <a:spLocks noGrp="1"/>
          </p:cNvSpPr>
          <p:nvPr>
            <p:ph type="body" sz="quarter" idx="14"/>
          </p:nvPr>
        </p:nvSpPr>
        <p:spPr/>
        <p:txBody>
          <a:bodyPr/>
          <a:lstStyle/>
          <a:p>
            <a:endParaRPr lang="en-GB" b="1" i="0" u="none" strike="noStrike" dirty="0">
              <a:solidFill>
                <a:srgbClr val="2C2C2C"/>
              </a:solidFill>
              <a:effectLst/>
              <a:latin typeface="Roboto" panose="02000000000000000000" pitchFamily="2" charset="0"/>
            </a:endParaRPr>
          </a:p>
          <a:p>
            <a:r>
              <a:rPr lang="en-GB" b="0" i="0" u="none" strike="noStrike" dirty="0">
                <a:solidFill>
                  <a:srgbClr val="2C2C2C"/>
                </a:solidFill>
                <a:effectLst/>
                <a:latin typeface="Roboto" panose="02000000000000000000" pitchFamily="2" charset="0"/>
              </a:rPr>
              <a:t>You can change the QR code image size using the </a:t>
            </a:r>
            <a:r>
              <a:rPr lang="en-GB" b="1" i="0" u="none" strike="noStrike" dirty="0">
                <a:solidFill>
                  <a:srgbClr val="2C2C2C"/>
                </a:solidFill>
                <a:effectLst/>
                <a:latin typeface="Roboto" panose="02000000000000000000" pitchFamily="2" charset="0"/>
              </a:rPr>
              <a:t>version</a:t>
            </a:r>
            <a:r>
              <a:rPr lang="en-GB" b="0" i="0" u="none" strike="noStrike" dirty="0">
                <a:solidFill>
                  <a:srgbClr val="2C2C2C"/>
                </a:solidFill>
                <a:effectLst/>
                <a:latin typeface="Roboto" panose="02000000000000000000" pitchFamily="2" charset="0"/>
              </a:rPr>
              <a:t> parameter in the </a:t>
            </a:r>
            <a:r>
              <a:rPr lang="en-GB" b="0" i="0" u="none" strike="noStrike" dirty="0" err="1">
                <a:solidFill>
                  <a:srgbClr val="2C2C2C"/>
                </a:solidFill>
                <a:effectLst/>
                <a:latin typeface="Roboto" panose="02000000000000000000" pitchFamily="2" charset="0"/>
              </a:rPr>
              <a:t>QRCode</a:t>
            </a:r>
            <a:r>
              <a:rPr lang="en-GB" b="0" i="0" u="none" strike="noStrike" dirty="0">
                <a:solidFill>
                  <a:srgbClr val="2C2C2C"/>
                </a:solidFill>
                <a:effectLst/>
                <a:latin typeface="Roboto" panose="02000000000000000000" pitchFamily="2" charset="0"/>
              </a:rPr>
              <a:t> class. It accepts an integer between 1 and 40 where 1 is equivalent to 21x21 matrix and 40 is equivalent to 185x185 matrix. Note that the data doesn’t fit in the specified size, the version will scale up automatically.</a:t>
            </a:r>
          </a:p>
          <a:p>
            <a:endParaRPr lang="en-GB" dirty="0">
              <a:solidFill>
                <a:srgbClr val="2C2C2C"/>
              </a:solidFill>
              <a:latin typeface="Roboto" panose="02000000000000000000" pitchFamily="2" charset="0"/>
            </a:endParaRPr>
          </a:p>
          <a:p>
            <a:r>
              <a:rPr lang="en-GB" b="0" i="0" u="none" strike="noStrike" dirty="0">
                <a:solidFill>
                  <a:srgbClr val="2C2C2C"/>
                </a:solidFill>
                <a:effectLst/>
                <a:latin typeface="Roboto" panose="02000000000000000000" pitchFamily="2" charset="0"/>
              </a:rPr>
              <a:t>Similarly, you can change the box size using the </a:t>
            </a:r>
            <a:r>
              <a:rPr lang="en-GB" b="1" i="0" u="none" strike="noStrike" dirty="0" err="1">
                <a:solidFill>
                  <a:srgbClr val="2C2C2C"/>
                </a:solidFill>
                <a:effectLst/>
                <a:latin typeface="Roboto" panose="02000000000000000000" pitchFamily="2" charset="0"/>
              </a:rPr>
              <a:t>box_size</a:t>
            </a:r>
            <a:r>
              <a:rPr lang="en-GB" b="0" i="0" u="none" strike="noStrike" dirty="0">
                <a:solidFill>
                  <a:srgbClr val="2C2C2C"/>
                </a:solidFill>
                <a:effectLst/>
                <a:latin typeface="Roboto" panose="02000000000000000000" pitchFamily="2" charset="0"/>
              </a:rPr>
              <a:t> parameter in the </a:t>
            </a:r>
            <a:r>
              <a:rPr lang="en-GB" b="0" i="0" u="none" strike="noStrike" dirty="0" err="1">
                <a:solidFill>
                  <a:srgbClr val="2C2C2C"/>
                </a:solidFill>
                <a:effectLst/>
                <a:latin typeface="Roboto" panose="02000000000000000000" pitchFamily="2" charset="0"/>
              </a:rPr>
              <a:t>QRCode</a:t>
            </a:r>
            <a:r>
              <a:rPr lang="en-GB" b="0" i="0" u="none" strike="noStrike" dirty="0">
                <a:solidFill>
                  <a:srgbClr val="2C2C2C"/>
                </a:solidFill>
                <a:effectLst/>
                <a:latin typeface="Roboto" panose="02000000000000000000" pitchFamily="2" charset="0"/>
              </a:rPr>
              <a:t> class. It specifies the pixels of each box in the QR code.</a:t>
            </a:r>
            <a:endParaRPr lang="en-GB" dirty="0"/>
          </a:p>
        </p:txBody>
      </p:sp>
    </p:spTree>
    <p:extLst>
      <p:ext uri="{BB962C8B-B14F-4D97-AF65-F5344CB8AC3E}">
        <p14:creationId xmlns:p14="http://schemas.microsoft.com/office/powerpoint/2010/main" val="205123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4D26-F0AB-AF2D-67F1-E62FBFD18BDF}"/>
              </a:ext>
            </a:extLst>
          </p:cNvPr>
          <p:cNvSpPr>
            <a:spLocks noGrp="1"/>
          </p:cNvSpPr>
          <p:nvPr>
            <p:ph type="title"/>
          </p:nvPr>
        </p:nvSpPr>
        <p:spPr>
          <a:xfrm>
            <a:off x="521998" y="82244"/>
            <a:ext cx="10652113" cy="720000"/>
          </a:xfrm>
        </p:spPr>
        <p:txBody>
          <a:bodyPr>
            <a:normAutofit fontScale="90000"/>
          </a:bodyPr>
          <a:lstStyle/>
          <a:p>
            <a:r>
              <a:rPr lang="en-GB" b="1" i="0" u="none" strike="noStrike" dirty="0">
                <a:solidFill>
                  <a:srgbClr val="2C2C2C"/>
                </a:solidFill>
                <a:effectLst/>
                <a:latin typeface="Roboto" panose="02000000000000000000" pitchFamily="2" charset="0"/>
              </a:rPr>
              <a:t>Generate a Customised QR Code: Changing Image and Box Size</a:t>
            </a:r>
            <a:br>
              <a:rPr lang="en-GB" b="1" i="0" u="none" strike="noStrike" dirty="0">
                <a:solidFill>
                  <a:srgbClr val="2C2C2C"/>
                </a:solidFill>
                <a:effectLst/>
                <a:latin typeface="Roboto" panose="02000000000000000000" pitchFamily="2" charset="0"/>
              </a:rPr>
            </a:br>
            <a:br>
              <a:rPr lang="en-GB" b="1" i="0" u="none" strike="noStrike" dirty="0">
                <a:solidFill>
                  <a:srgbClr val="2C2C2C"/>
                </a:solidFill>
                <a:effectLst/>
                <a:latin typeface="Roboto" panose="02000000000000000000" pitchFamily="2" charset="0"/>
              </a:rPr>
            </a:br>
            <a:endParaRPr lang="en-GB" dirty="0"/>
          </a:p>
        </p:txBody>
      </p:sp>
      <p:sp>
        <p:nvSpPr>
          <p:cNvPr id="3" name="Text Placeholder 2">
            <a:extLst>
              <a:ext uri="{FF2B5EF4-FFF2-40B4-BE49-F238E27FC236}">
                <a16:creationId xmlns:a16="http://schemas.microsoft.com/office/drawing/2014/main" id="{BD18F5C6-7C29-0727-3384-CA8CD27DAD60}"/>
              </a:ext>
            </a:extLst>
          </p:cNvPr>
          <p:cNvSpPr>
            <a:spLocks noGrp="1"/>
          </p:cNvSpPr>
          <p:nvPr>
            <p:ph type="body" sz="quarter" idx="14"/>
          </p:nvPr>
        </p:nvSpPr>
        <p:spPr>
          <a:xfrm>
            <a:off x="521998" y="755352"/>
            <a:ext cx="10652114" cy="5613512"/>
          </a:xfrm>
        </p:spPr>
        <p:txBody>
          <a:bodyPr>
            <a:normAutofit/>
          </a:bodyPr>
          <a:lstStyle/>
          <a:p>
            <a:r>
              <a:rPr lang="en-GB" sz="1800" b="0" i="0" u="none" strike="noStrike" dirty="0">
                <a:solidFill>
                  <a:srgbClr val="880000"/>
                </a:solidFill>
                <a:effectLst/>
                <a:latin typeface="Consolas" panose="020B0609020204030204" pitchFamily="49" charset="0"/>
              </a:rPr>
              <a:t># Importing libraries</a:t>
            </a:r>
            <a:br>
              <a:rPr lang="en-GB" sz="1800" dirty="0"/>
            </a:br>
            <a:r>
              <a:rPr lang="en-GB" sz="1800" b="0" i="0" u="none" strike="noStrike" dirty="0">
                <a:solidFill>
                  <a:srgbClr val="000088"/>
                </a:solidFill>
                <a:effectLst/>
                <a:latin typeface="Consolas" panose="020B0609020204030204" pitchFamily="49" charset="0"/>
              </a:rPr>
              <a:t>import</a:t>
            </a:r>
            <a:r>
              <a:rPr lang="en-GB" sz="1800" b="0" i="0" u="none" strike="noStrike" dirty="0">
                <a:solidFill>
                  <a:srgbClr val="000000"/>
                </a:solidFill>
                <a:effectLst/>
                <a:latin typeface="Consolas" panose="020B0609020204030204" pitchFamily="49" charset="0"/>
              </a:rPr>
              <a:t> </a:t>
            </a:r>
            <a:r>
              <a:rPr lang="en-GB" sz="1800" b="0" i="0" u="none" strike="noStrike" dirty="0" err="1">
                <a:solidFill>
                  <a:srgbClr val="000000"/>
                </a:solidFill>
                <a:effectLst/>
                <a:latin typeface="Consolas" panose="020B0609020204030204" pitchFamily="49" charset="0"/>
              </a:rPr>
              <a:t>qrcode</a:t>
            </a:r>
            <a:br>
              <a:rPr lang="en-GB" sz="1800" dirty="0"/>
            </a:br>
            <a:r>
              <a:rPr lang="en-GB" sz="1800" b="0" i="0" u="none" strike="noStrike" dirty="0">
                <a:solidFill>
                  <a:srgbClr val="000088"/>
                </a:solidFill>
                <a:effectLst/>
                <a:latin typeface="Consolas" panose="020B0609020204030204" pitchFamily="49" charset="0"/>
              </a:rPr>
              <a:t>import</a:t>
            </a:r>
            <a:r>
              <a:rPr lang="en-GB" sz="1800" b="0" i="0" u="none" strike="noStrike" dirty="0">
                <a:solidFill>
                  <a:srgbClr val="000000"/>
                </a:solidFill>
                <a:effectLst/>
                <a:latin typeface="Consolas" panose="020B0609020204030204" pitchFamily="49" charset="0"/>
              </a:rPr>
              <a:t> </a:t>
            </a:r>
            <a:r>
              <a:rPr lang="en-GB" sz="1800" b="0" i="0" u="none" strike="noStrike" dirty="0" err="1">
                <a:solidFill>
                  <a:srgbClr val="000000"/>
                </a:solidFill>
                <a:effectLst/>
                <a:latin typeface="Consolas" panose="020B0609020204030204" pitchFamily="49" charset="0"/>
              </a:rPr>
              <a:t>numpy</a:t>
            </a:r>
            <a:r>
              <a:rPr lang="en-GB" sz="1800" b="0" i="0" u="none" strike="noStrike" dirty="0">
                <a:solidFill>
                  <a:srgbClr val="000000"/>
                </a:solidFill>
                <a:effectLst/>
                <a:latin typeface="Consolas" panose="020B0609020204030204" pitchFamily="49" charset="0"/>
              </a:rPr>
              <a:t> </a:t>
            </a:r>
            <a:r>
              <a:rPr lang="en-GB" sz="1800" b="0" i="0" u="none" strike="noStrike" dirty="0">
                <a:solidFill>
                  <a:srgbClr val="000088"/>
                </a:solidFill>
                <a:effectLst/>
                <a:latin typeface="Consolas" panose="020B0609020204030204" pitchFamily="49" charset="0"/>
              </a:rPr>
              <a:t>as</a:t>
            </a:r>
            <a:r>
              <a:rPr lang="en-GB" sz="1800" b="0" i="0" u="none" strike="noStrike" dirty="0">
                <a:solidFill>
                  <a:srgbClr val="000000"/>
                </a:solidFill>
                <a:effectLst/>
                <a:latin typeface="Consolas" panose="020B0609020204030204" pitchFamily="49" charset="0"/>
              </a:rPr>
              <a:t> np</a:t>
            </a:r>
            <a:br>
              <a:rPr lang="en-GB" sz="1800" dirty="0"/>
            </a:br>
            <a:r>
              <a:rPr lang="en-GB" sz="1800" b="0" i="0" u="none" strike="noStrike" dirty="0">
                <a:solidFill>
                  <a:srgbClr val="880000"/>
                </a:solidFill>
                <a:effectLst/>
                <a:latin typeface="Consolas" panose="020B0609020204030204" pitchFamily="49" charset="0"/>
              </a:rPr>
              <a:t># Data which for you want to make QR code</a:t>
            </a:r>
            <a:br>
              <a:rPr lang="en-GB" sz="1800" dirty="0"/>
            </a:br>
            <a:r>
              <a:rPr lang="en-GB" sz="1800" b="0" i="0" u="none" strike="noStrike" dirty="0">
                <a:solidFill>
                  <a:srgbClr val="880000"/>
                </a:solidFill>
                <a:effectLst/>
                <a:latin typeface="Consolas" panose="020B0609020204030204" pitchFamily="49" charset="0"/>
              </a:rPr>
              <a:t># Here we are using URL of </a:t>
            </a:r>
            <a:r>
              <a:rPr lang="en-GB" sz="1800" b="0" i="0" u="none" strike="noStrike" dirty="0" err="1">
                <a:solidFill>
                  <a:srgbClr val="880000"/>
                </a:solidFill>
                <a:effectLst/>
                <a:latin typeface="Consolas" panose="020B0609020204030204" pitchFamily="49" charset="0"/>
              </a:rPr>
              <a:t>MakeUseOf</a:t>
            </a:r>
            <a:r>
              <a:rPr lang="en-GB" sz="1800" b="0" i="0" u="none" strike="noStrike" dirty="0">
                <a:solidFill>
                  <a:srgbClr val="880000"/>
                </a:solidFill>
                <a:effectLst/>
                <a:latin typeface="Consolas" panose="020B0609020204030204" pitchFamily="49" charset="0"/>
              </a:rPr>
              <a:t> website</a:t>
            </a:r>
            <a:br>
              <a:rPr lang="en-GB" sz="1800" dirty="0"/>
            </a:br>
            <a:r>
              <a:rPr lang="en-GB" sz="1800" b="0" i="0" u="none" strike="noStrike" dirty="0">
                <a:solidFill>
                  <a:srgbClr val="000000"/>
                </a:solidFill>
                <a:effectLst/>
                <a:latin typeface="Consolas" panose="020B0609020204030204" pitchFamily="49" charset="0"/>
              </a:rPr>
              <a:t>data = </a:t>
            </a:r>
            <a:r>
              <a:rPr lang="en-GB" sz="1800" b="0" i="0" u="none" strike="noStrike" dirty="0">
                <a:solidFill>
                  <a:srgbClr val="008800"/>
                </a:solidFill>
                <a:effectLst/>
                <a:latin typeface="Consolas" panose="020B0609020204030204" pitchFamily="49" charset="0"/>
              </a:rPr>
              <a:t>"</a:t>
            </a:r>
            <a:r>
              <a:rPr lang="en-GB" sz="1400" b="0" i="0" u="none" strike="noStrike" dirty="0">
                <a:solidFill>
                  <a:srgbClr val="A31515"/>
                </a:solidFill>
                <a:effectLst/>
                <a:latin typeface="Courier New" panose="02070309020205020404" pitchFamily="49" charset="0"/>
              </a:rPr>
              <a:t>https://</a:t>
            </a:r>
            <a:r>
              <a:rPr lang="en-GB" sz="1400" b="0" i="0" u="none" strike="noStrike" dirty="0" err="1">
                <a:solidFill>
                  <a:srgbClr val="A31515"/>
                </a:solidFill>
                <a:effectLst/>
                <a:latin typeface="Courier New" panose="02070309020205020404" pitchFamily="49" charset="0"/>
              </a:rPr>
              <a:t>moodle.glos.ac.uk</a:t>
            </a:r>
            <a:r>
              <a:rPr lang="en-GB" sz="1400" b="0" i="0" u="none" strike="noStrike" dirty="0">
                <a:solidFill>
                  <a:srgbClr val="A31515"/>
                </a:solidFill>
                <a:effectLst/>
                <a:latin typeface="Courier New" panose="02070309020205020404" pitchFamily="49" charset="0"/>
              </a:rPr>
              <a:t>/course/</a:t>
            </a:r>
            <a:r>
              <a:rPr lang="en-GB" sz="1400" b="0" i="0" u="none" strike="noStrike" dirty="0" err="1">
                <a:solidFill>
                  <a:srgbClr val="A31515"/>
                </a:solidFill>
                <a:effectLst/>
                <a:latin typeface="Courier New" panose="02070309020205020404" pitchFamily="49" charset="0"/>
              </a:rPr>
              <a:t>view.php?id</a:t>
            </a:r>
            <a:r>
              <a:rPr lang="en-GB" sz="1400" b="0" i="0" u="none" strike="noStrike" dirty="0">
                <a:solidFill>
                  <a:srgbClr val="A31515"/>
                </a:solidFill>
                <a:effectLst/>
                <a:latin typeface="Courier New" panose="02070309020205020404" pitchFamily="49" charset="0"/>
              </a:rPr>
              <a:t>=49331/</a:t>
            </a:r>
            <a:r>
              <a:rPr lang="en-GB" sz="1800" b="0" i="0" u="none" strike="noStrike" dirty="0">
                <a:solidFill>
                  <a:srgbClr val="008800"/>
                </a:solidFill>
                <a:effectLst/>
                <a:latin typeface="Consolas" panose="020B0609020204030204" pitchFamily="49" charset="0"/>
              </a:rPr>
              <a:t>"</a:t>
            </a:r>
            <a:br>
              <a:rPr lang="en-GB" sz="1800" dirty="0"/>
            </a:br>
            <a:r>
              <a:rPr lang="en-GB" sz="1800" b="0" i="0" u="none" strike="noStrike" dirty="0">
                <a:solidFill>
                  <a:srgbClr val="880000"/>
                </a:solidFill>
                <a:effectLst/>
                <a:latin typeface="Consolas" panose="020B0609020204030204" pitchFamily="49" charset="0"/>
              </a:rPr>
              <a:t># Name of the QR code Image file</a:t>
            </a:r>
            <a:br>
              <a:rPr lang="en-GB" sz="1800" dirty="0"/>
            </a:br>
            <a:r>
              <a:rPr lang="en-GB" sz="1800" b="0" i="0" u="none" strike="noStrike" dirty="0" err="1">
                <a:solidFill>
                  <a:srgbClr val="000000"/>
                </a:solidFill>
                <a:effectLst/>
                <a:latin typeface="Consolas" panose="020B0609020204030204" pitchFamily="49" charset="0"/>
              </a:rPr>
              <a:t>QRCodefile</a:t>
            </a:r>
            <a:r>
              <a:rPr lang="en-GB" sz="1800" b="0" i="0" u="none" strike="noStrike" dirty="0">
                <a:solidFill>
                  <a:srgbClr val="000000"/>
                </a:solidFill>
                <a:effectLst/>
                <a:latin typeface="Consolas" panose="020B0609020204030204" pitchFamily="49" charset="0"/>
              </a:rPr>
              <a:t> = </a:t>
            </a:r>
            <a:r>
              <a:rPr lang="en-GB" sz="1800" b="0" i="0" u="none" strike="noStrike" dirty="0">
                <a:solidFill>
                  <a:srgbClr val="008800"/>
                </a:solidFill>
                <a:effectLst/>
                <a:latin typeface="Consolas" panose="020B0609020204030204" pitchFamily="49" charset="0"/>
              </a:rPr>
              <a:t>"</a:t>
            </a:r>
            <a:r>
              <a:rPr lang="en-GB" sz="1800" dirty="0">
                <a:solidFill>
                  <a:srgbClr val="008800"/>
                </a:solidFill>
                <a:latin typeface="Consolas" panose="020B0609020204030204" pitchFamily="49" charset="0"/>
              </a:rPr>
              <a:t>CT4029</a:t>
            </a:r>
            <a:r>
              <a:rPr lang="en-GB" sz="1800" b="0" i="0" u="none" strike="noStrike" dirty="0">
                <a:solidFill>
                  <a:srgbClr val="008800"/>
                </a:solidFill>
                <a:effectLst/>
                <a:latin typeface="Consolas" panose="020B0609020204030204" pitchFamily="49" charset="0"/>
              </a:rPr>
              <a:t>.png"</a:t>
            </a:r>
            <a:br>
              <a:rPr lang="en-GB" sz="1800" dirty="0"/>
            </a:br>
            <a:r>
              <a:rPr lang="en-GB" sz="1800" b="0" i="0" u="none" strike="noStrike" dirty="0">
                <a:solidFill>
                  <a:srgbClr val="880000"/>
                </a:solidFill>
                <a:effectLst/>
                <a:latin typeface="Consolas" panose="020B0609020204030204" pitchFamily="49" charset="0"/>
              </a:rPr>
              <a:t># instantiate </a:t>
            </a:r>
            <a:r>
              <a:rPr lang="en-GB" sz="1800" b="0" i="0" u="none" strike="noStrike" dirty="0" err="1">
                <a:solidFill>
                  <a:srgbClr val="880000"/>
                </a:solidFill>
                <a:effectLst/>
                <a:latin typeface="Consolas" panose="020B0609020204030204" pitchFamily="49" charset="0"/>
              </a:rPr>
              <a:t>QRCode</a:t>
            </a:r>
            <a:r>
              <a:rPr lang="en-GB" sz="1800" b="0" i="0" u="none" strike="noStrike" dirty="0">
                <a:solidFill>
                  <a:srgbClr val="880000"/>
                </a:solidFill>
                <a:effectLst/>
                <a:latin typeface="Consolas" panose="020B0609020204030204" pitchFamily="49" charset="0"/>
              </a:rPr>
              <a:t> object</a:t>
            </a:r>
            <a:br>
              <a:rPr lang="en-GB" sz="1800" dirty="0"/>
            </a:br>
            <a:r>
              <a:rPr lang="en-GB" sz="1800" b="0" i="0" u="none" strike="noStrike" dirty="0" err="1">
                <a:solidFill>
                  <a:srgbClr val="000000"/>
                </a:solidFill>
                <a:effectLst/>
                <a:latin typeface="Consolas" panose="020B0609020204030204" pitchFamily="49" charset="0"/>
              </a:rPr>
              <a:t>qrObject</a:t>
            </a:r>
            <a:r>
              <a:rPr lang="en-GB" sz="1800" b="0" i="0" u="none" strike="noStrike" dirty="0">
                <a:solidFill>
                  <a:srgbClr val="000000"/>
                </a:solidFill>
                <a:effectLst/>
                <a:latin typeface="Consolas" panose="020B0609020204030204" pitchFamily="49" charset="0"/>
              </a:rPr>
              <a:t> = </a:t>
            </a:r>
            <a:r>
              <a:rPr lang="en-GB" sz="1800" b="0" i="0" u="none" strike="noStrike" dirty="0" err="1">
                <a:solidFill>
                  <a:srgbClr val="000000"/>
                </a:solidFill>
                <a:effectLst/>
                <a:latin typeface="Consolas" panose="020B0609020204030204" pitchFamily="49" charset="0"/>
              </a:rPr>
              <a:t>qrcode.QRCode</a:t>
            </a:r>
            <a:r>
              <a:rPr lang="en-GB" sz="1800" b="0" i="0" u="none" strike="noStrike" dirty="0">
                <a:solidFill>
                  <a:srgbClr val="000000"/>
                </a:solidFill>
                <a:effectLst/>
                <a:latin typeface="Consolas" panose="020B0609020204030204" pitchFamily="49" charset="0"/>
              </a:rPr>
              <a:t>(version=1, </a:t>
            </a:r>
            <a:r>
              <a:rPr lang="en-GB" sz="1800" b="0" i="0" u="none" strike="noStrike" dirty="0" err="1">
                <a:solidFill>
                  <a:srgbClr val="000000"/>
                </a:solidFill>
                <a:effectLst/>
                <a:latin typeface="Consolas" panose="020B0609020204030204" pitchFamily="49" charset="0"/>
              </a:rPr>
              <a:t>box_size</a:t>
            </a:r>
            <a:r>
              <a:rPr lang="en-GB" sz="1800" b="0" i="0" u="none" strike="noStrike" dirty="0">
                <a:solidFill>
                  <a:srgbClr val="000000"/>
                </a:solidFill>
                <a:effectLst/>
                <a:latin typeface="Consolas" panose="020B0609020204030204" pitchFamily="49" charset="0"/>
              </a:rPr>
              <a:t>=12q)</a:t>
            </a:r>
            <a:br>
              <a:rPr lang="en-GB" sz="1800" dirty="0"/>
            </a:br>
            <a:r>
              <a:rPr lang="en-GB" sz="1800" b="0" i="0" u="none" strike="noStrike" dirty="0">
                <a:solidFill>
                  <a:srgbClr val="880000"/>
                </a:solidFill>
                <a:effectLst/>
                <a:latin typeface="Consolas" panose="020B0609020204030204" pitchFamily="49" charset="0"/>
              </a:rPr>
              <a:t># add data to the QR code</a:t>
            </a:r>
            <a:br>
              <a:rPr lang="en-GB" sz="1800" dirty="0"/>
            </a:br>
            <a:r>
              <a:rPr lang="en-GB" sz="1800" b="0" i="0" u="none" strike="noStrike" dirty="0" err="1">
                <a:solidFill>
                  <a:srgbClr val="000088"/>
                </a:solidFill>
                <a:effectLst/>
                <a:latin typeface="Consolas" panose="020B0609020204030204" pitchFamily="49" charset="0"/>
              </a:rPr>
              <a:t>qrObject</a:t>
            </a:r>
            <a:r>
              <a:rPr lang="en-GB" sz="1800" b="0" i="0" u="none" strike="noStrike" dirty="0" err="1">
                <a:solidFill>
                  <a:srgbClr val="9B703F"/>
                </a:solidFill>
                <a:effectLst/>
                <a:latin typeface="Consolas" panose="020B0609020204030204" pitchFamily="49" charset="0"/>
              </a:rPr>
              <a:t>.add_data</a:t>
            </a:r>
            <a:r>
              <a:rPr lang="en-GB" sz="1800" b="0" i="0" u="none" strike="noStrike" dirty="0">
                <a:solidFill>
                  <a:srgbClr val="000000"/>
                </a:solidFill>
                <a:effectLst/>
                <a:latin typeface="Consolas" panose="020B0609020204030204" pitchFamily="49" charset="0"/>
              </a:rPr>
              <a:t>(</a:t>
            </a:r>
            <a:r>
              <a:rPr lang="en-GB" sz="1800" b="0" i="0" u="none" strike="noStrike" dirty="0">
                <a:solidFill>
                  <a:srgbClr val="000088"/>
                </a:solidFill>
                <a:effectLst/>
                <a:latin typeface="Consolas" panose="020B0609020204030204" pitchFamily="49" charset="0"/>
              </a:rPr>
              <a:t>data</a:t>
            </a:r>
            <a:r>
              <a:rPr lang="en-GB" sz="1800" b="0" i="0" u="none" strike="noStrike" dirty="0">
                <a:solidFill>
                  <a:srgbClr val="000000"/>
                </a:solidFill>
                <a:effectLst/>
                <a:latin typeface="Consolas" panose="020B0609020204030204" pitchFamily="49" charset="0"/>
              </a:rPr>
              <a:t>)</a:t>
            </a:r>
            <a:br>
              <a:rPr lang="en-GB" sz="1800" dirty="0"/>
            </a:br>
            <a:r>
              <a:rPr lang="en-GB" sz="1800" b="0" i="0" u="none" strike="noStrike" dirty="0">
                <a:solidFill>
                  <a:srgbClr val="880000"/>
                </a:solidFill>
                <a:effectLst/>
                <a:latin typeface="Consolas" panose="020B0609020204030204" pitchFamily="49" charset="0"/>
              </a:rPr>
              <a:t># compile the data into a QR code array</a:t>
            </a:r>
            <a:br>
              <a:rPr lang="en-GB" sz="1800" dirty="0"/>
            </a:br>
            <a:r>
              <a:rPr lang="en-GB" sz="1800" b="0" i="0" u="none" strike="noStrike" dirty="0" err="1">
                <a:solidFill>
                  <a:srgbClr val="000088"/>
                </a:solidFill>
                <a:effectLst/>
                <a:latin typeface="Consolas" panose="020B0609020204030204" pitchFamily="49" charset="0"/>
              </a:rPr>
              <a:t>qrObject</a:t>
            </a:r>
            <a:r>
              <a:rPr lang="en-GB" sz="1800" b="0" i="0" u="none" strike="noStrike" dirty="0" err="1">
                <a:solidFill>
                  <a:srgbClr val="9B703F"/>
                </a:solidFill>
                <a:effectLst/>
                <a:latin typeface="Consolas" panose="020B0609020204030204" pitchFamily="49" charset="0"/>
              </a:rPr>
              <a:t>.make</a:t>
            </a:r>
            <a:r>
              <a:rPr lang="en-GB" sz="1800" b="0" i="0" u="none" strike="noStrike" dirty="0">
                <a:solidFill>
                  <a:srgbClr val="000000"/>
                </a:solidFill>
                <a:effectLst/>
                <a:latin typeface="Consolas" panose="020B0609020204030204" pitchFamily="49" charset="0"/>
              </a:rPr>
              <a:t>()</a:t>
            </a:r>
            <a:br>
              <a:rPr lang="en-GB" sz="1800" dirty="0"/>
            </a:br>
            <a:r>
              <a:rPr lang="en-GB" sz="1800" b="0" i="0" u="none" strike="noStrike" dirty="0">
                <a:solidFill>
                  <a:srgbClr val="000000"/>
                </a:solidFill>
                <a:effectLst/>
                <a:latin typeface="Consolas" panose="020B0609020204030204" pitchFamily="49" charset="0"/>
              </a:rPr>
              <a:t>image = </a:t>
            </a:r>
            <a:r>
              <a:rPr lang="en-GB" sz="1800" b="0" i="0" u="none" strike="noStrike" dirty="0" err="1">
                <a:solidFill>
                  <a:srgbClr val="000000"/>
                </a:solidFill>
                <a:effectLst/>
                <a:latin typeface="Consolas" panose="020B0609020204030204" pitchFamily="49" charset="0"/>
              </a:rPr>
              <a:t>qrObject.make_image</a:t>
            </a:r>
            <a:r>
              <a:rPr lang="en-GB" sz="1800" b="0" i="0" u="none" strike="noStrike" dirty="0">
                <a:solidFill>
                  <a:srgbClr val="000000"/>
                </a:solidFill>
                <a:effectLst/>
                <a:latin typeface="Consolas" panose="020B0609020204030204" pitchFamily="49" charset="0"/>
              </a:rPr>
              <a:t>()</a:t>
            </a:r>
            <a:br>
              <a:rPr lang="en-GB" sz="1800" dirty="0"/>
            </a:br>
            <a:r>
              <a:rPr lang="en-GB" sz="1800" b="0" i="0" u="none" strike="noStrike" dirty="0" err="1">
                <a:solidFill>
                  <a:srgbClr val="000088"/>
                </a:solidFill>
                <a:effectLst/>
                <a:latin typeface="Consolas" panose="020B0609020204030204" pitchFamily="49" charset="0"/>
              </a:rPr>
              <a:t>image</a:t>
            </a:r>
            <a:r>
              <a:rPr lang="en-GB" sz="1800" b="0" i="0" u="none" strike="noStrike" dirty="0" err="1">
                <a:solidFill>
                  <a:srgbClr val="9B703F"/>
                </a:solidFill>
                <a:effectLst/>
                <a:latin typeface="Consolas" panose="020B0609020204030204" pitchFamily="49" charset="0"/>
              </a:rPr>
              <a:t>.save</a:t>
            </a:r>
            <a:r>
              <a:rPr lang="en-GB" sz="1800" b="0" i="0" u="none" strike="noStrike" dirty="0">
                <a:solidFill>
                  <a:srgbClr val="000000"/>
                </a:solidFill>
                <a:effectLst/>
                <a:latin typeface="Consolas" panose="020B0609020204030204" pitchFamily="49" charset="0"/>
              </a:rPr>
              <a:t>(</a:t>
            </a:r>
            <a:r>
              <a:rPr lang="en-GB" sz="1800" b="0" i="0" u="none" strike="noStrike" dirty="0" err="1">
                <a:solidFill>
                  <a:srgbClr val="000088"/>
                </a:solidFill>
                <a:effectLst/>
                <a:latin typeface="Consolas" panose="020B0609020204030204" pitchFamily="49" charset="0"/>
              </a:rPr>
              <a:t>QRCodefile</a:t>
            </a:r>
            <a:r>
              <a:rPr lang="en-GB" sz="1800" b="0" i="0" u="none" strike="noStrike" dirty="0">
                <a:solidFill>
                  <a:srgbClr val="000000"/>
                </a:solidFill>
                <a:effectLst/>
                <a:latin typeface="Consolas" panose="020B0609020204030204" pitchFamily="49" charset="0"/>
              </a:rPr>
              <a:t>)</a:t>
            </a:r>
            <a:br>
              <a:rPr lang="en-GB" sz="1800" dirty="0"/>
            </a:br>
            <a:r>
              <a:rPr lang="en-GB" sz="1800" b="0" i="0" u="none" strike="noStrike" dirty="0">
                <a:solidFill>
                  <a:srgbClr val="880000"/>
                </a:solidFill>
                <a:effectLst/>
                <a:latin typeface="Consolas" panose="020B0609020204030204" pitchFamily="49" charset="0"/>
              </a:rPr>
              <a:t># print the image size (version)</a:t>
            </a:r>
            <a:br>
              <a:rPr lang="en-GB" sz="1800" dirty="0"/>
            </a:br>
            <a:r>
              <a:rPr lang="en-GB" sz="1800" b="0" i="0" u="none" strike="noStrike" dirty="0">
                <a:solidFill>
                  <a:srgbClr val="000088"/>
                </a:solidFill>
                <a:effectLst/>
                <a:latin typeface="Consolas" panose="020B0609020204030204" pitchFamily="49" charset="0"/>
              </a:rPr>
              <a:t>print</a:t>
            </a:r>
            <a:r>
              <a:rPr lang="en-GB" sz="1800" b="0" i="0" u="none" strike="noStrike" dirty="0">
                <a:solidFill>
                  <a:srgbClr val="000000"/>
                </a:solidFill>
                <a:effectLst/>
                <a:latin typeface="Consolas" panose="020B0609020204030204" pitchFamily="49" charset="0"/>
              </a:rPr>
              <a:t>(</a:t>
            </a:r>
            <a:r>
              <a:rPr lang="en-GB" sz="1800" b="0" i="0" u="none" strike="noStrike" dirty="0">
                <a:solidFill>
                  <a:srgbClr val="008800"/>
                </a:solidFill>
                <a:effectLst/>
                <a:latin typeface="Consolas" panose="020B0609020204030204" pitchFamily="49" charset="0"/>
              </a:rPr>
              <a:t>"Size of the QR image(Version):"</a:t>
            </a:r>
            <a:r>
              <a:rPr lang="en-GB" sz="1800" b="0" i="0" u="none" strike="noStrike" dirty="0">
                <a:solidFill>
                  <a:srgbClr val="000000"/>
                </a:solidFill>
                <a:effectLst/>
                <a:latin typeface="Consolas" panose="020B0609020204030204" pitchFamily="49" charset="0"/>
              </a:rPr>
              <a:t>)</a:t>
            </a:r>
            <a:br>
              <a:rPr lang="en-GB" sz="1800" dirty="0"/>
            </a:br>
            <a:r>
              <a:rPr lang="en-GB" sz="1800" b="0" i="0" u="none" strike="noStrike" dirty="0">
                <a:solidFill>
                  <a:srgbClr val="000088"/>
                </a:solidFill>
                <a:effectLst/>
                <a:latin typeface="Consolas" panose="020B0609020204030204" pitchFamily="49" charset="0"/>
              </a:rPr>
              <a:t>print</a:t>
            </a:r>
            <a:r>
              <a:rPr lang="en-GB" sz="1800" b="0" i="0" u="none" strike="noStrike" dirty="0">
                <a:solidFill>
                  <a:srgbClr val="000000"/>
                </a:solidFill>
                <a:effectLst/>
                <a:latin typeface="Consolas" panose="020B0609020204030204" pitchFamily="49" charset="0"/>
              </a:rPr>
              <a:t>(</a:t>
            </a:r>
            <a:r>
              <a:rPr lang="en-GB" sz="1800" b="0" i="0" u="none" strike="noStrike" dirty="0" err="1">
                <a:solidFill>
                  <a:srgbClr val="000088"/>
                </a:solidFill>
                <a:effectLst/>
                <a:latin typeface="Consolas" panose="020B0609020204030204" pitchFamily="49" charset="0"/>
              </a:rPr>
              <a:t>np</a:t>
            </a:r>
            <a:r>
              <a:rPr lang="en-GB" sz="1800" b="0" i="0" u="none" strike="noStrike" dirty="0" err="1">
                <a:solidFill>
                  <a:srgbClr val="9B703F"/>
                </a:solidFill>
                <a:effectLst/>
                <a:latin typeface="Consolas" panose="020B0609020204030204" pitchFamily="49" charset="0"/>
              </a:rPr>
              <a:t>.array</a:t>
            </a:r>
            <a:r>
              <a:rPr lang="en-GB" sz="1800" b="0" i="0" u="none" strike="noStrike" dirty="0">
                <a:solidFill>
                  <a:srgbClr val="000000"/>
                </a:solidFill>
                <a:effectLst/>
                <a:latin typeface="Consolas" panose="020B0609020204030204" pitchFamily="49" charset="0"/>
              </a:rPr>
              <a:t>(</a:t>
            </a:r>
            <a:r>
              <a:rPr lang="en-GB" sz="1800" b="0" i="0" u="none" strike="noStrike" dirty="0" err="1">
                <a:solidFill>
                  <a:srgbClr val="000088"/>
                </a:solidFill>
                <a:effectLst/>
                <a:latin typeface="Consolas" panose="020B0609020204030204" pitchFamily="49" charset="0"/>
              </a:rPr>
              <a:t>qrObject</a:t>
            </a:r>
            <a:r>
              <a:rPr lang="en-GB" sz="1800" b="0" i="0" u="none" strike="noStrike" dirty="0" err="1">
                <a:solidFill>
                  <a:srgbClr val="9B703F"/>
                </a:solidFill>
                <a:effectLst/>
                <a:latin typeface="Consolas" panose="020B0609020204030204" pitchFamily="49" charset="0"/>
              </a:rPr>
              <a:t>.get_matrix</a:t>
            </a:r>
            <a:r>
              <a:rPr lang="en-GB" sz="1800" b="0" i="0" u="none" strike="noStrike" dirty="0">
                <a:solidFill>
                  <a:srgbClr val="000000"/>
                </a:solidFill>
                <a:effectLst/>
                <a:latin typeface="Consolas" panose="020B0609020204030204" pitchFamily="49" charset="0"/>
              </a:rPr>
              <a:t>())</a:t>
            </a:r>
            <a:r>
              <a:rPr lang="en-GB" sz="1800" b="0" i="0" u="none" strike="noStrike" dirty="0">
                <a:solidFill>
                  <a:srgbClr val="9B703F"/>
                </a:solidFill>
                <a:effectLst/>
                <a:latin typeface="Consolas" panose="020B0609020204030204" pitchFamily="49" charset="0"/>
              </a:rPr>
              <a:t>.shape</a:t>
            </a:r>
            <a:r>
              <a:rPr lang="en-GB" sz="1800" b="0" i="0" u="none" strike="noStrike" dirty="0">
                <a:solidFill>
                  <a:srgbClr val="000000"/>
                </a:solidFill>
                <a:effectLst/>
                <a:latin typeface="Consolas" panose="020B0609020204030204" pitchFamily="49" charset="0"/>
              </a:rPr>
              <a:t>)</a:t>
            </a:r>
            <a:endParaRPr lang="en-GB" sz="1800" dirty="0"/>
          </a:p>
        </p:txBody>
      </p:sp>
      <p:pic>
        <p:nvPicPr>
          <p:cNvPr id="9" name="Picture 8">
            <a:extLst>
              <a:ext uri="{FF2B5EF4-FFF2-40B4-BE49-F238E27FC236}">
                <a16:creationId xmlns:a16="http://schemas.microsoft.com/office/drawing/2014/main" id="{993D5C8E-EF42-B229-0FE9-42E86872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696" y="3789358"/>
            <a:ext cx="2313289" cy="2313289"/>
          </a:xfrm>
          <a:prstGeom prst="rect">
            <a:avLst/>
          </a:prstGeom>
        </p:spPr>
      </p:pic>
      <p:sp>
        <p:nvSpPr>
          <p:cNvPr id="11" name="TextBox 10">
            <a:extLst>
              <a:ext uri="{FF2B5EF4-FFF2-40B4-BE49-F238E27FC236}">
                <a16:creationId xmlns:a16="http://schemas.microsoft.com/office/drawing/2014/main" id="{99E321F2-C3FA-B1FF-5D79-5264C7A94DD4}"/>
              </a:ext>
            </a:extLst>
          </p:cNvPr>
          <p:cNvSpPr txBox="1"/>
          <p:nvPr/>
        </p:nvSpPr>
        <p:spPr>
          <a:xfrm>
            <a:off x="6682154" y="2958361"/>
            <a:ext cx="6142892" cy="830997"/>
          </a:xfrm>
          <a:prstGeom prst="rect">
            <a:avLst/>
          </a:prstGeom>
          <a:noFill/>
        </p:spPr>
        <p:txBody>
          <a:bodyPr wrap="square">
            <a:spAutoFit/>
          </a:bodyPr>
          <a:lstStyle/>
          <a:p>
            <a:r>
              <a:rPr lang="en-GB" sz="2400" b="1" i="0" u="none" strike="noStrike" dirty="0">
                <a:effectLst/>
                <a:latin typeface="Courier New" panose="02070309020205020404" pitchFamily="49" charset="0"/>
              </a:rPr>
              <a:t>Size of the QR image(Version): </a:t>
            </a:r>
          </a:p>
          <a:p>
            <a:r>
              <a:rPr lang="en-GB" sz="2400" b="1" i="0" u="none" strike="noStrike" dirty="0">
                <a:effectLst/>
                <a:latin typeface="Courier New" panose="02070309020205020404" pitchFamily="49" charset="0"/>
              </a:rPr>
              <a:t>(41, 41)</a:t>
            </a:r>
            <a:endParaRPr lang="en-GB" sz="2400" b="1" dirty="0"/>
          </a:p>
        </p:txBody>
      </p:sp>
    </p:spTree>
    <p:extLst>
      <p:ext uri="{BB962C8B-B14F-4D97-AF65-F5344CB8AC3E}">
        <p14:creationId xmlns:p14="http://schemas.microsoft.com/office/powerpoint/2010/main" val="298879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1_Office Theme">
  <a:themeElements>
    <a:clrScheme name="UOG 2019 v2">
      <a:dk1>
        <a:sysClr val="windowText" lastClr="000000"/>
      </a:dk1>
      <a:lt1>
        <a:sysClr val="window" lastClr="FFFFFF"/>
      </a:lt1>
      <a:dk2>
        <a:srgbClr val="353637"/>
      </a:dk2>
      <a:lt2>
        <a:srgbClr val="FFFFFF"/>
      </a:lt2>
      <a:accent1>
        <a:srgbClr val="188178"/>
      </a:accent1>
      <a:accent2>
        <a:srgbClr val="DE655E"/>
      </a:accent2>
      <a:accent3>
        <a:srgbClr val="488ECB"/>
      </a:accent3>
      <a:accent4>
        <a:srgbClr val="FFED00"/>
      </a:accent4>
      <a:accent5>
        <a:srgbClr val="FAA719"/>
      </a:accent5>
      <a:accent6>
        <a:srgbClr val="F1F2F3"/>
      </a:accent6>
      <a:hlink>
        <a:srgbClr val="353637"/>
      </a:hlink>
      <a:folHlink>
        <a:srgbClr val="A5A2A2"/>
      </a:folHlink>
    </a:clrScheme>
    <a:fontScheme name="UoG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 for Staffnet.ppt" id="{3FF94290-24B8-43CD-BACE-0A22F52C7776}" vid="{F1CF60C3-A535-4662-8557-555790479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B50BD7536E2C4E90DFAA8279D6949D" ma:contentTypeVersion="11" ma:contentTypeDescription="Create a new document." ma:contentTypeScope="" ma:versionID="68c380d5d032247a10b70086029a7200">
  <xsd:schema xmlns:xsd="http://www.w3.org/2001/XMLSchema" xmlns:xs="http://www.w3.org/2001/XMLSchema" xmlns:p="http://schemas.microsoft.com/office/2006/metadata/properties" xmlns:ns3="447889f0-fcaf-47ef-96c1-2176b6863eed" xmlns:ns4="1e7c26fa-327e-49d5-8d77-e72c19e98b8f" targetNamespace="http://schemas.microsoft.com/office/2006/metadata/properties" ma:root="true" ma:fieldsID="1ac209e6ec3b2269fb6ea157c2023afa" ns3:_="" ns4:_="">
    <xsd:import namespace="447889f0-fcaf-47ef-96c1-2176b6863eed"/>
    <xsd:import namespace="1e7c26fa-327e-49d5-8d77-e72c19e98b8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889f0-fcaf-47ef-96c1-2176b6863e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7c26fa-327e-49d5-8d77-e72c19e98b8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2B9498-C747-47EE-AC30-952BEE2621B8}">
  <ds:schemaRefs>
    <ds:schemaRef ds:uri="http://schemas.microsoft.com/sharepoint/v3/contenttype/forms"/>
  </ds:schemaRefs>
</ds:datastoreItem>
</file>

<file path=customXml/itemProps2.xml><?xml version="1.0" encoding="utf-8"?>
<ds:datastoreItem xmlns:ds="http://schemas.openxmlformats.org/officeDocument/2006/customXml" ds:itemID="{E7F1A8D7-B1D2-4C5D-885D-77A2FA7C9CD7}">
  <ds:schemaRefs>
    <ds:schemaRef ds:uri="http://purl.org/dc/terms/"/>
    <ds:schemaRef ds:uri="http://www.w3.org/XML/1998/namespace"/>
    <ds:schemaRef ds:uri="http://purl.org/dc/elements/1.1/"/>
    <ds:schemaRef ds:uri="447889f0-fcaf-47ef-96c1-2176b6863eed"/>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e7c26fa-327e-49d5-8d77-e72c19e98b8f"/>
    <ds:schemaRef ds:uri="http://schemas.microsoft.com/office/2006/metadata/properties"/>
  </ds:schemaRefs>
</ds:datastoreItem>
</file>

<file path=customXml/itemProps3.xml><?xml version="1.0" encoding="utf-8"?>
<ds:datastoreItem xmlns:ds="http://schemas.openxmlformats.org/officeDocument/2006/customXml" ds:itemID="{1DAFDE06-A030-496C-A1EF-6753D7ACF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889f0-fcaf-47ef-96c1-2176b6863eed"/>
    <ds:schemaRef ds:uri="1e7c26fa-327e-49d5-8d77-e72c19e98b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3206</TotalTime>
  <Words>1742</Words>
  <Application>Microsoft Macintosh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Courier New</vt:lpstr>
      <vt:lpstr>Roboto</vt:lpstr>
      <vt:lpstr>Wingdings</vt:lpstr>
      <vt:lpstr>1_Office Theme</vt:lpstr>
      <vt:lpstr>CT4029  Principles of Programming   Day 5 – Session 10 – Part 1  Create and Read QR code Checking Password Strength</vt:lpstr>
      <vt:lpstr>Learning Outcomes </vt:lpstr>
      <vt:lpstr>Create a QR code</vt:lpstr>
      <vt:lpstr>What is a QR code?</vt:lpstr>
      <vt:lpstr>What is a QR code?</vt:lpstr>
      <vt:lpstr>Install Required Packages </vt:lpstr>
      <vt:lpstr>Generate QR Code</vt:lpstr>
      <vt:lpstr>Generate a Customised QR Code: Changing Image and Box Size  </vt:lpstr>
      <vt:lpstr>Generate a Customised QR Code: Changing Image and Box Size  </vt:lpstr>
      <vt:lpstr>Generate a Customised QR Code : Changing Fill Color </vt:lpstr>
      <vt:lpstr>Generate a Customised QR Code : Changing Background Color </vt:lpstr>
      <vt:lpstr>Generate a Customised QR Code : Changing Border Thickness </vt:lpstr>
      <vt:lpstr>Read a QR code</vt:lpstr>
      <vt:lpstr>Generate a Customised QR Code : Decode QR Code Using QR Code Image </vt:lpstr>
      <vt:lpstr>PowerPoint Presentation</vt:lpstr>
      <vt:lpstr>Check the Password strength </vt:lpstr>
      <vt:lpstr>Scenario </vt:lpstr>
      <vt:lpstr>Examples of Inputs and Expected Output </vt:lpstr>
      <vt:lpstr>Regular expression </vt:lpstr>
      <vt:lpstr>Python program to check the validity of a Password </vt:lpstr>
      <vt:lpstr>Next Part!</vt:lpstr>
      <vt:lpstr>PowerPoint Presentation</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Loukil, Zainab</dc:creator>
  <cp:lastModifiedBy>LOUKIL, Zainab</cp:lastModifiedBy>
  <cp:revision>83</cp:revision>
  <dcterms:created xsi:type="dcterms:W3CDTF">2020-02-07T15:07:43Z</dcterms:created>
  <dcterms:modified xsi:type="dcterms:W3CDTF">2022-10-15T22:24:14Z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0x010100EAB50BD7536E2C4E90DFAA8279D6949D</vt:lpwstr>
  </property>
  <property fmtid="{D5CDD505-2E9C-101B-9397-08002B2CF9AE}" pid="3" name="_dlc_DocIdItemGuid">
    <vt:lpwstr>86ddc6c5-15fd-4038-ade7-a0c48affb04f</vt:lpwstr>
  </property>
</Properties>
</file>