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8" r:id="rId11"/>
    <p:sldId id="266" r:id="rId12"/>
    <p:sldId id="269" r:id="rId13"/>
    <p:sldId id="267" r:id="rId14"/>
    <p:sldId id="270" r:id="rId15"/>
    <p:sldId id="275" r:id="rId16"/>
    <p:sldId id="271"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52" d="100"/>
          <a:sy n="152" d="100"/>
        </p:scale>
        <p:origin x="652"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X, Joe" userId="ebeb6adc-cdd0-41e7-89a3-3059ebdeda31" providerId="ADAL" clId="{913CFA80-D179-4451-BF15-8B7BFE523B7D}"/>
    <pc:docChg chg="undo custSel addSld delSld modSld sldOrd">
      <pc:chgData name="COX, Joe" userId="ebeb6adc-cdd0-41e7-89a3-3059ebdeda31" providerId="ADAL" clId="{913CFA80-D179-4451-BF15-8B7BFE523B7D}" dt="2024-09-22T23:10:50.921" v="2506" actId="20577"/>
      <pc:docMkLst>
        <pc:docMk/>
      </pc:docMkLst>
      <pc:sldChg chg="addSp modSp mod setBg">
        <pc:chgData name="COX, Joe" userId="ebeb6adc-cdd0-41e7-89a3-3059ebdeda31" providerId="ADAL" clId="{913CFA80-D179-4451-BF15-8B7BFE523B7D}" dt="2024-09-18T12:28:50.114" v="1337" actId="20577"/>
        <pc:sldMkLst>
          <pc:docMk/>
          <pc:sldMk cId="2716047353" sldId="256"/>
        </pc:sldMkLst>
        <pc:spChg chg="mod">
          <ac:chgData name="COX, Joe" userId="ebeb6adc-cdd0-41e7-89a3-3059ebdeda31" providerId="ADAL" clId="{913CFA80-D179-4451-BF15-8B7BFE523B7D}" dt="2024-09-18T10:38:05.083" v="1" actId="26606"/>
          <ac:spMkLst>
            <pc:docMk/>
            <pc:sldMk cId="2716047353" sldId="256"/>
            <ac:spMk id="2" creationId="{5A521EF0-D990-2BB9-A596-C68F341DD750}"/>
          </ac:spMkLst>
        </pc:spChg>
        <pc:spChg chg="mod">
          <ac:chgData name="COX, Joe" userId="ebeb6adc-cdd0-41e7-89a3-3059ebdeda31" providerId="ADAL" clId="{913CFA80-D179-4451-BF15-8B7BFE523B7D}" dt="2024-09-18T12:28:50.114" v="1337" actId="20577"/>
          <ac:spMkLst>
            <pc:docMk/>
            <pc:sldMk cId="2716047353" sldId="256"/>
            <ac:spMk id="3" creationId="{13543254-EE36-2B77-C07B-3459A4BCBD16}"/>
          </ac:spMkLst>
        </pc:spChg>
        <pc:spChg chg="add">
          <ac:chgData name="COX, Joe" userId="ebeb6adc-cdd0-41e7-89a3-3059ebdeda31" providerId="ADAL" clId="{913CFA80-D179-4451-BF15-8B7BFE523B7D}" dt="2024-09-18T10:38:05.083" v="1" actId="26606"/>
          <ac:spMkLst>
            <pc:docMk/>
            <pc:sldMk cId="2716047353" sldId="256"/>
            <ac:spMk id="1031" creationId="{8555C5B3-193A-4749-9AFD-682E53CDDE8F}"/>
          </ac:spMkLst>
        </pc:spChg>
        <pc:spChg chg="add">
          <ac:chgData name="COX, Joe" userId="ebeb6adc-cdd0-41e7-89a3-3059ebdeda31" providerId="ADAL" clId="{913CFA80-D179-4451-BF15-8B7BFE523B7D}" dt="2024-09-18T10:38:05.083" v="1" actId="26606"/>
          <ac:spMkLst>
            <pc:docMk/>
            <pc:sldMk cId="2716047353" sldId="256"/>
            <ac:spMk id="1033" creationId="{2EAE06A6-F76A-41C9-827A-C561B004485C}"/>
          </ac:spMkLst>
        </pc:spChg>
        <pc:spChg chg="add">
          <ac:chgData name="COX, Joe" userId="ebeb6adc-cdd0-41e7-89a3-3059ebdeda31" providerId="ADAL" clId="{913CFA80-D179-4451-BF15-8B7BFE523B7D}" dt="2024-09-18T10:38:05.083" v="1" actId="26606"/>
          <ac:spMkLst>
            <pc:docMk/>
            <pc:sldMk cId="2716047353" sldId="256"/>
            <ac:spMk id="1035" creationId="{89F9D4E8-0639-444B-949B-9518585061AF}"/>
          </ac:spMkLst>
        </pc:spChg>
        <pc:spChg chg="add">
          <ac:chgData name="COX, Joe" userId="ebeb6adc-cdd0-41e7-89a3-3059ebdeda31" providerId="ADAL" clId="{913CFA80-D179-4451-BF15-8B7BFE523B7D}" dt="2024-09-18T10:38:05.083" v="1" actId="26606"/>
          <ac:spMkLst>
            <pc:docMk/>
            <pc:sldMk cId="2716047353" sldId="256"/>
            <ac:spMk id="1037" creationId="{7E3DA7A2-ED70-4BBA-AB72-00AD461FA405}"/>
          </ac:spMkLst>
        </pc:spChg>
        <pc:spChg chg="add">
          <ac:chgData name="COX, Joe" userId="ebeb6adc-cdd0-41e7-89a3-3059ebdeda31" providerId="ADAL" clId="{913CFA80-D179-4451-BF15-8B7BFE523B7D}" dt="2024-09-18T10:38:05.083" v="1" actId="26606"/>
          <ac:spMkLst>
            <pc:docMk/>
            <pc:sldMk cId="2716047353" sldId="256"/>
            <ac:spMk id="1039" creationId="{FC485432-3647-4218-B5D3-15D3FA222B13}"/>
          </ac:spMkLst>
        </pc:spChg>
        <pc:spChg chg="add">
          <ac:chgData name="COX, Joe" userId="ebeb6adc-cdd0-41e7-89a3-3059ebdeda31" providerId="ADAL" clId="{913CFA80-D179-4451-BF15-8B7BFE523B7D}" dt="2024-09-18T10:38:05.083" v="1" actId="26606"/>
          <ac:spMkLst>
            <pc:docMk/>
            <pc:sldMk cId="2716047353" sldId="256"/>
            <ac:spMk id="1041" creationId="{F4AFDDCA-6ABA-4D23-8A5C-1BF0F4308148}"/>
          </ac:spMkLst>
        </pc:spChg>
        <pc:picChg chg="add mod">
          <ac:chgData name="COX, Joe" userId="ebeb6adc-cdd0-41e7-89a3-3059ebdeda31" providerId="ADAL" clId="{913CFA80-D179-4451-BF15-8B7BFE523B7D}" dt="2024-09-18T10:38:05.083" v="1" actId="26606"/>
          <ac:picMkLst>
            <pc:docMk/>
            <pc:sldMk cId="2716047353" sldId="256"/>
            <ac:picMk id="1026" creationId="{A310326E-8479-EC1E-82C8-6476DFBA7B13}"/>
          </ac:picMkLst>
        </pc:picChg>
      </pc:sldChg>
      <pc:sldChg chg="addSp modSp new mod setBg">
        <pc:chgData name="COX, Joe" userId="ebeb6adc-cdd0-41e7-89a3-3059ebdeda31" providerId="ADAL" clId="{913CFA80-D179-4451-BF15-8B7BFE523B7D}" dt="2024-09-22T22:51:18.419" v="2475" actId="20577"/>
        <pc:sldMkLst>
          <pc:docMk/>
          <pc:sldMk cId="3032430065" sldId="257"/>
        </pc:sldMkLst>
        <pc:spChg chg="mod">
          <ac:chgData name="COX, Joe" userId="ebeb6adc-cdd0-41e7-89a3-3059ebdeda31" providerId="ADAL" clId="{913CFA80-D179-4451-BF15-8B7BFE523B7D}" dt="2024-09-18T10:39:19.384" v="29" actId="20577"/>
          <ac:spMkLst>
            <pc:docMk/>
            <pc:sldMk cId="3032430065" sldId="257"/>
            <ac:spMk id="2" creationId="{662E4CEA-521C-E131-4E19-31C81686126D}"/>
          </ac:spMkLst>
        </pc:spChg>
        <pc:spChg chg="mod">
          <ac:chgData name="COX, Joe" userId="ebeb6adc-cdd0-41e7-89a3-3059ebdeda31" providerId="ADAL" clId="{913CFA80-D179-4451-BF15-8B7BFE523B7D}" dt="2024-09-22T22:51:18.419" v="2475" actId="20577"/>
          <ac:spMkLst>
            <pc:docMk/>
            <pc:sldMk cId="3032430065" sldId="257"/>
            <ac:spMk id="3" creationId="{5BE5A649-CE83-DE42-45BA-AFF75B683835}"/>
          </ac:spMkLst>
        </pc:spChg>
        <pc:spChg chg="add">
          <ac:chgData name="COX, Joe" userId="ebeb6adc-cdd0-41e7-89a3-3059ebdeda31" providerId="ADAL" clId="{913CFA80-D179-4451-BF15-8B7BFE523B7D}" dt="2024-09-18T10:38:15.704" v="3" actId="26606"/>
          <ac:spMkLst>
            <pc:docMk/>
            <pc:sldMk cId="3032430065" sldId="257"/>
            <ac:spMk id="8" creationId="{1B15ED52-F352-441B-82BF-E0EA34836D08}"/>
          </ac:spMkLst>
        </pc:spChg>
        <pc:spChg chg="add">
          <ac:chgData name="COX, Joe" userId="ebeb6adc-cdd0-41e7-89a3-3059ebdeda31" providerId="ADAL" clId="{913CFA80-D179-4451-BF15-8B7BFE523B7D}" dt="2024-09-18T10:38:15.704" v="3" actId="26606"/>
          <ac:spMkLst>
            <pc:docMk/>
            <pc:sldMk cId="3032430065" sldId="257"/>
            <ac:spMk id="10" creationId="{3B2E3793-BFE6-45A2-9B7B-E18844431C99}"/>
          </ac:spMkLst>
        </pc:spChg>
        <pc:spChg chg="add">
          <ac:chgData name="COX, Joe" userId="ebeb6adc-cdd0-41e7-89a3-3059ebdeda31" providerId="ADAL" clId="{913CFA80-D179-4451-BF15-8B7BFE523B7D}" dt="2024-09-18T10:38:15.704" v="3" actId="26606"/>
          <ac:spMkLst>
            <pc:docMk/>
            <pc:sldMk cId="3032430065" sldId="257"/>
            <ac:spMk id="12" creationId="{BC4C4868-CB8F-4AF9-9CDB-8108F2C19B67}"/>
          </ac:spMkLst>
        </pc:spChg>
        <pc:spChg chg="add">
          <ac:chgData name="COX, Joe" userId="ebeb6adc-cdd0-41e7-89a3-3059ebdeda31" providerId="ADAL" clId="{913CFA80-D179-4451-BF15-8B7BFE523B7D}" dt="2024-09-18T10:38:15.704" v="3" actId="26606"/>
          <ac:spMkLst>
            <pc:docMk/>
            <pc:sldMk cId="3032430065" sldId="257"/>
            <ac:spMk id="14" creationId="{375E0459-6403-40CD-989D-56A4407CA12E}"/>
          </ac:spMkLst>
        </pc:spChg>
        <pc:spChg chg="add">
          <ac:chgData name="COX, Joe" userId="ebeb6adc-cdd0-41e7-89a3-3059ebdeda31" providerId="ADAL" clId="{913CFA80-D179-4451-BF15-8B7BFE523B7D}" dt="2024-09-18T10:38:15.704" v="3" actId="26606"/>
          <ac:spMkLst>
            <pc:docMk/>
            <pc:sldMk cId="3032430065" sldId="257"/>
            <ac:spMk id="16" creationId="{53E5B1A8-3AC9-4BD1-9BBC-78CA94F2D1BA}"/>
          </ac:spMkLst>
        </pc:spChg>
      </pc:sldChg>
      <pc:sldChg chg="addSp modSp new mod setBg">
        <pc:chgData name="COX, Joe" userId="ebeb6adc-cdd0-41e7-89a3-3059ebdeda31" providerId="ADAL" clId="{913CFA80-D179-4451-BF15-8B7BFE523B7D}" dt="2024-09-22T22:51:31.250" v="2476" actId="255"/>
        <pc:sldMkLst>
          <pc:docMk/>
          <pc:sldMk cId="1197083902" sldId="258"/>
        </pc:sldMkLst>
        <pc:spChg chg="mod">
          <ac:chgData name="COX, Joe" userId="ebeb6adc-cdd0-41e7-89a3-3059ebdeda31" providerId="ADAL" clId="{913CFA80-D179-4451-BF15-8B7BFE523B7D}" dt="2024-09-18T10:48:45.808" v="439" actId="20577"/>
          <ac:spMkLst>
            <pc:docMk/>
            <pc:sldMk cId="1197083902" sldId="258"/>
            <ac:spMk id="2" creationId="{90D1E1CB-78B2-6349-C9F8-6972889B7755}"/>
          </ac:spMkLst>
        </pc:spChg>
        <pc:spChg chg="mod">
          <ac:chgData name="COX, Joe" userId="ebeb6adc-cdd0-41e7-89a3-3059ebdeda31" providerId="ADAL" clId="{913CFA80-D179-4451-BF15-8B7BFE523B7D}" dt="2024-09-22T22:51:31.250" v="2476" actId="255"/>
          <ac:spMkLst>
            <pc:docMk/>
            <pc:sldMk cId="1197083902" sldId="258"/>
            <ac:spMk id="3" creationId="{2B6D9048-063A-73D4-C593-D744E6A06B63}"/>
          </ac:spMkLst>
        </pc:spChg>
        <pc:spChg chg="add">
          <ac:chgData name="COX, Joe" userId="ebeb6adc-cdd0-41e7-89a3-3059ebdeda31" providerId="ADAL" clId="{913CFA80-D179-4451-BF15-8B7BFE523B7D}" dt="2024-09-18T10:46:00.887" v="413" actId="26606"/>
          <ac:spMkLst>
            <pc:docMk/>
            <pc:sldMk cId="1197083902" sldId="258"/>
            <ac:spMk id="8" creationId="{1B15ED52-F352-441B-82BF-E0EA34836D08}"/>
          </ac:spMkLst>
        </pc:spChg>
        <pc:spChg chg="add">
          <ac:chgData name="COX, Joe" userId="ebeb6adc-cdd0-41e7-89a3-3059ebdeda31" providerId="ADAL" clId="{913CFA80-D179-4451-BF15-8B7BFE523B7D}" dt="2024-09-18T10:46:00.887" v="413" actId="26606"/>
          <ac:spMkLst>
            <pc:docMk/>
            <pc:sldMk cId="1197083902" sldId="258"/>
            <ac:spMk id="10" creationId="{3B2E3793-BFE6-45A2-9B7B-E18844431C99}"/>
          </ac:spMkLst>
        </pc:spChg>
        <pc:spChg chg="add">
          <ac:chgData name="COX, Joe" userId="ebeb6adc-cdd0-41e7-89a3-3059ebdeda31" providerId="ADAL" clId="{913CFA80-D179-4451-BF15-8B7BFE523B7D}" dt="2024-09-18T10:46:00.887" v="413" actId="26606"/>
          <ac:spMkLst>
            <pc:docMk/>
            <pc:sldMk cId="1197083902" sldId="258"/>
            <ac:spMk id="12" creationId="{BC4C4868-CB8F-4AF9-9CDB-8108F2C19B67}"/>
          </ac:spMkLst>
        </pc:spChg>
        <pc:spChg chg="add">
          <ac:chgData name="COX, Joe" userId="ebeb6adc-cdd0-41e7-89a3-3059ebdeda31" providerId="ADAL" clId="{913CFA80-D179-4451-BF15-8B7BFE523B7D}" dt="2024-09-18T10:46:00.887" v="413" actId="26606"/>
          <ac:spMkLst>
            <pc:docMk/>
            <pc:sldMk cId="1197083902" sldId="258"/>
            <ac:spMk id="14" creationId="{375E0459-6403-40CD-989D-56A4407CA12E}"/>
          </ac:spMkLst>
        </pc:spChg>
        <pc:spChg chg="add">
          <ac:chgData name="COX, Joe" userId="ebeb6adc-cdd0-41e7-89a3-3059ebdeda31" providerId="ADAL" clId="{913CFA80-D179-4451-BF15-8B7BFE523B7D}" dt="2024-09-18T10:46:00.887" v="413" actId="26606"/>
          <ac:spMkLst>
            <pc:docMk/>
            <pc:sldMk cId="1197083902" sldId="258"/>
            <ac:spMk id="16" creationId="{53E5B1A8-3AC9-4BD1-9BBC-78CA94F2D1BA}"/>
          </ac:spMkLst>
        </pc:spChg>
      </pc:sldChg>
      <pc:sldChg chg="addSp modSp new mod setBg">
        <pc:chgData name="COX, Joe" userId="ebeb6adc-cdd0-41e7-89a3-3059ebdeda31" providerId="ADAL" clId="{913CFA80-D179-4451-BF15-8B7BFE523B7D}" dt="2024-09-22T23:10:50.921" v="2506" actId="20577"/>
        <pc:sldMkLst>
          <pc:docMk/>
          <pc:sldMk cId="2741573877" sldId="259"/>
        </pc:sldMkLst>
        <pc:spChg chg="mod">
          <ac:chgData name="COX, Joe" userId="ebeb6adc-cdd0-41e7-89a3-3059ebdeda31" providerId="ADAL" clId="{913CFA80-D179-4451-BF15-8B7BFE523B7D}" dt="2024-09-22T23:10:50.921" v="2506" actId="20577"/>
          <ac:spMkLst>
            <pc:docMk/>
            <pc:sldMk cId="2741573877" sldId="259"/>
            <ac:spMk id="2" creationId="{7DB06076-2C28-10D7-D68D-AA36BAAE6393}"/>
          </ac:spMkLst>
        </pc:spChg>
        <pc:spChg chg="mod">
          <ac:chgData name="COX, Joe" userId="ebeb6adc-cdd0-41e7-89a3-3059ebdeda31" providerId="ADAL" clId="{913CFA80-D179-4451-BF15-8B7BFE523B7D}" dt="2024-09-22T23:10:41.449" v="2500" actId="20577"/>
          <ac:spMkLst>
            <pc:docMk/>
            <pc:sldMk cId="2741573877" sldId="259"/>
            <ac:spMk id="3" creationId="{9F32A775-A99E-F2CF-6A47-5CE3A5D43EF4}"/>
          </ac:spMkLst>
        </pc:spChg>
        <pc:spChg chg="add">
          <ac:chgData name="COX, Joe" userId="ebeb6adc-cdd0-41e7-89a3-3059ebdeda31" providerId="ADAL" clId="{913CFA80-D179-4451-BF15-8B7BFE523B7D}" dt="2024-09-18T10:49:34.100" v="441" actId="26606"/>
          <ac:spMkLst>
            <pc:docMk/>
            <pc:sldMk cId="2741573877" sldId="259"/>
            <ac:spMk id="8" creationId="{1B15ED52-F352-441B-82BF-E0EA34836D08}"/>
          </ac:spMkLst>
        </pc:spChg>
        <pc:spChg chg="add">
          <ac:chgData name="COX, Joe" userId="ebeb6adc-cdd0-41e7-89a3-3059ebdeda31" providerId="ADAL" clId="{913CFA80-D179-4451-BF15-8B7BFE523B7D}" dt="2024-09-18T10:49:34.100" v="441" actId="26606"/>
          <ac:spMkLst>
            <pc:docMk/>
            <pc:sldMk cId="2741573877" sldId="259"/>
            <ac:spMk id="10" creationId="{3B2E3793-BFE6-45A2-9B7B-E18844431C99}"/>
          </ac:spMkLst>
        </pc:spChg>
        <pc:spChg chg="add">
          <ac:chgData name="COX, Joe" userId="ebeb6adc-cdd0-41e7-89a3-3059ebdeda31" providerId="ADAL" clId="{913CFA80-D179-4451-BF15-8B7BFE523B7D}" dt="2024-09-18T10:49:34.100" v="441" actId="26606"/>
          <ac:spMkLst>
            <pc:docMk/>
            <pc:sldMk cId="2741573877" sldId="259"/>
            <ac:spMk id="12" creationId="{BC4C4868-CB8F-4AF9-9CDB-8108F2C19B67}"/>
          </ac:spMkLst>
        </pc:spChg>
        <pc:spChg chg="add">
          <ac:chgData name="COX, Joe" userId="ebeb6adc-cdd0-41e7-89a3-3059ebdeda31" providerId="ADAL" clId="{913CFA80-D179-4451-BF15-8B7BFE523B7D}" dt="2024-09-18T10:49:34.100" v="441" actId="26606"/>
          <ac:spMkLst>
            <pc:docMk/>
            <pc:sldMk cId="2741573877" sldId="259"/>
            <ac:spMk id="14" creationId="{375E0459-6403-40CD-989D-56A4407CA12E}"/>
          </ac:spMkLst>
        </pc:spChg>
        <pc:spChg chg="add">
          <ac:chgData name="COX, Joe" userId="ebeb6adc-cdd0-41e7-89a3-3059ebdeda31" providerId="ADAL" clId="{913CFA80-D179-4451-BF15-8B7BFE523B7D}" dt="2024-09-18T10:49:34.100" v="441" actId="26606"/>
          <ac:spMkLst>
            <pc:docMk/>
            <pc:sldMk cId="2741573877" sldId="259"/>
            <ac:spMk id="16" creationId="{53E5B1A8-3AC9-4BD1-9BBC-78CA94F2D1BA}"/>
          </ac:spMkLst>
        </pc:spChg>
      </pc:sldChg>
      <pc:sldChg chg="addSp modSp new del mod setBg">
        <pc:chgData name="COX, Joe" userId="ebeb6adc-cdd0-41e7-89a3-3059ebdeda31" providerId="ADAL" clId="{913CFA80-D179-4451-BF15-8B7BFE523B7D}" dt="2024-09-18T11:05:27.403" v="612" actId="2696"/>
        <pc:sldMkLst>
          <pc:docMk/>
          <pc:sldMk cId="1843103368" sldId="260"/>
        </pc:sldMkLst>
        <pc:spChg chg="mod">
          <ac:chgData name="COX, Joe" userId="ebeb6adc-cdd0-41e7-89a3-3059ebdeda31" providerId="ADAL" clId="{913CFA80-D179-4451-BF15-8B7BFE523B7D}" dt="2024-09-18T11:02:24.068" v="611" actId="26606"/>
          <ac:spMkLst>
            <pc:docMk/>
            <pc:sldMk cId="1843103368" sldId="260"/>
            <ac:spMk id="2" creationId="{A82DF299-B706-F4B8-51E5-7F68E4FF11F1}"/>
          </ac:spMkLst>
        </pc:spChg>
        <pc:spChg chg="mod">
          <ac:chgData name="COX, Joe" userId="ebeb6adc-cdd0-41e7-89a3-3059ebdeda31" providerId="ADAL" clId="{913CFA80-D179-4451-BF15-8B7BFE523B7D}" dt="2024-09-18T11:02:24.068" v="611" actId="26606"/>
          <ac:spMkLst>
            <pc:docMk/>
            <pc:sldMk cId="1843103368" sldId="260"/>
            <ac:spMk id="3" creationId="{46050389-12F9-F920-EA48-1D2406D80B56}"/>
          </ac:spMkLst>
        </pc:spChg>
        <pc:spChg chg="add">
          <ac:chgData name="COX, Joe" userId="ebeb6adc-cdd0-41e7-89a3-3059ebdeda31" providerId="ADAL" clId="{913CFA80-D179-4451-BF15-8B7BFE523B7D}" dt="2024-09-18T11:02:24.068" v="611" actId="26606"/>
          <ac:spMkLst>
            <pc:docMk/>
            <pc:sldMk cId="1843103368" sldId="260"/>
            <ac:spMk id="8" creationId="{70DFC902-7D23-471A-B557-B6B6917D7A0D}"/>
          </ac:spMkLst>
        </pc:spChg>
        <pc:spChg chg="add">
          <ac:chgData name="COX, Joe" userId="ebeb6adc-cdd0-41e7-89a3-3059ebdeda31" providerId="ADAL" clId="{913CFA80-D179-4451-BF15-8B7BFE523B7D}" dt="2024-09-18T11:02:24.068" v="611" actId="26606"/>
          <ac:spMkLst>
            <pc:docMk/>
            <pc:sldMk cId="1843103368" sldId="260"/>
            <ac:spMk id="10" creationId="{A55D5633-D557-4DCA-982C-FF36EB7A1C00}"/>
          </ac:spMkLst>
        </pc:spChg>
        <pc:spChg chg="add">
          <ac:chgData name="COX, Joe" userId="ebeb6adc-cdd0-41e7-89a3-3059ebdeda31" providerId="ADAL" clId="{913CFA80-D179-4451-BF15-8B7BFE523B7D}" dt="2024-09-18T11:02:24.068" v="611" actId="26606"/>
          <ac:spMkLst>
            <pc:docMk/>
            <pc:sldMk cId="1843103368" sldId="260"/>
            <ac:spMk id="12" creationId="{450D3AD2-FA80-415F-A9CE-54D884561CD7}"/>
          </ac:spMkLst>
        </pc:spChg>
      </pc:sldChg>
      <pc:sldChg chg="modSp add mod">
        <pc:chgData name="COX, Joe" userId="ebeb6adc-cdd0-41e7-89a3-3059ebdeda31" providerId="ADAL" clId="{913CFA80-D179-4451-BF15-8B7BFE523B7D}" dt="2024-09-18T11:13:41.962" v="1030" actId="313"/>
        <pc:sldMkLst>
          <pc:docMk/>
          <pc:sldMk cId="3656670382" sldId="260"/>
        </pc:sldMkLst>
        <pc:spChg chg="mod">
          <ac:chgData name="COX, Joe" userId="ebeb6adc-cdd0-41e7-89a3-3059ebdeda31" providerId="ADAL" clId="{913CFA80-D179-4451-BF15-8B7BFE523B7D}" dt="2024-09-18T11:06:50.331" v="631" actId="20577"/>
          <ac:spMkLst>
            <pc:docMk/>
            <pc:sldMk cId="3656670382" sldId="260"/>
            <ac:spMk id="2" creationId="{7DB06076-2C28-10D7-D68D-AA36BAAE6393}"/>
          </ac:spMkLst>
        </pc:spChg>
        <pc:spChg chg="mod">
          <ac:chgData name="COX, Joe" userId="ebeb6adc-cdd0-41e7-89a3-3059ebdeda31" providerId="ADAL" clId="{913CFA80-D179-4451-BF15-8B7BFE523B7D}" dt="2024-09-18T11:13:41.962" v="1030" actId="313"/>
          <ac:spMkLst>
            <pc:docMk/>
            <pc:sldMk cId="3656670382" sldId="260"/>
            <ac:spMk id="3" creationId="{9F32A775-A99E-F2CF-6A47-5CE3A5D43EF4}"/>
          </ac:spMkLst>
        </pc:spChg>
      </pc:sldChg>
      <pc:sldChg chg="add del ord">
        <pc:chgData name="COX, Joe" userId="ebeb6adc-cdd0-41e7-89a3-3059ebdeda31" providerId="ADAL" clId="{913CFA80-D179-4451-BF15-8B7BFE523B7D}" dt="2024-09-18T11:23:28.614" v="1099" actId="2696"/>
        <pc:sldMkLst>
          <pc:docMk/>
          <pc:sldMk cId="3445299214" sldId="261"/>
        </pc:sldMkLst>
      </pc:sldChg>
      <pc:sldChg chg="addSp modSp new mod setBg">
        <pc:chgData name="COX, Joe" userId="ebeb6adc-cdd0-41e7-89a3-3059ebdeda31" providerId="ADAL" clId="{913CFA80-D179-4451-BF15-8B7BFE523B7D}" dt="2024-09-18T11:25:42.125" v="1143" actId="27636"/>
        <pc:sldMkLst>
          <pc:docMk/>
          <pc:sldMk cId="27449156" sldId="262"/>
        </pc:sldMkLst>
        <pc:spChg chg="mod">
          <ac:chgData name="COX, Joe" userId="ebeb6adc-cdd0-41e7-89a3-3059ebdeda31" providerId="ADAL" clId="{913CFA80-D179-4451-BF15-8B7BFE523B7D}" dt="2024-09-18T11:24:02.435" v="1132" actId="20577"/>
          <ac:spMkLst>
            <pc:docMk/>
            <pc:sldMk cId="27449156" sldId="262"/>
            <ac:spMk id="2" creationId="{BEB33AEC-63F3-6344-2A87-8EC80B96F205}"/>
          </ac:spMkLst>
        </pc:spChg>
        <pc:spChg chg="mod">
          <ac:chgData name="COX, Joe" userId="ebeb6adc-cdd0-41e7-89a3-3059ebdeda31" providerId="ADAL" clId="{913CFA80-D179-4451-BF15-8B7BFE523B7D}" dt="2024-09-18T11:25:42.125" v="1143" actId="27636"/>
          <ac:spMkLst>
            <pc:docMk/>
            <pc:sldMk cId="27449156" sldId="262"/>
            <ac:spMk id="3" creationId="{5265AE23-BCF9-D872-7137-6F0D9B450C8A}"/>
          </ac:spMkLst>
        </pc:spChg>
        <pc:spChg chg="add">
          <ac:chgData name="COX, Joe" userId="ebeb6adc-cdd0-41e7-89a3-3059ebdeda31" providerId="ADAL" clId="{913CFA80-D179-4451-BF15-8B7BFE523B7D}" dt="2024-09-18T11:23:25.014" v="1098" actId="26606"/>
          <ac:spMkLst>
            <pc:docMk/>
            <pc:sldMk cId="27449156" sldId="262"/>
            <ac:spMk id="8" creationId="{1B15ED52-F352-441B-82BF-E0EA34836D08}"/>
          </ac:spMkLst>
        </pc:spChg>
        <pc:spChg chg="add">
          <ac:chgData name="COX, Joe" userId="ebeb6adc-cdd0-41e7-89a3-3059ebdeda31" providerId="ADAL" clId="{913CFA80-D179-4451-BF15-8B7BFE523B7D}" dt="2024-09-18T11:23:25.014" v="1098" actId="26606"/>
          <ac:spMkLst>
            <pc:docMk/>
            <pc:sldMk cId="27449156" sldId="262"/>
            <ac:spMk id="10" creationId="{3B2E3793-BFE6-45A2-9B7B-E18844431C99}"/>
          </ac:spMkLst>
        </pc:spChg>
        <pc:spChg chg="add">
          <ac:chgData name="COX, Joe" userId="ebeb6adc-cdd0-41e7-89a3-3059ebdeda31" providerId="ADAL" clId="{913CFA80-D179-4451-BF15-8B7BFE523B7D}" dt="2024-09-18T11:23:25.014" v="1098" actId="26606"/>
          <ac:spMkLst>
            <pc:docMk/>
            <pc:sldMk cId="27449156" sldId="262"/>
            <ac:spMk id="12" creationId="{BC4C4868-CB8F-4AF9-9CDB-8108F2C19B67}"/>
          </ac:spMkLst>
        </pc:spChg>
        <pc:spChg chg="add">
          <ac:chgData name="COX, Joe" userId="ebeb6adc-cdd0-41e7-89a3-3059ebdeda31" providerId="ADAL" clId="{913CFA80-D179-4451-BF15-8B7BFE523B7D}" dt="2024-09-18T11:23:25.014" v="1098" actId="26606"/>
          <ac:spMkLst>
            <pc:docMk/>
            <pc:sldMk cId="27449156" sldId="262"/>
            <ac:spMk id="14" creationId="{375E0459-6403-40CD-989D-56A4407CA12E}"/>
          </ac:spMkLst>
        </pc:spChg>
        <pc:spChg chg="add">
          <ac:chgData name="COX, Joe" userId="ebeb6adc-cdd0-41e7-89a3-3059ebdeda31" providerId="ADAL" clId="{913CFA80-D179-4451-BF15-8B7BFE523B7D}" dt="2024-09-18T11:23:25.014" v="1098" actId="26606"/>
          <ac:spMkLst>
            <pc:docMk/>
            <pc:sldMk cId="27449156" sldId="262"/>
            <ac:spMk id="16" creationId="{53E5B1A8-3AC9-4BD1-9BBC-78CA94F2D1BA}"/>
          </ac:spMkLst>
        </pc:spChg>
      </pc:sldChg>
      <pc:sldChg chg="addSp modSp new mod setBg">
        <pc:chgData name="COX, Joe" userId="ebeb6adc-cdd0-41e7-89a3-3059ebdeda31" providerId="ADAL" clId="{913CFA80-D179-4451-BF15-8B7BFE523B7D}" dt="2024-09-22T22:52:14.868" v="2478" actId="27636"/>
        <pc:sldMkLst>
          <pc:docMk/>
          <pc:sldMk cId="835837387" sldId="263"/>
        </pc:sldMkLst>
        <pc:spChg chg="mod">
          <ac:chgData name="COX, Joe" userId="ebeb6adc-cdd0-41e7-89a3-3059ebdeda31" providerId="ADAL" clId="{913CFA80-D179-4451-BF15-8B7BFE523B7D}" dt="2024-09-18T11:24:29.600" v="1135"/>
          <ac:spMkLst>
            <pc:docMk/>
            <pc:sldMk cId="835837387" sldId="263"/>
            <ac:spMk id="2" creationId="{438ADBEE-6144-0E4A-BD53-C1C47A086233}"/>
          </ac:spMkLst>
        </pc:spChg>
        <pc:spChg chg="mod">
          <ac:chgData name="COX, Joe" userId="ebeb6adc-cdd0-41e7-89a3-3059ebdeda31" providerId="ADAL" clId="{913CFA80-D179-4451-BF15-8B7BFE523B7D}" dt="2024-09-22T22:52:14.868" v="2478" actId="27636"/>
          <ac:spMkLst>
            <pc:docMk/>
            <pc:sldMk cId="835837387" sldId="263"/>
            <ac:spMk id="3" creationId="{815A2427-586E-E64A-CE7F-DCE04D5C6E2D}"/>
          </ac:spMkLst>
        </pc:spChg>
        <pc:spChg chg="add">
          <ac:chgData name="COX, Joe" userId="ebeb6adc-cdd0-41e7-89a3-3059ebdeda31" providerId="ADAL" clId="{913CFA80-D179-4451-BF15-8B7BFE523B7D}" dt="2024-09-18T11:24:14.049" v="1134" actId="26606"/>
          <ac:spMkLst>
            <pc:docMk/>
            <pc:sldMk cId="835837387" sldId="263"/>
            <ac:spMk id="8" creationId="{1B15ED52-F352-441B-82BF-E0EA34836D08}"/>
          </ac:spMkLst>
        </pc:spChg>
        <pc:spChg chg="add">
          <ac:chgData name="COX, Joe" userId="ebeb6adc-cdd0-41e7-89a3-3059ebdeda31" providerId="ADAL" clId="{913CFA80-D179-4451-BF15-8B7BFE523B7D}" dt="2024-09-18T11:24:14.049" v="1134" actId="26606"/>
          <ac:spMkLst>
            <pc:docMk/>
            <pc:sldMk cId="835837387" sldId="263"/>
            <ac:spMk id="10" creationId="{3B2E3793-BFE6-45A2-9B7B-E18844431C99}"/>
          </ac:spMkLst>
        </pc:spChg>
        <pc:spChg chg="add">
          <ac:chgData name="COX, Joe" userId="ebeb6adc-cdd0-41e7-89a3-3059ebdeda31" providerId="ADAL" clId="{913CFA80-D179-4451-BF15-8B7BFE523B7D}" dt="2024-09-18T11:24:14.049" v="1134" actId="26606"/>
          <ac:spMkLst>
            <pc:docMk/>
            <pc:sldMk cId="835837387" sldId="263"/>
            <ac:spMk id="12" creationId="{BC4C4868-CB8F-4AF9-9CDB-8108F2C19B67}"/>
          </ac:spMkLst>
        </pc:spChg>
        <pc:spChg chg="add">
          <ac:chgData name="COX, Joe" userId="ebeb6adc-cdd0-41e7-89a3-3059ebdeda31" providerId="ADAL" clId="{913CFA80-D179-4451-BF15-8B7BFE523B7D}" dt="2024-09-18T11:24:14.049" v="1134" actId="26606"/>
          <ac:spMkLst>
            <pc:docMk/>
            <pc:sldMk cId="835837387" sldId="263"/>
            <ac:spMk id="14" creationId="{375E0459-6403-40CD-989D-56A4407CA12E}"/>
          </ac:spMkLst>
        </pc:spChg>
        <pc:spChg chg="add">
          <ac:chgData name="COX, Joe" userId="ebeb6adc-cdd0-41e7-89a3-3059ebdeda31" providerId="ADAL" clId="{913CFA80-D179-4451-BF15-8B7BFE523B7D}" dt="2024-09-18T11:24:14.049" v="1134" actId="26606"/>
          <ac:spMkLst>
            <pc:docMk/>
            <pc:sldMk cId="835837387" sldId="263"/>
            <ac:spMk id="16" creationId="{53E5B1A8-3AC9-4BD1-9BBC-78CA94F2D1BA}"/>
          </ac:spMkLst>
        </pc:spChg>
      </pc:sldChg>
      <pc:sldChg chg="addSp modSp new mod setBg">
        <pc:chgData name="COX, Joe" userId="ebeb6adc-cdd0-41e7-89a3-3059ebdeda31" providerId="ADAL" clId="{913CFA80-D179-4451-BF15-8B7BFE523B7D}" dt="2024-09-18T12:09:06.042" v="1335" actId="20577"/>
        <pc:sldMkLst>
          <pc:docMk/>
          <pc:sldMk cId="2021057939" sldId="264"/>
        </pc:sldMkLst>
        <pc:spChg chg="mod">
          <ac:chgData name="COX, Joe" userId="ebeb6adc-cdd0-41e7-89a3-3059ebdeda31" providerId="ADAL" clId="{913CFA80-D179-4451-BF15-8B7BFE523B7D}" dt="2024-09-18T11:26:27.131" v="1168" actId="20577"/>
          <ac:spMkLst>
            <pc:docMk/>
            <pc:sldMk cId="2021057939" sldId="264"/>
            <ac:spMk id="2" creationId="{9CD66D73-B430-D8A9-9305-E2B913B9B6C6}"/>
          </ac:spMkLst>
        </pc:spChg>
        <pc:spChg chg="mod">
          <ac:chgData name="COX, Joe" userId="ebeb6adc-cdd0-41e7-89a3-3059ebdeda31" providerId="ADAL" clId="{913CFA80-D179-4451-BF15-8B7BFE523B7D}" dt="2024-09-18T12:09:06.042" v="1335" actId="20577"/>
          <ac:spMkLst>
            <pc:docMk/>
            <pc:sldMk cId="2021057939" sldId="264"/>
            <ac:spMk id="3" creationId="{293FCD7B-FC6F-5B14-342B-E71B42F1FCF0}"/>
          </ac:spMkLst>
        </pc:spChg>
        <pc:spChg chg="add">
          <ac:chgData name="COX, Joe" userId="ebeb6adc-cdd0-41e7-89a3-3059ebdeda31" providerId="ADAL" clId="{913CFA80-D179-4451-BF15-8B7BFE523B7D}" dt="2024-09-18T11:26:17.375" v="1147" actId="26606"/>
          <ac:spMkLst>
            <pc:docMk/>
            <pc:sldMk cId="2021057939" sldId="264"/>
            <ac:spMk id="8" creationId="{1B15ED52-F352-441B-82BF-E0EA34836D08}"/>
          </ac:spMkLst>
        </pc:spChg>
        <pc:spChg chg="add">
          <ac:chgData name="COX, Joe" userId="ebeb6adc-cdd0-41e7-89a3-3059ebdeda31" providerId="ADAL" clId="{913CFA80-D179-4451-BF15-8B7BFE523B7D}" dt="2024-09-18T11:26:17.375" v="1147" actId="26606"/>
          <ac:spMkLst>
            <pc:docMk/>
            <pc:sldMk cId="2021057939" sldId="264"/>
            <ac:spMk id="10" creationId="{3B2E3793-BFE6-45A2-9B7B-E18844431C99}"/>
          </ac:spMkLst>
        </pc:spChg>
        <pc:spChg chg="add">
          <ac:chgData name="COX, Joe" userId="ebeb6adc-cdd0-41e7-89a3-3059ebdeda31" providerId="ADAL" clId="{913CFA80-D179-4451-BF15-8B7BFE523B7D}" dt="2024-09-18T11:26:17.375" v="1147" actId="26606"/>
          <ac:spMkLst>
            <pc:docMk/>
            <pc:sldMk cId="2021057939" sldId="264"/>
            <ac:spMk id="12" creationId="{BC4C4868-CB8F-4AF9-9CDB-8108F2C19B67}"/>
          </ac:spMkLst>
        </pc:spChg>
        <pc:spChg chg="add">
          <ac:chgData name="COX, Joe" userId="ebeb6adc-cdd0-41e7-89a3-3059ebdeda31" providerId="ADAL" clId="{913CFA80-D179-4451-BF15-8B7BFE523B7D}" dt="2024-09-18T11:26:17.375" v="1147" actId="26606"/>
          <ac:spMkLst>
            <pc:docMk/>
            <pc:sldMk cId="2021057939" sldId="264"/>
            <ac:spMk id="14" creationId="{375E0459-6403-40CD-989D-56A4407CA12E}"/>
          </ac:spMkLst>
        </pc:spChg>
        <pc:spChg chg="add">
          <ac:chgData name="COX, Joe" userId="ebeb6adc-cdd0-41e7-89a3-3059ebdeda31" providerId="ADAL" clId="{913CFA80-D179-4451-BF15-8B7BFE523B7D}" dt="2024-09-18T11:26:17.375" v="1147" actId="26606"/>
          <ac:spMkLst>
            <pc:docMk/>
            <pc:sldMk cId="2021057939" sldId="264"/>
            <ac:spMk id="16" creationId="{53E5B1A8-3AC9-4BD1-9BBC-78CA94F2D1BA}"/>
          </ac:spMkLst>
        </pc:spChg>
      </pc:sldChg>
      <pc:sldChg chg="addSp modSp new mod setBg">
        <pc:chgData name="COX, Joe" userId="ebeb6adc-cdd0-41e7-89a3-3059ebdeda31" providerId="ADAL" clId="{913CFA80-D179-4451-BF15-8B7BFE523B7D}" dt="2024-09-18T12:08:49.286" v="1327"/>
        <pc:sldMkLst>
          <pc:docMk/>
          <pc:sldMk cId="808790170" sldId="265"/>
        </pc:sldMkLst>
        <pc:spChg chg="mod">
          <ac:chgData name="COX, Joe" userId="ebeb6adc-cdd0-41e7-89a3-3059ebdeda31" providerId="ADAL" clId="{913CFA80-D179-4451-BF15-8B7BFE523B7D}" dt="2024-09-18T11:34:59.237" v="1326" actId="20577"/>
          <ac:spMkLst>
            <pc:docMk/>
            <pc:sldMk cId="808790170" sldId="265"/>
            <ac:spMk id="2" creationId="{F8DE84DF-AE7C-6DB5-588B-43073A3FFAF2}"/>
          </ac:spMkLst>
        </pc:spChg>
        <pc:spChg chg="mod">
          <ac:chgData name="COX, Joe" userId="ebeb6adc-cdd0-41e7-89a3-3059ebdeda31" providerId="ADAL" clId="{913CFA80-D179-4451-BF15-8B7BFE523B7D}" dt="2024-09-18T12:08:49.286" v="1327"/>
          <ac:spMkLst>
            <pc:docMk/>
            <pc:sldMk cId="808790170" sldId="265"/>
            <ac:spMk id="3" creationId="{F2EE3323-9316-37C6-6E7A-7879040B13CB}"/>
          </ac:spMkLst>
        </pc:spChg>
        <pc:spChg chg="add">
          <ac:chgData name="COX, Joe" userId="ebeb6adc-cdd0-41e7-89a3-3059ebdeda31" providerId="ADAL" clId="{913CFA80-D179-4451-BF15-8B7BFE523B7D}" dt="2024-09-18T11:34:54.769" v="1315" actId="26606"/>
          <ac:spMkLst>
            <pc:docMk/>
            <pc:sldMk cId="808790170" sldId="265"/>
            <ac:spMk id="8" creationId="{1B15ED52-F352-441B-82BF-E0EA34836D08}"/>
          </ac:spMkLst>
        </pc:spChg>
        <pc:spChg chg="add">
          <ac:chgData name="COX, Joe" userId="ebeb6adc-cdd0-41e7-89a3-3059ebdeda31" providerId="ADAL" clId="{913CFA80-D179-4451-BF15-8B7BFE523B7D}" dt="2024-09-18T11:34:54.769" v="1315" actId="26606"/>
          <ac:spMkLst>
            <pc:docMk/>
            <pc:sldMk cId="808790170" sldId="265"/>
            <ac:spMk id="10" creationId="{3B2E3793-BFE6-45A2-9B7B-E18844431C99}"/>
          </ac:spMkLst>
        </pc:spChg>
        <pc:spChg chg="add">
          <ac:chgData name="COX, Joe" userId="ebeb6adc-cdd0-41e7-89a3-3059ebdeda31" providerId="ADAL" clId="{913CFA80-D179-4451-BF15-8B7BFE523B7D}" dt="2024-09-18T11:34:54.769" v="1315" actId="26606"/>
          <ac:spMkLst>
            <pc:docMk/>
            <pc:sldMk cId="808790170" sldId="265"/>
            <ac:spMk id="12" creationId="{BC4C4868-CB8F-4AF9-9CDB-8108F2C19B67}"/>
          </ac:spMkLst>
        </pc:spChg>
        <pc:spChg chg="add">
          <ac:chgData name="COX, Joe" userId="ebeb6adc-cdd0-41e7-89a3-3059ebdeda31" providerId="ADAL" clId="{913CFA80-D179-4451-BF15-8B7BFE523B7D}" dt="2024-09-18T11:34:54.769" v="1315" actId="26606"/>
          <ac:spMkLst>
            <pc:docMk/>
            <pc:sldMk cId="808790170" sldId="265"/>
            <ac:spMk id="14" creationId="{375E0459-6403-40CD-989D-56A4407CA12E}"/>
          </ac:spMkLst>
        </pc:spChg>
        <pc:spChg chg="add">
          <ac:chgData name="COX, Joe" userId="ebeb6adc-cdd0-41e7-89a3-3059ebdeda31" providerId="ADAL" clId="{913CFA80-D179-4451-BF15-8B7BFE523B7D}" dt="2024-09-18T11:34:54.769" v="1315" actId="26606"/>
          <ac:spMkLst>
            <pc:docMk/>
            <pc:sldMk cId="808790170" sldId="265"/>
            <ac:spMk id="16" creationId="{53E5B1A8-3AC9-4BD1-9BBC-78CA94F2D1BA}"/>
          </ac:spMkLst>
        </pc:spChg>
      </pc:sldChg>
      <pc:sldChg chg="addSp delSp modSp new mod setBg">
        <pc:chgData name="COX, Joe" userId="ebeb6adc-cdd0-41e7-89a3-3059ebdeda31" providerId="ADAL" clId="{913CFA80-D179-4451-BF15-8B7BFE523B7D}" dt="2024-09-18T12:39:26.512" v="1507" actId="20577"/>
        <pc:sldMkLst>
          <pc:docMk/>
          <pc:sldMk cId="290490240" sldId="266"/>
        </pc:sldMkLst>
        <pc:spChg chg="mod">
          <ac:chgData name="COX, Joe" userId="ebeb6adc-cdd0-41e7-89a3-3059ebdeda31" providerId="ADAL" clId="{913CFA80-D179-4451-BF15-8B7BFE523B7D}" dt="2024-09-18T12:39:26.512" v="1507" actId="20577"/>
          <ac:spMkLst>
            <pc:docMk/>
            <pc:sldMk cId="290490240" sldId="266"/>
            <ac:spMk id="2" creationId="{E33E36BA-4DC7-16FD-6261-4DFFC0572088}"/>
          </ac:spMkLst>
        </pc:spChg>
        <pc:spChg chg="del">
          <ac:chgData name="COX, Joe" userId="ebeb6adc-cdd0-41e7-89a3-3059ebdeda31" providerId="ADAL" clId="{913CFA80-D179-4451-BF15-8B7BFE523B7D}" dt="2024-09-18T12:31:35.377" v="1339" actId="26606"/>
          <ac:spMkLst>
            <pc:docMk/>
            <pc:sldMk cId="290490240" sldId="266"/>
            <ac:spMk id="3" creationId="{B39FDC25-22DC-9D24-EBB4-55BB877368DD}"/>
          </ac:spMkLst>
        </pc:spChg>
        <pc:spChg chg="add del">
          <ac:chgData name="COX, Joe" userId="ebeb6adc-cdd0-41e7-89a3-3059ebdeda31" providerId="ADAL" clId="{913CFA80-D179-4451-BF15-8B7BFE523B7D}" dt="2024-09-18T12:39:22.956" v="1504" actId="26606"/>
          <ac:spMkLst>
            <pc:docMk/>
            <pc:sldMk cId="290490240" sldId="266"/>
            <ac:spMk id="8" creationId="{577D6B2E-37A3-429E-A37C-F30ED6487282}"/>
          </ac:spMkLst>
        </pc:spChg>
        <pc:spChg chg="add del">
          <ac:chgData name="COX, Joe" userId="ebeb6adc-cdd0-41e7-89a3-3059ebdeda31" providerId="ADAL" clId="{913CFA80-D179-4451-BF15-8B7BFE523B7D}" dt="2024-09-18T12:39:22.956" v="1504" actId="26606"/>
          <ac:spMkLst>
            <pc:docMk/>
            <pc:sldMk cId="290490240" sldId="266"/>
            <ac:spMk id="10" creationId="{5CEAD642-85CF-4750-8432-7C80C901F001}"/>
          </ac:spMkLst>
        </pc:spChg>
        <pc:spChg chg="add del">
          <ac:chgData name="COX, Joe" userId="ebeb6adc-cdd0-41e7-89a3-3059ebdeda31" providerId="ADAL" clId="{913CFA80-D179-4451-BF15-8B7BFE523B7D}" dt="2024-09-18T12:39:22.956" v="1504" actId="26606"/>
          <ac:spMkLst>
            <pc:docMk/>
            <pc:sldMk cId="290490240" sldId="266"/>
            <ac:spMk id="12" creationId="{FA33EEAE-15D5-4119-8C1E-89D943F911EF}"/>
          </ac:spMkLst>
        </pc:spChg>
        <pc:spChg chg="add del">
          <ac:chgData name="COX, Joe" userId="ebeb6adc-cdd0-41e7-89a3-3059ebdeda31" providerId="ADAL" clId="{913CFA80-D179-4451-BF15-8B7BFE523B7D}" dt="2024-09-18T12:39:22.956" v="1504" actId="26606"/>
          <ac:spMkLst>
            <pc:docMk/>
            <pc:sldMk cId="290490240" sldId="266"/>
            <ac:spMk id="14" creationId="{730D8B3B-9B80-4025-B934-26DC7D7CD231}"/>
          </ac:spMkLst>
        </pc:spChg>
        <pc:spChg chg="add del">
          <ac:chgData name="COX, Joe" userId="ebeb6adc-cdd0-41e7-89a3-3059ebdeda31" providerId="ADAL" clId="{913CFA80-D179-4451-BF15-8B7BFE523B7D}" dt="2024-09-18T12:39:22.956" v="1504" actId="26606"/>
          <ac:spMkLst>
            <pc:docMk/>
            <pc:sldMk cId="290490240" sldId="266"/>
            <ac:spMk id="16" creationId="{1064D5D5-227B-4F66-9AEA-46F570E793BD}"/>
          </ac:spMkLst>
        </pc:spChg>
        <pc:spChg chg="add del">
          <ac:chgData name="COX, Joe" userId="ebeb6adc-cdd0-41e7-89a3-3059ebdeda31" providerId="ADAL" clId="{913CFA80-D179-4451-BF15-8B7BFE523B7D}" dt="2024-09-18T12:39:22.956" v="1504" actId="26606"/>
          <ac:spMkLst>
            <pc:docMk/>
            <pc:sldMk cId="290490240" sldId="266"/>
            <ac:spMk id="18" creationId="{646B67A4-D328-4747-A82B-65E84FA46368}"/>
          </ac:spMkLst>
        </pc:spChg>
        <pc:spChg chg="add del">
          <ac:chgData name="COX, Joe" userId="ebeb6adc-cdd0-41e7-89a3-3059ebdeda31" providerId="ADAL" clId="{913CFA80-D179-4451-BF15-8B7BFE523B7D}" dt="2024-09-18T12:39:22.956" v="1504" actId="26606"/>
          <ac:spMkLst>
            <pc:docMk/>
            <pc:sldMk cId="290490240" sldId="266"/>
            <ac:spMk id="20" creationId="{B5A1B09C-1565-46F8-B70F-621C5EB48A09}"/>
          </ac:spMkLst>
        </pc:spChg>
        <pc:spChg chg="add del">
          <ac:chgData name="COX, Joe" userId="ebeb6adc-cdd0-41e7-89a3-3059ebdeda31" providerId="ADAL" clId="{913CFA80-D179-4451-BF15-8B7BFE523B7D}" dt="2024-09-18T12:39:22.956" v="1504" actId="26606"/>
          <ac:spMkLst>
            <pc:docMk/>
            <pc:sldMk cId="290490240" sldId="266"/>
            <ac:spMk id="22" creationId="{8C516CC8-80AC-446C-A56E-9F54B7210402}"/>
          </ac:spMkLst>
        </pc:spChg>
        <pc:spChg chg="add">
          <ac:chgData name="COX, Joe" userId="ebeb6adc-cdd0-41e7-89a3-3059ebdeda31" providerId="ADAL" clId="{913CFA80-D179-4451-BF15-8B7BFE523B7D}" dt="2024-09-18T12:39:22.956" v="1504" actId="26606"/>
          <ac:spMkLst>
            <pc:docMk/>
            <pc:sldMk cId="290490240" sldId="266"/>
            <ac:spMk id="27" creationId="{8C790BE2-4E4F-4AAF-81A2-4A6F4885EBE6}"/>
          </ac:spMkLst>
        </pc:spChg>
        <pc:spChg chg="add">
          <ac:chgData name="COX, Joe" userId="ebeb6adc-cdd0-41e7-89a3-3059ebdeda31" providerId="ADAL" clId="{913CFA80-D179-4451-BF15-8B7BFE523B7D}" dt="2024-09-18T12:39:22.956" v="1504" actId="26606"/>
          <ac:spMkLst>
            <pc:docMk/>
            <pc:sldMk cId="290490240" sldId="266"/>
            <ac:spMk id="29" creationId="{D28B54C3-B57B-472A-B96E-1FCB67093DC2}"/>
          </ac:spMkLst>
        </pc:spChg>
        <pc:spChg chg="add">
          <ac:chgData name="COX, Joe" userId="ebeb6adc-cdd0-41e7-89a3-3059ebdeda31" providerId="ADAL" clId="{913CFA80-D179-4451-BF15-8B7BFE523B7D}" dt="2024-09-18T12:39:22.956" v="1504" actId="26606"/>
          <ac:spMkLst>
            <pc:docMk/>
            <pc:sldMk cId="290490240" sldId="266"/>
            <ac:spMk id="31" creationId="{7DB3C429-F8DA-49B9-AF84-21996FCF78B5}"/>
          </ac:spMkLst>
        </pc:spChg>
        <pc:spChg chg="add">
          <ac:chgData name="COX, Joe" userId="ebeb6adc-cdd0-41e7-89a3-3059ebdeda31" providerId="ADAL" clId="{913CFA80-D179-4451-BF15-8B7BFE523B7D}" dt="2024-09-18T12:39:22.956" v="1504" actId="26606"/>
          <ac:spMkLst>
            <pc:docMk/>
            <pc:sldMk cId="290490240" sldId="266"/>
            <ac:spMk id="33" creationId="{E12088DD-B1AD-40E0-8B86-1D87A2CCD9BE}"/>
          </ac:spMkLst>
        </pc:spChg>
        <pc:spChg chg="add">
          <ac:chgData name="COX, Joe" userId="ebeb6adc-cdd0-41e7-89a3-3059ebdeda31" providerId="ADAL" clId="{913CFA80-D179-4451-BF15-8B7BFE523B7D}" dt="2024-09-18T12:39:22.956" v="1504" actId="26606"/>
          <ac:spMkLst>
            <pc:docMk/>
            <pc:sldMk cId="290490240" sldId="266"/>
            <ac:spMk id="35" creationId="{C4C9F2B0-1044-46EB-8AEB-C3BFFDE6C2CC}"/>
          </ac:spMkLst>
        </pc:spChg>
        <pc:spChg chg="add">
          <ac:chgData name="COX, Joe" userId="ebeb6adc-cdd0-41e7-89a3-3059ebdeda31" providerId="ADAL" clId="{913CFA80-D179-4451-BF15-8B7BFE523B7D}" dt="2024-09-18T12:39:22.956" v="1504" actId="26606"/>
          <ac:spMkLst>
            <pc:docMk/>
            <pc:sldMk cId="290490240" sldId="266"/>
            <ac:spMk id="37" creationId="{0C395952-4E26-45A2-8756-2ADFD6E53C6E}"/>
          </ac:spMkLst>
        </pc:spChg>
        <pc:spChg chg="add">
          <ac:chgData name="COX, Joe" userId="ebeb6adc-cdd0-41e7-89a3-3059ebdeda31" providerId="ADAL" clId="{913CFA80-D179-4451-BF15-8B7BFE523B7D}" dt="2024-09-18T12:39:22.956" v="1504" actId="26606"/>
          <ac:spMkLst>
            <pc:docMk/>
            <pc:sldMk cId="290490240" sldId="266"/>
            <ac:spMk id="39" creationId="{4734BADF-9461-4621-B112-2D7BABEA7DD0}"/>
          </ac:spMkLst>
        </pc:spChg>
      </pc:sldChg>
      <pc:sldChg chg="addSp modSp new mod setBg">
        <pc:chgData name="COX, Joe" userId="ebeb6adc-cdd0-41e7-89a3-3059ebdeda31" providerId="ADAL" clId="{913CFA80-D179-4451-BF15-8B7BFE523B7D}" dt="2024-09-18T12:48:13.096" v="1770" actId="20577"/>
        <pc:sldMkLst>
          <pc:docMk/>
          <pc:sldMk cId="2489735720" sldId="267"/>
        </pc:sldMkLst>
        <pc:spChg chg="mod">
          <ac:chgData name="COX, Joe" userId="ebeb6adc-cdd0-41e7-89a3-3059ebdeda31" providerId="ADAL" clId="{913CFA80-D179-4451-BF15-8B7BFE523B7D}" dt="2024-09-18T12:42:58.273" v="1520" actId="20577"/>
          <ac:spMkLst>
            <pc:docMk/>
            <pc:sldMk cId="2489735720" sldId="267"/>
            <ac:spMk id="2" creationId="{A505DFA3-F8AF-1A5A-F065-6D8FC9D5C475}"/>
          </ac:spMkLst>
        </pc:spChg>
        <pc:spChg chg="mod">
          <ac:chgData name="COX, Joe" userId="ebeb6adc-cdd0-41e7-89a3-3059ebdeda31" providerId="ADAL" clId="{913CFA80-D179-4451-BF15-8B7BFE523B7D}" dt="2024-09-18T12:48:13.096" v="1770" actId="20577"/>
          <ac:spMkLst>
            <pc:docMk/>
            <pc:sldMk cId="2489735720" sldId="267"/>
            <ac:spMk id="3" creationId="{90DEBD97-5D06-38AF-4B2B-E9A444CA060C}"/>
          </ac:spMkLst>
        </pc:spChg>
        <pc:spChg chg="add">
          <ac:chgData name="COX, Joe" userId="ebeb6adc-cdd0-41e7-89a3-3059ebdeda31" providerId="ADAL" clId="{913CFA80-D179-4451-BF15-8B7BFE523B7D}" dt="2024-09-18T12:39:31.125" v="1508" actId="26606"/>
          <ac:spMkLst>
            <pc:docMk/>
            <pc:sldMk cId="2489735720" sldId="267"/>
            <ac:spMk id="8" creationId="{1B15ED52-F352-441B-82BF-E0EA34836D08}"/>
          </ac:spMkLst>
        </pc:spChg>
        <pc:spChg chg="add">
          <ac:chgData name="COX, Joe" userId="ebeb6adc-cdd0-41e7-89a3-3059ebdeda31" providerId="ADAL" clId="{913CFA80-D179-4451-BF15-8B7BFE523B7D}" dt="2024-09-18T12:39:31.125" v="1508" actId="26606"/>
          <ac:spMkLst>
            <pc:docMk/>
            <pc:sldMk cId="2489735720" sldId="267"/>
            <ac:spMk id="10" creationId="{3B2E3793-BFE6-45A2-9B7B-E18844431C99}"/>
          </ac:spMkLst>
        </pc:spChg>
        <pc:spChg chg="add">
          <ac:chgData name="COX, Joe" userId="ebeb6adc-cdd0-41e7-89a3-3059ebdeda31" providerId="ADAL" clId="{913CFA80-D179-4451-BF15-8B7BFE523B7D}" dt="2024-09-18T12:39:31.125" v="1508" actId="26606"/>
          <ac:spMkLst>
            <pc:docMk/>
            <pc:sldMk cId="2489735720" sldId="267"/>
            <ac:spMk id="12" creationId="{BC4C4868-CB8F-4AF9-9CDB-8108F2C19B67}"/>
          </ac:spMkLst>
        </pc:spChg>
        <pc:spChg chg="add">
          <ac:chgData name="COX, Joe" userId="ebeb6adc-cdd0-41e7-89a3-3059ebdeda31" providerId="ADAL" clId="{913CFA80-D179-4451-BF15-8B7BFE523B7D}" dt="2024-09-18T12:39:31.125" v="1508" actId="26606"/>
          <ac:spMkLst>
            <pc:docMk/>
            <pc:sldMk cId="2489735720" sldId="267"/>
            <ac:spMk id="14" creationId="{375E0459-6403-40CD-989D-56A4407CA12E}"/>
          </ac:spMkLst>
        </pc:spChg>
        <pc:spChg chg="add">
          <ac:chgData name="COX, Joe" userId="ebeb6adc-cdd0-41e7-89a3-3059ebdeda31" providerId="ADAL" clId="{913CFA80-D179-4451-BF15-8B7BFE523B7D}" dt="2024-09-18T12:39:31.125" v="1508" actId="26606"/>
          <ac:spMkLst>
            <pc:docMk/>
            <pc:sldMk cId="2489735720" sldId="267"/>
            <ac:spMk id="16" creationId="{53E5B1A8-3AC9-4BD1-9BBC-78CA94F2D1BA}"/>
          </ac:spMkLst>
        </pc:spChg>
      </pc:sldChg>
      <pc:sldChg chg="modSp add mod">
        <pc:chgData name="COX, Joe" userId="ebeb6adc-cdd0-41e7-89a3-3059ebdeda31" providerId="ADAL" clId="{913CFA80-D179-4451-BF15-8B7BFE523B7D}" dt="2024-09-22T22:54:28.652" v="2497" actId="20577"/>
        <pc:sldMkLst>
          <pc:docMk/>
          <pc:sldMk cId="1425554713" sldId="268"/>
        </pc:sldMkLst>
        <pc:spChg chg="mod">
          <ac:chgData name="COX, Joe" userId="ebeb6adc-cdd0-41e7-89a3-3059ebdeda31" providerId="ADAL" clId="{913CFA80-D179-4451-BF15-8B7BFE523B7D}" dt="2024-09-18T12:33:05.047" v="1404" actId="20577"/>
          <ac:spMkLst>
            <pc:docMk/>
            <pc:sldMk cId="1425554713" sldId="268"/>
            <ac:spMk id="2" creationId="{F8DE84DF-AE7C-6DB5-588B-43073A3FFAF2}"/>
          </ac:spMkLst>
        </pc:spChg>
        <pc:spChg chg="mod">
          <ac:chgData name="COX, Joe" userId="ebeb6adc-cdd0-41e7-89a3-3059ebdeda31" providerId="ADAL" clId="{913CFA80-D179-4451-BF15-8B7BFE523B7D}" dt="2024-09-22T22:54:28.652" v="2497" actId="20577"/>
          <ac:spMkLst>
            <pc:docMk/>
            <pc:sldMk cId="1425554713" sldId="268"/>
            <ac:spMk id="3" creationId="{F2EE3323-9316-37C6-6E7A-7879040B13CB}"/>
          </ac:spMkLst>
        </pc:spChg>
      </pc:sldChg>
      <pc:sldChg chg="addSp modSp new mod ord setBg">
        <pc:chgData name="COX, Joe" userId="ebeb6adc-cdd0-41e7-89a3-3059ebdeda31" providerId="ADAL" clId="{913CFA80-D179-4451-BF15-8B7BFE523B7D}" dt="2024-09-18T21:18:25.759" v="1819"/>
        <pc:sldMkLst>
          <pc:docMk/>
          <pc:sldMk cId="1170250259" sldId="269"/>
        </pc:sldMkLst>
        <pc:spChg chg="mod">
          <ac:chgData name="COX, Joe" userId="ebeb6adc-cdd0-41e7-89a3-3059ebdeda31" providerId="ADAL" clId="{913CFA80-D179-4451-BF15-8B7BFE523B7D}" dt="2024-09-18T12:49:47.650" v="1817" actId="20577"/>
          <ac:spMkLst>
            <pc:docMk/>
            <pc:sldMk cId="1170250259" sldId="269"/>
            <ac:spMk id="2" creationId="{2ED6A704-7606-90DE-7CE0-88DA55063357}"/>
          </ac:spMkLst>
        </pc:spChg>
        <pc:spChg chg="mod">
          <ac:chgData name="COX, Joe" userId="ebeb6adc-cdd0-41e7-89a3-3059ebdeda31" providerId="ADAL" clId="{913CFA80-D179-4451-BF15-8B7BFE523B7D}" dt="2024-09-18T12:49:25.403" v="1777" actId="27636"/>
          <ac:spMkLst>
            <pc:docMk/>
            <pc:sldMk cId="1170250259" sldId="269"/>
            <ac:spMk id="3" creationId="{95127BA8-9386-FD4A-E22C-BE8B2EFCDF13}"/>
          </ac:spMkLst>
        </pc:spChg>
        <pc:spChg chg="add">
          <ac:chgData name="COX, Joe" userId="ebeb6adc-cdd0-41e7-89a3-3059ebdeda31" providerId="ADAL" clId="{913CFA80-D179-4451-BF15-8B7BFE523B7D}" dt="2024-09-18T12:48:41.229" v="1772" actId="26606"/>
          <ac:spMkLst>
            <pc:docMk/>
            <pc:sldMk cId="1170250259" sldId="269"/>
            <ac:spMk id="8" creationId="{1B15ED52-F352-441B-82BF-E0EA34836D08}"/>
          </ac:spMkLst>
        </pc:spChg>
        <pc:spChg chg="add">
          <ac:chgData name="COX, Joe" userId="ebeb6adc-cdd0-41e7-89a3-3059ebdeda31" providerId="ADAL" clId="{913CFA80-D179-4451-BF15-8B7BFE523B7D}" dt="2024-09-18T12:48:41.229" v="1772" actId="26606"/>
          <ac:spMkLst>
            <pc:docMk/>
            <pc:sldMk cId="1170250259" sldId="269"/>
            <ac:spMk id="10" creationId="{3B2E3793-BFE6-45A2-9B7B-E18844431C99}"/>
          </ac:spMkLst>
        </pc:spChg>
        <pc:spChg chg="add">
          <ac:chgData name="COX, Joe" userId="ebeb6adc-cdd0-41e7-89a3-3059ebdeda31" providerId="ADAL" clId="{913CFA80-D179-4451-BF15-8B7BFE523B7D}" dt="2024-09-18T12:48:41.229" v="1772" actId="26606"/>
          <ac:spMkLst>
            <pc:docMk/>
            <pc:sldMk cId="1170250259" sldId="269"/>
            <ac:spMk id="12" creationId="{BC4C4868-CB8F-4AF9-9CDB-8108F2C19B67}"/>
          </ac:spMkLst>
        </pc:spChg>
        <pc:spChg chg="add">
          <ac:chgData name="COX, Joe" userId="ebeb6adc-cdd0-41e7-89a3-3059ebdeda31" providerId="ADAL" clId="{913CFA80-D179-4451-BF15-8B7BFE523B7D}" dt="2024-09-18T12:48:41.229" v="1772" actId="26606"/>
          <ac:spMkLst>
            <pc:docMk/>
            <pc:sldMk cId="1170250259" sldId="269"/>
            <ac:spMk id="14" creationId="{375E0459-6403-40CD-989D-56A4407CA12E}"/>
          </ac:spMkLst>
        </pc:spChg>
        <pc:spChg chg="add">
          <ac:chgData name="COX, Joe" userId="ebeb6adc-cdd0-41e7-89a3-3059ebdeda31" providerId="ADAL" clId="{913CFA80-D179-4451-BF15-8B7BFE523B7D}" dt="2024-09-18T12:48:41.229" v="1772" actId="26606"/>
          <ac:spMkLst>
            <pc:docMk/>
            <pc:sldMk cId="1170250259" sldId="269"/>
            <ac:spMk id="16" creationId="{53E5B1A8-3AC9-4BD1-9BBC-78CA94F2D1BA}"/>
          </ac:spMkLst>
        </pc:spChg>
      </pc:sldChg>
      <pc:sldChg chg="addSp modSp new mod setBg">
        <pc:chgData name="COX, Joe" userId="ebeb6adc-cdd0-41e7-89a3-3059ebdeda31" providerId="ADAL" clId="{913CFA80-D179-4451-BF15-8B7BFE523B7D}" dt="2024-09-18T21:47:34.433" v="2058" actId="20577"/>
        <pc:sldMkLst>
          <pc:docMk/>
          <pc:sldMk cId="2299197918" sldId="270"/>
        </pc:sldMkLst>
        <pc:spChg chg="mod">
          <ac:chgData name="COX, Joe" userId="ebeb6adc-cdd0-41e7-89a3-3059ebdeda31" providerId="ADAL" clId="{913CFA80-D179-4451-BF15-8B7BFE523B7D}" dt="2024-09-18T21:28:02.593" v="1830" actId="26606"/>
          <ac:spMkLst>
            <pc:docMk/>
            <pc:sldMk cId="2299197918" sldId="270"/>
            <ac:spMk id="2" creationId="{E6BE2C83-9DA5-C2A1-3AF4-E9A76BF6E066}"/>
          </ac:spMkLst>
        </pc:spChg>
        <pc:spChg chg="mod">
          <ac:chgData name="COX, Joe" userId="ebeb6adc-cdd0-41e7-89a3-3059ebdeda31" providerId="ADAL" clId="{913CFA80-D179-4451-BF15-8B7BFE523B7D}" dt="2024-09-18T21:47:34.433" v="2058" actId="20577"/>
          <ac:spMkLst>
            <pc:docMk/>
            <pc:sldMk cId="2299197918" sldId="270"/>
            <ac:spMk id="3" creationId="{29922DC4-EB35-A945-4120-E85A7FE4B598}"/>
          </ac:spMkLst>
        </pc:spChg>
        <pc:spChg chg="add">
          <ac:chgData name="COX, Joe" userId="ebeb6adc-cdd0-41e7-89a3-3059ebdeda31" providerId="ADAL" clId="{913CFA80-D179-4451-BF15-8B7BFE523B7D}" dt="2024-09-18T21:28:02.593" v="1830" actId="26606"/>
          <ac:spMkLst>
            <pc:docMk/>
            <pc:sldMk cId="2299197918" sldId="270"/>
            <ac:spMk id="8" creationId="{1B15ED52-F352-441B-82BF-E0EA34836D08}"/>
          </ac:spMkLst>
        </pc:spChg>
        <pc:spChg chg="add">
          <ac:chgData name="COX, Joe" userId="ebeb6adc-cdd0-41e7-89a3-3059ebdeda31" providerId="ADAL" clId="{913CFA80-D179-4451-BF15-8B7BFE523B7D}" dt="2024-09-18T21:28:02.593" v="1830" actId="26606"/>
          <ac:spMkLst>
            <pc:docMk/>
            <pc:sldMk cId="2299197918" sldId="270"/>
            <ac:spMk id="10" creationId="{3B2E3793-BFE6-45A2-9B7B-E18844431C99}"/>
          </ac:spMkLst>
        </pc:spChg>
        <pc:spChg chg="add">
          <ac:chgData name="COX, Joe" userId="ebeb6adc-cdd0-41e7-89a3-3059ebdeda31" providerId="ADAL" clId="{913CFA80-D179-4451-BF15-8B7BFE523B7D}" dt="2024-09-18T21:28:02.593" v="1830" actId="26606"/>
          <ac:spMkLst>
            <pc:docMk/>
            <pc:sldMk cId="2299197918" sldId="270"/>
            <ac:spMk id="12" creationId="{BC4C4868-CB8F-4AF9-9CDB-8108F2C19B67}"/>
          </ac:spMkLst>
        </pc:spChg>
        <pc:spChg chg="add">
          <ac:chgData name="COX, Joe" userId="ebeb6adc-cdd0-41e7-89a3-3059ebdeda31" providerId="ADAL" clId="{913CFA80-D179-4451-BF15-8B7BFE523B7D}" dt="2024-09-18T21:28:02.593" v="1830" actId="26606"/>
          <ac:spMkLst>
            <pc:docMk/>
            <pc:sldMk cId="2299197918" sldId="270"/>
            <ac:spMk id="14" creationId="{375E0459-6403-40CD-989D-56A4407CA12E}"/>
          </ac:spMkLst>
        </pc:spChg>
        <pc:spChg chg="add">
          <ac:chgData name="COX, Joe" userId="ebeb6adc-cdd0-41e7-89a3-3059ebdeda31" providerId="ADAL" clId="{913CFA80-D179-4451-BF15-8B7BFE523B7D}" dt="2024-09-18T21:28:02.593" v="1830" actId="26606"/>
          <ac:spMkLst>
            <pc:docMk/>
            <pc:sldMk cId="2299197918" sldId="270"/>
            <ac:spMk id="16" creationId="{53E5B1A8-3AC9-4BD1-9BBC-78CA94F2D1BA}"/>
          </ac:spMkLst>
        </pc:spChg>
      </pc:sldChg>
      <pc:sldChg chg="addSp modSp new mod setBg">
        <pc:chgData name="COX, Joe" userId="ebeb6adc-cdd0-41e7-89a3-3059ebdeda31" providerId="ADAL" clId="{913CFA80-D179-4451-BF15-8B7BFE523B7D}" dt="2024-09-18T21:54:00.014" v="2217" actId="20577"/>
        <pc:sldMkLst>
          <pc:docMk/>
          <pc:sldMk cId="117603833" sldId="271"/>
        </pc:sldMkLst>
        <pc:spChg chg="mod">
          <ac:chgData name="COX, Joe" userId="ebeb6adc-cdd0-41e7-89a3-3059ebdeda31" providerId="ADAL" clId="{913CFA80-D179-4451-BF15-8B7BFE523B7D}" dt="2024-09-18T21:48:02.801" v="2066" actId="20577"/>
          <ac:spMkLst>
            <pc:docMk/>
            <pc:sldMk cId="117603833" sldId="271"/>
            <ac:spMk id="2" creationId="{613F87AB-98DF-8000-913A-18CF92D1AF7F}"/>
          </ac:spMkLst>
        </pc:spChg>
        <pc:spChg chg="mod">
          <ac:chgData name="COX, Joe" userId="ebeb6adc-cdd0-41e7-89a3-3059ebdeda31" providerId="ADAL" clId="{913CFA80-D179-4451-BF15-8B7BFE523B7D}" dt="2024-09-18T21:54:00.014" v="2217" actId="20577"/>
          <ac:spMkLst>
            <pc:docMk/>
            <pc:sldMk cId="117603833" sldId="271"/>
            <ac:spMk id="3" creationId="{B6DA521A-F614-3B01-7E9C-37BF49D14CB4}"/>
          </ac:spMkLst>
        </pc:spChg>
        <pc:spChg chg="add">
          <ac:chgData name="COX, Joe" userId="ebeb6adc-cdd0-41e7-89a3-3059ebdeda31" providerId="ADAL" clId="{913CFA80-D179-4451-BF15-8B7BFE523B7D}" dt="2024-09-18T21:47:54.107" v="2060" actId="26606"/>
          <ac:spMkLst>
            <pc:docMk/>
            <pc:sldMk cId="117603833" sldId="271"/>
            <ac:spMk id="8" creationId="{1B15ED52-F352-441B-82BF-E0EA34836D08}"/>
          </ac:spMkLst>
        </pc:spChg>
        <pc:spChg chg="add">
          <ac:chgData name="COX, Joe" userId="ebeb6adc-cdd0-41e7-89a3-3059ebdeda31" providerId="ADAL" clId="{913CFA80-D179-4451-BF15-8B7BFE523B7D}" dt="2024-09-18T21:47:54.107" v="2060" actId="26606"/>
          <ac:spMkLst>
            <pc:docMk/>
            <pc:sldMk cId="117603833" sldId="271"/>
            <ac:spMk id="10" creationId="{3B2E3793-BFE6-45A2-9B7B-E18844431C99}"/>
          </ac:spMkLst>
        </pc:spChg>
        <pc:spChg chg="add">
          <ac:chgData name="COX, Joe" userId="ebeb6adc-cdd0-41e7-89a3-3059ebdeda31" providerId="ADAL" clId="{913CFA80-D179-4451-BF15-8B7BFE523B7D}" dt="2024-09-18T21:47:54.107" v="2060" actId="26606"/>
          <ac:spMkLst>
            <pc:docMk/>
            <pc:sldMk cId="117603833" sldId="271"/>
            <ac:spMk id="12" creationId="{BC4C4868-CB8F-4AF9-9CDB-8108F2C19B67}"/>
          </ac:spMkLst>
        </pc:spChg>
        <pc:spChg chg="add">
          <ac:chgData name="COX, Joe" userId="ebeb6adc-cdd0-41e7-89a3-3059ebdeda31" providerId="ADAL" clId="{913CFA80-D179-4451-BF15-8B7BFE523B7D}" dt="2024-09-18T21:47:54.107" v="2060" actId="26606"/>
          <ac:spMkLst>
            <pc:docMk/>
            <pc:sldMk cId="117603833" sldId="271"/>
            <ac:spMk id="14" creationId="{375E0459-6403-40CD-989D-56A4407CA12E}"/>
          </ac:spMkLst>
        </pc:spChg>
        <pc:spChg chg="add">
          <ac:chgData name="COX, Joe" userId="ebeb6adc-cdd0-41e7-89a3-3059ebdeda31" providerId="ADAL" clId="{913CFA80-D179-4451-BF15-8B7BFE523B7D}" dt="2024-09-18T21:47:54.107" v="2060" actId="26606"/>
          <ac:spMkLst>
            <pc:docMk/>
            <pc:sldMk cId="117603833" sldId="271"/>
            <ac:spMk id="16" creationId="{53E5B1A8-3AC9-4BD1-9BBC-78CA94F2D1BA}"/>
          </ac:spMkLst>
        </pc:spChg>
      </pc:sldChg>
      <pc:sldChg chg="modSp new del mod">
        <pc:chgData name="COX, Joe" userId="ebeb6adc-cdd0-41e7-89a3-3059ebdeda31" providerId="ADAL" clId="{913CFA80-D179-4451-BF15-8B7BFE523B7D}" dt="2024-09-18T21:54:56.990" v="2233" actId="2696"/>
        <pc:sldMkLst>
          <pc:docMk/>
          <pc:sldMk cId="2456671262" sldId="272"/>
        </pc:sldMkLst>
        <pc:spChg chg="mod">
          <ac:chgData name="COX, Joe" userId="ebeb6adc-cdd0-41e7-89a3-3059ebdeda31" providerId="ADAL" clId="{913CFA80-D179-4451-BF15-8B7BFE523B7D}" dt="2024-09-18T21:54:14.249" v="2228" actId="20577"/>
          <ac:spMkLst>
            <pc:docMk/>
            <pc:sldMk cId="2456671262" sldId="272"/>
            <ac:spMk id="3" creationId="{E66894B5-92CE-E137-80BA-C72EF4867C94}"/>
          </ac:spMkLst>
        </pc:spChg>
      </pc:sldChg>
      <pc:sldChg chg="new del">
        <pc:chgData name="COX, Joe" userId="ebeb6adc-cdd0-41e7-89a3-3059ebdeda31" providerId="ADAL" clId="{913CFA80-D179-4451-BF15-8B7BFE523B7D}" dt="2024-09-18T21:54:59.905" v="2234" actId="2696"/>
        <pc:sldMkLst>
          <pc:docMk/>
          <pc:sldMk cId="3225448867" sldId="273"/>
        </pc:sldMkLst>
      </pc:sldChg>
      <pc:sldChg chg="modSp add mod ord">
        <pc:chgData name="COX, Joe" userId="ebeb6adc-cdd0-41e7-89a3-3059ebdeda31" providerId="ADAL" clId="{913CFA80-D179-4451-BF15-8B7BFE523B7D}" dt="2024-09-18T21:55:10.886" v="2246" actId="20577"/>
        <pc:sldMkLst>
          <pc:docMk/>
          <pc:sldMk cId="3637292453" sldId="274"/>
        </pc:sldMkLst>
        <pc:spChg chg="mod">
          <ac:chgData name="COX, Joe" userId="ebeb6adc-cdd0-41e7-89a3-3059ebdeda31" providerId="ADAL" clId="{913CFA80-D179-4451-BF15-8B7BFE523B7D}" dt="2024-09-18T21:55:10.886" v="2246" actId="20577"/>
          <ac:spMkLst>
            <pc:docMk/>
            <pc:sldMk cId="3637292453" sldId="274"/>
            <ac:spMk id="2" creationId="{E33E36BA-4DC7-16FD-6261-4DFFC0572088}"/>
          </ac:spMkLst>
        </pc:spChg>
      </pc:sldChg>
      <pc:sldChg chg="modSp add mod ord">
        <pc:chgData name="COX, Joe" userId="ebeb6adc-cdd0-41e7-89a3-3059ebdeda31" providerId="ADAL" clId="{913CFA80-D179-4451-BF15-8B7BFE523B7D}" dt="2024-09-18T22:00:38.788" v="2461" actId="255"/>
        <pc:sldMkLst>
          <pc:docMk/>
          <pc:sldMk cId="315564031" sldId="275"/>
        </pc:sldMkLst>
        <pc:spChg chg="mod">
          <ac:chgData name="COX, Joe" userId="ebeb6adc-cdd0-41e7-89a3-3059ebdeda31" providerId="ADAL" clId="{913CFA80-D179-4451-BF15-8B7BFE523B7D}" dt="2024-09-18T22:00:38.788" v="2461" actId="255"/>
          <ac:spMkLst>
            <pc:docMk/>
            <pc:sldMk cId="315564031" sldId="275"/>
            <ac:spMk id="2" creationId="{E33E36BA-4DC7-16FD-6261-4DFFC057208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28EA3-327F-E874-5065-B66B4772B9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F593986-257E-FFDF-C4E3-925C0CFD05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BCA9126-2D70-52DD-097F-AB1E9D956A6B}"/>
              </a:ext>
            </a:extLst>
          </p:cNvPr>
          <p:cNvSpPr>
            <a:spLocks noGrp="1"/>
          </p:cNvSpPr>
          <p:nvPr>
            <p:ph type="dt" sz="half" idx="10"/>
          </p:nvPr>
        </p:nvSpPr>
        <p:spPr/>
        <p:txBody>
          <a:bodyPr/>
          <a:lstStyle/>
          <a:p>
            <a:fld id="{9B22F325-D6A2-437F-AB8A-313158691DF4}" type="datetimeFigureOut">
              <a:rPr lang="en-GB" smtClean="0"/>
              <a:t>23/09/2024</a:t>
            </a:fld>
            <a:endParaRPr lang="en-GB"/>
          </a:p>
        </p:txBody>
      </p:sp>
      <p:sp>
        <p:nvSpPr>
          <p:cNvPr id="5" name="Footer Placeholder 4">
            <a:extLst>
              <a:ext uri="{FF2B5EF4-FFF2-40B4-BE49-F238E27FC236}">
                <a16:creationId xmlns:a16="http://schemas.microsoft.com/office/drawing/2014/main" id="{93E1C220-2826-FDB7-3878-D82FA869AEB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C91E40-89E9-B2C6-A9C4-5E4F29E330A6}"/>
              </a:ext>
            </a:extLst>
          </p:cNvPr>
          <p:cNvSpPr>
            <a:spLocks noGrp="1"/>
          </p:cNvSpPr>
          <p:nvPr>
            <p:ph type="sldNum" sz="quarter" idx="12"/>
          </p:nvPr>
        </p:nvSpPr>
        <p:spPr/>
        <p:txBody>
          <a:bodyPr/>
          <a:lstStyle/>
          <a:p>
            <a:fld id="{D657BE2B-952E-4FC8-8451-6BAD96E25D56}" type="slidenum">
              <a:rPr lang="en-GB" smtClean="0"/>
              <a:t>‹#›</a:t>
            </a:fld>
            <a:endParaRPr lang="en-GB"/>
          </a:p>
        </p:txBody>
      </p:sp>
    </p:spTree>
    <p:extLst>
      <p:ext uri="{BB962C8B-B14F-4D97-AF65-F5344CB8AC3E}">
        <p14:creationId xmlns:p14="http://schemas.microsoft.com/office/powerpoint/2010/main" val="492453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7E203-BAA1-D8E3-A0F2-0FAE026D84D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53DE936-7C4A-B660-3E7A-64D66F1DCC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99A9BE1-9029-175B-0A86-57B33D213BAC}"/>
              </a:ext>
            </a:extLst>
          </p:cNvPr>
          <p:cNvSpPr>
            <a:spLocks noGrp="1"/>
          </p:cNvSpPr>
          <p:nvPr>
            <p:ph type="dt" sz="half" idx="10"/>
          </p:nvPr>
        </p:nvSpPr>
        <p:spPr/>
        <p:txBody>
          <a:bodyPr/>
          <a:lstStyle/>
          <a:p>
            <a:fld id="{9B22F325-D6A2-437F-AB8A-313158691DF4}" type="datetimeFigureOut">
              <a:rPr lang="en-GB" smtClean="0"/>
              <a:t>23/09/2024</a:t>
            </a:fld>
            <a:endParaRPr lang="en-GB"/>
          </a:p>
        </p:txBody>
      </p:sp>
      <p:sp>
        <p:nvSpPr>
          <p:cNvPr id="5" name="Footer Placeholder 4">
            <a:extLst>
              <a:ext uri="{FF2B5EF4-FFF2-40B4-BE49-F238E27FC236}">
                <a16:creationId xmlns:a16="http://schemas.microsoft.com/office/drawing/2014/main" id="{DB61D5F2-D43D-4DEB-6680-6F2D33284C1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758789-CB40-4BFA-7233-4BA1DB1ED175}"/>
              </a:ext>
            </a:extLst>
          </p:cNvPr>
          <p:cNvSpPr>
            <a:spLocks noGrp="1"/>
          </p:cNvSpPr>
          <p:nvPr>
            <p:ph type="sldNum" sz="quarter" idx="12"/>
          </p:nvPr>
        </p:nvSpPr>
        <p:spPr/>
        <p:txBody>
          <a:bodyPr/>
          <a:lstStyle/>
          <a:p>
            <a:fld id="{D657BE2B-952E-4FC8-8451-6BAD96E25D56}" type="slidenum">
              <a:rPr lang="en-GB" smtClean="0"/>
              <a:t>‹#›</a:t>
            </a:fld>
            <a:endParaRPr lang="en-GB"/>
          </a:p>
        </p:txBody>
      </p:sp>
    </p:spTree>
    <p:extLst>
      <p:ext uri="{BB962C8B-B14F-4D97-AF65-F5344CB8AC3E}">
        <p14:creationId xmlns:p14="http://schemas.microsoft.com/office/powerpoint/2010/main" val="1359160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CCE5BE-53CC-FB6E-8451-E3394738C7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8D1A84-A264-CE16-B648-7C0310BC7A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07F083-4304-B9A8-1D93-B9481D6F001F}"/>
              </a:ext>
            </a:extLst>
          </p:cNvPr>
          <p:cNvSpPr>
            <a:spLocks noGrp="1"/>
          </p:cNvSpPr>
          <p:nvPr>
            <p:ph type="dt" sz="half" idx="10"/>
          </p:nvPr>
        </p:nvSpPr>
        <p:spPr/>
        <p:txBody>
          <a:bodyPr/>
          <a:lstStyle/>
          <a:p>
            <a:fld id="{9B22F325-D6A2-437F-AB8A-313158691DF4}" type="datetimeFigureOut">
              <a:rPr lang="en-GB" smtClean="0"/>
              <a:t>23/09/2024</a:t>
            </a:fld>
            <a:endParaRPr lang="en-GB"/>
          </a:p>
        </p:txBody>
      </p:sp>
      <p:sp>
        <p:nvSpPr>
          <p:cNvPr id="5" name="Footer Placeholder 4">
            <a:extLst>
              <a:ext uri="{FF2B5EF4-FFF2-40B4-BE49-F238E27FC236}">
                <a16:creationId xmlns:a16="http://schemas.microsoft.com/office/drawing/2014/main" id="{F83B5CB7-08D1-A44A-A347-3CF6910A82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90BFD6-62CF-D16D-6292-9EB0D7867D66}"/>
              </a:ext>
            </a:extLst>
          </p:cNvPr>
          <p:cNvSpPr>
            <a:spLocks noGrp="1"/>
          </p:cNvSpPr>
          <p:nvPr>
            <p:ph type="sldNum" sz="quarter" idx="12"/>
          </p:nvPr>
        </p:nvSpPr>
        <p:spPr/>
        <p:txBody>
          <a:bodyPr/>
          <a:lstStyle/>
          <a:p>
            <a:fld id="{D657BE2B-952E-4FC8-8451-6BAD96E25D56}" type="slidenum">
              <a:rPr lang="en-GB" smtClean="0"/>
              <a:t>‹#›</a:t>
            </a:fld>
            <a:endParaRPr lang="en-GB"/>
          </a:p>
        </p:txBody>
      </p:sp>
    </p:spTree>
    <p:extLst>
      <p:ext uri="{BB962C8B-B14F-4D97-AF65-F5344CB8AC3E}">
        <p14:creationId xmlns:p14="http://schemas.microsoft.com/office/powerpoint/2010/main" val="1185827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51593-DD82-1038-2F8E-02B74FDCB66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4E95570-545A-3B41-3837-151E3342D1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23A5484-3937-C229-2357-EC39C80491E4}"/>
              </a:ext>
            </a:extLst>
          </p:cNvPr>
          <p:cNvSpPr>
            <a:spLocks noGrp="1"/>
          </p:cNvSpPr>
          <p:nvPr>
            <p:ph type="dt" sz="half" idx="10"/>
          </p:nvPr>
        </p:nvSpPr>
        <p:spPr/>
        <p:txBody>
          <a:bodyPr/>
          <a:lstStyle/>
          <a:p>
            <a:fld id="{9B22F325-D6A2-437F-AB8A-313158691DF4}" type="datetimeFigureOut">
              <a:rPr lang="en-GB" smtClean="0"/>
              <a:t>23/09/2024</a:t>
            </a:fld>
            <a:endParaRPr lang="en-GB"/>
          </a:p>
        </p:txBody>
      </p:sp>
      <p:sp>
        <p:nvSpPr>
          <p:cNvPr id="5" name="Footer Placeholder 4">
            <a:extLst>
              <a:ext uri="{FF2B5EF4-FFF2-40B4-BE49-F238E27FC236}">
                <a16:creationId xmlns:a16="http://schemas.microsoft.com/office/drawing/2014/main" id="{16ADA64C-3B77-2A76-D4BB-8D81512D9E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2F83183-720F-12B9-CB73-966A4AFC9E23}"/>
              </a:ext>
            </a:extLst>
          </p:cNvPr>
          <p:cNvSpPr>
            <a:spLocks noGrp="1"/>
          </p:cNvSpPr>
          <p:nvPr>
            <p:ph type="sldNum" sz="quarter" idx="12"/>
          </p:nvPr>
        </p:nvSpPr>
        <p:spPr/>
        <p:txBody>
          <a:bodyPr/>
          <a:lstStyle/>
          <a:p>
            <a:fld id="{D657BE2B-952E-4FC8-8451-6BAD96E25D56}" type="slidenum">
              <a:rPr lang="en-GB" smtClean="0"/>
              <a:t>‹#›</a:t>
            </a:fld>
            <a:endParaRPr lang="en-GB"/>
          </a:p>
        </p:txBody>
      </p:sp>
    </p:spTree>
    <p:extLst>
      <p:ext uri="{BB962C8B-B14F-4D97-AF65-F5344CB8AC3E}">
        <p14:creationId xmlns:p14="http://schemas.microsoft.com/office/powerpoint/2010/main" val="3919210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E9569-D16F-3FA8-82E7-A34E6C3897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A6B2D9B-FB46-9352-E215-FFD91034704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1B7BCD-A56C-1AF4-CA8E-816535C46317}"/>
              </a:ext>
            </a:extLst>
          </p:cNvPr>
          <p:cNvSpPr>
            <a:spLocks noGrp="1"/>
          </p:cNvSpPr>
          <p:nvPr>
            <p:ph type="dt" sz="half" idx="10"/>
          </p:nvPr>
        </p:nvSpPr>
        <p:spPr/>
        <p:txBody>
          <a:bodyPr/>
          <a:lstStyle/>
          <a:p>
            <a:fld id="{9B22F325-D6A2-437F-AB8A-313158691DF4}" type="datetimeFigureOut">
              <a:rPr lang="en-GB" smtClean="0"/>
              <a:t>23/09/2024</a:t>
            </a:fld>
            <a:endParaRPr lang="en-GB"/>
          </a:p>
        </p:txBody>
      </p:sp>
      <p:sp>
        <p:nvSpPr>
          <p:cNvPr id="5" name="Footer Placeholder 4">
            <a:extLst>
              <a:ext uri="{FF2B5EF4-FFF2-40B4-BE49-F238E27FC236}">
                <a16:creationId xmlns:a16="http://schemas.microsoft.com/office/drawing/2014/main" id="{B3D1B54B-7A3A-0814-B2E3-A2BB4EB6E69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38A63E-86E4-13B0-DAD6-6488A8196FDE}"/>
              </a:ext>
            </a:extLst>
          </p:cNvPr>
          <p:cNvSpPr>
            <a:spLocks noGrp="1"/>
          </p:cNvSpPr>
          <p:nvPr>
            <p:ph type="sldNum" sz="quarter" idx="12"/>
          </p:nvPr>
        </p:nvSpPr>
        <p:spPr/>
        <p:txBody>
          <a:bodyPr/>
          <a:lstStyle/>
          <a:p>
            <a:fld id="{D657BE2B-952E-4FC8-8451-6BAD96E25D56}" type="slidenum">
              <a:rPr lang="en-GB" smtClean="0"/>
              <a:t>‹#›</a:t>
            </a:fld>
            <a:endParaRPr lang="en-GB"/>
          </a:p>
        </p:txBody>
      </p:sp>
    </p:spTree>
    <p:extLst>
      <p:ext uri="{BB962C8B-B14F-4D97-AF65-F5344CB8AC3E}">
        <p14:creationId xmlns:p14="http://schemas.microsoft.com/office/powerpoint/2010/main" val="3525970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0D3D9-B2AF-2E81-66D0-5D134C850D9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DFE0324-BFAE-2EDD-26F5-6BC18A8EB3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7BA6911-B65D-C807-5BCC-CFC7223ADD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79E6BF0-D60F-45EF-0F60-8A309A5C2C5A}"/>
              </a:ext>
            </a:extLst>
          </p:cNvPr>
          <p:cNvSpPr>
            <a:spLocks noGrp="1"/>
          </p:cNvSpPr>
          <p:nvPr>
            <p:ph type="dt" sz="half" idx="10"/>
          </p:nvPr>
        </p:nvSpPr>
        <p:spPr/>
        <p:txBody>
          <a:bodyPr/>
          <a:lstStyle/>
          <a:p>
            <a:fld id="{9B22F325-D6A2-437F-AB8A-313158691DF4}" type="datetimeFigureOut">
              <a:rPr lang="en-GB" smtClean="0"/>
              <a:t>23/09/2024</a:t>
            </a:fld>
            <a:endParaRPr lang="en-GB"/>
          </a:p>
        </p:txBody>
      </p:sp>
      <p:sp>
        <p:nvSpPr>
          <p:cNvPr id="6" name="Footer Placeholder 5">
            <a:extLst>
              <a:ext uri="{FF2B5EF4-FFF2-40B4-BE49-F238E27FC236}">
                <a16:creationId xmlns:a16="http://schemas.microsoft.com/office/drawing/2014/main" id="{44A1143F-5F76-AACB-9E05-C8A30CD5BC7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C252F2C-0840-4047-C11F-24B4173932E4}"/>
              </a:ext>
            </a:extLst>
          </p:cNvPr>
          <p:cNvSpPr>
            <a:spLocks noGrp="1"/>
          </p:cNvSpPr>
          <p:nvPr>
            <p:ph type="sldNum" sz="quarter" idx="12"/>
          </p:nvPr>
        </p:nvSpPr>
        <p:spPr/>
        <p:txBody>
          <a:bodyPr/>
          <a:lstStyle/>
          <a:p>
            <a:fld id="{D657BE2B-952E-4FC8-8451-6BAD96E25D56}" type="slidenum">
              <a:rPr lang="en-GB" smtClean="0"/>
              <a:t>‹#›</a:t>
            </a:fld>
            <a:endParaRPr lang="en-GB"/>
          </a:p>
        </p:txBody>
      </p:sp>
    </p:spTree>
    <p:extLst>
      <p:ext uri="{BB962C8B-B14F-4D97-AF65-F5344CB8AC3E}">
        <p14:creationId xmlns:p14="http://schemas.microsoft.com/office/powerpoint/2010/main" val="510599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8454B-B7C5-2F11-851E-9C74CA83109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A1595FA-CB48-C6A8-1ACB-05A3FC1C9C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A128FA-5654-0602-4DA5-12167E7651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13A90D9-5D61-B8E6-5491-B4E90541B3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66870A-8CE7-9466-2731-69D7FF4910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1496A2E-E729-2F37-60EE-21CD952CA5F6}"/>
              </a:ext>
            </a:extLst>
          </p:cNvPr>
          <p:cNvSpPr>
            <a:spLocks noGrp="1"/>
          </p:cNvSpPr>
          <p:nvPr>
            <p:ph type="dt" sz="half" idx="10"/>
          </p:nvPr>
        </p:nvSpPr>
        <p:spPr/>
        <p:txBody>
          <a:bodyPr/>
          <a:lstStyle/>
          <a:p>
            <a:fld id="{9B22F325-D6A2-437F-AB8A-313158691DF4}" type="datetimeFigureOut">
              <a:rPr lang="en-GB" smtClean="0"/>
              <a:t>23/09/2024</a:t>
            </a:fld>
            <a:endParaRPr lang="en-GB"/>
          </a:p>
        </p:txBody>
      </p:sp>
      <p:sp>
        <p:nvSpPr>
          <p:cNvPr id="8" name="Footer Placeholder 7">
            <a:extLst>
              <a:ext uri="{FF2B5EF4-FFF2-40B4-BE49-F238E27FC236}">
                <a16:creationId xmlns:a16="http://schemas.microsoft.com/office/drawing/2014/main" id="{3EFC2620-DAC2-6DEB-829A-9A513041FBA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89017B6-C26B-1EBF-6357-E8AE1A5FE18D}"/>
              </a:ext>
            </a:extLst>
          </p:cNvPr>
          <p:cNvSpPr>
            <a:spLocks noGrp="1"/>
          </p:cNvSpPr>
          <p:nvPr>
            <p:ph type="sldNum" sz="quarter" idx="12"/>
          </p:nvPr>
        </p:nvSpPr>
        <p:spPr/>
        <p:txBody>
          <a:bodyPr/>
          <a:lstStyle/>
          <a:p>
            <a:fld id="{D657BE2B-952E-4FC8-8451-6BAD96E25D56}" type="slidenum">
              <a:rPr lang="en-GB" smtClean="0"/>
              <a:t>‹#›</a:t>
            </a:fld>
            <a:endParaRPr lang="en-GB"/>
          </a:p>
        </p:txBody>
      </p:sp>
    </p:spTree>
    <p:extLst>
      <p:ext uri="{BB962C8B-B14F-4D97-AF65-F5344CB8AC3E}">
        <p14:creationId xmlns:p14="http://schemas.microsoft.com/office/powerpoint/2010/main" val="2806322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7A4C4-BFEE-1ADD-E601-DA22AE43D08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676A549-1AFD-3720-5079-6827A8C877C7}"/>
              </a:ext>
            </a:extLst>
          </p:cNvPr>
          <p:cNvSpPr>
            <a:spLocks noGrp="1"/>
          </p:cNvSpPr>
          <p:nvPr>
            <p:ph type="dt" sz="half" idx="10"/>
          </p:nvPr>
        </p:nvSpPr>
        <p:spPr/>
        <p:txBody>
          <a:bodyPr/>
          <a:lstStyle/>
          <a:p>
            <a:fld id="{9B22F325-D6A2-437F-AB8A-313158691DF4}" type="datetimeFigureOut">
              <a:rPr lang="en-GB" smtClean="0"/>
              <a:t>23/09/2024</a:t>
            </a:fld>
            <a:endParaRPr lang="en-GB"/>
          </a:p>
        </p:txBody>
      </p:sp>
      <p:sp>
        <p:nvSpPr>
          <p:cNvPr id="4" name="Footer Placeholder 3">
            <a:extLst>
              <a:ext uri="{FF2B5EF4-FFF2-40B4-BE49-F238E27FC236}">
                <a16:creationId xmlns:a16="http://schemas.microsoft.com/office/drawing/2014/main" id="{5F341C53-5B46-5C53-B649-01D8265C969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DA2D299-438C-A2EF-80E4-A6359C0F25C2}"/>
              </a:ext>
            </a:extLst>
          </p:cNvPr>
          <p:cNvSpPr>
            <a:spLocks noGrp="1"/>
          </p:cNvSpPr>
          <p:nvPr>
            <p:ph type="sldNum" sz="quarter" idx="12"/>
          </p:nvPr>
        </p:nvSpPr>
        <p:spPr/>
        <p:txBody>
          <a:bodyPr/>
          <a:lstStyle/>
          <a:p>
            <a:fld id="{D657BE2B-952E-4FC8-8451-6BAD96E25D56}" type="slidenum">
              <a:rPr lang="en-GB" smtClean="0"/>
              <a:t>‹#›</a:t>
            </a:fld>
            <a:endParaRPr lang="en-GB"/>
          </a:p>
        </p:txBody>
      </p:sp>
    </p:spTree>
    <p:extLst>
      <p:ext uri="{BB962C8B-B14F-4D97-AF65-F5344CB8AC3E}">
        <p14:creationId xmlns:p14="http://schemas.microsoft.com/office/powerpoint/2010/main" val="3251732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558B90-4E00-3F77-9CC4-BA6973FD802F}"/>
              </a:ext>
            </a:extLst>
          </p:cNvPr>
          <p:cNvSpPr>
            <a:spLocks noGrp="1"/>
          </p:cNvSpPr>
          <p:nvPr>
            <p:ph type="dt" sz="half" idx="10"/>
          </p:nvPr>
        </p:nvSpPr>
        <p:spPr/>
        <p:txBody>
          <a:bodyPr/>
          <a:lstStyle/>
          <a:p>
            <a:fld id="{9B22F325-D6A2-437F-AB8A-313158691DF4}" type="datetimeFigureOut">
              <a:rPr lang="en-GB" smtClean="0"/>
              <a:t>23/09/2024</a:t>
            </a:fld>
            <a:endParaRPr lang="en-GB"/>
          </a:p>
        </p:txBody>
      </p:sp>
      <p:sp>
        <p:nvSpPr>
          <p:cNvPr id="3" name="Footer Placeholder 2">
            <a:extLst>
              <a:ext uri="{FF2B5EF4-FFF2-40B4-BE49-F238E27FC236}">
                <a16:creationId xmlns:a16="http://schemas.microsoft.com/office/drawing/2014/main" id="{B1552E00-64D6-21FB-4C97-4E45898ED16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0CED5FA-84D8-EB0A-9521-0C04DEEB367C}"/>
              </a:ext>
            </a:extLst>
          </p:cNvPr>
          <p:cNvSpPr>
            <a:spLocks noGrp="1"/>
          </p:cNvSpPr>
          <p:nvPr>
            <p:ph type="sldNum" sz="quarter" idx="12"/>
          </p:nvPr>
        </p:nvSpPr>
        <p:spPr/>
        <p:txBody>
          <a:bodyPr/>
          <a:lstStyle/>
          <a:p>
            <a:fld id="{D657BE2B-952E-4FC8-8451-6BAD96E25D56}" type="slidenum">
              <a:rPr lang="en-GB" smtClean="0"/>
              <a:t>‹#›</a:t>
            </a:fld>
            <a:endParaRPr lang="en-GB"/>
          </a:p>
        </p:txBody>
      </p:sp>
    </p:spTree>
    <p:extLst>
      <p:ext uri="{BB962C8B-B14F-4D97-AF65-F5344CB8AC3E}">
        <p14:creationId xmlns:p14="http://schemas.microsoft.com/office/powerpoint/2010/main" val="2358408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6A32C-4EC3-B661-C2CE-BA0E855B2D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791ABAE-58A3-FC22-CA0F-8EE53491C8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3A8C941-730F-F93C-40F8-B7806BADCC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BA2960-F17A-7E7D-DF99-D5E5D677ABB7}"/>
              </a:ext>
            </a:extLst>
          </p:cNvPr>
          <p:cNvSpPr>
            <a:spLocks noGrp="1"/>
          </p:cNvSpPr>
          <p:nvPr>
            <p:ph type="dt" sz="half" idx="10"/>
          </p:nvPr>
        </p:nvSpPr>
        <p:spPr/>
        <p:txBody>
          <a:bodyPr/>
          <a:lstStyle/>
          <a:p>
            <a:fld id="{9B22F325-D6A2-437F-AB8A-313158691DF4}" type="datetimeFigureOut">
              <a:rPr lang="en-GB" smtClean="0"/>
              <a:t>23/09/2024</a:t>
            </a:fld>
            <a:endParaRPr lang="en-GB"/>
          </a:p>
        </p:txBody>
      </p:sp>
      <p:sp>
        <p:nvSpPr>
          <p:cNvPr id="6" name="Footer Placeholder 5">
            <a:extLst>
              <a:ext uri="{FF2B5EF4-FFF2-40B4-BE49-F238E27FC236}">
                <a16:creationId xmlns:a16="http://schemas.microsoft.com/office/drawing/2014/main" id="{7C924A93-66DB-D128-BFCB-D5117DC5C56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027F1F3-C626-C992-CEEA-C6548AFF34EA}"/>
              </a:ext>
            </a:extLst>
          </p:cNvPr>
          <p:cNvSpPr>
            <a:spLocks noGrp="1"/>
          </p:cNvSpPr>
          <p:nvPr>
            <p:ph type="sldNum" sz="quarter" idx="12"/>
          </p:nvPr>
        </p:nvSpPr>
        <p:spPr/>
        <p:txBody>
          <a:bodyPr/>
          <a:lstStyle/>
          <a:p>
            <a:fld id="{D657BE2B-952E-4FC8-8451-6BAD96E25D56}" type="slidenum">
              <a:rPr lang="en-GB" smtClean="0"/>
              <a:t>‹#›</a:t>
            </a:fld>
            <a:endParaRPr lang="en-GB"/>
          </a:p>
        </p:txBody>
      </p:sp>
    </p:spTree>
    <p:extLst>
      <p:ext uri="{BB962C8B-B14F-4D97-AF65-F5344CB8AC3E}">
        <p14:creationId xmlns:p14="http://schemas.microsoft.com/office/powerpoint/2010/main" val="1798716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80ABE-19F5-4469-3298-9B4B904E20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8AAC238-D5F5-4ACF-4414-E0CF6452E1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FEDE1B0-BBC4-B994-7292-5253C49C47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4C53DC-81AC-7489-7D1B-0A21D7385DE4}"/>
              </a:ext>
            </a:extLst>
          </p:cNvPr>
          <p:cNvSpPr>
            <a:spLocks noGrp="1"/>
          </p:cNvSpPr>
          <p:nvPr>
            <p:ph type="dt" sz="half" idx="10"/>
          </p:nvPr>
        </p:nvSpPr>
        <p:spPr/>
        <p:txBody>
          <a:bodyPr/>
          <a:lstStyle/>
          <a:p>
            <a:fld id="{9B22F325-D6A2-437F-AB8A-313158691DF4}" type="datetimeFigureOut">
              <a:rPr lang="en-GB" smtClean="0"/>
              <a:t>23/09/2024</a:t>
            </a:fld>
            <a:endParaRPr lang="en-GB"/>
          </a:p>
        </p:txBody>
      </p:sp>
      <p:sp>
        <p:nvSpPr>
          <p:cNvPr id="6" name="Footer Placeholder 5">
            <a:extLst>
              <a:ext uri="{FF2B5EF4-FFF2-40B4-BE49-F238E27FC236}">
                <a16:creationId xmlns:a16="http://schemas.microsoft.com/office/drawing/2014/main" id="{C52C2C54-4968-6219-8769-0E57C6A41F1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4D089BC-624C-617B-82D2-091DAAC5CC0A}"/>
              </a:ext>
            </a:extLst>
          </p:cNvPr>
          <p:cNvSpPr>
            <a:spLocks noGrp="1"/>
          </p:cNvSpPr>
          <p:nvPr>
            <p:ph type="sldNum" sz="quarter" idx="12"/>
          </p:nvPr>
        </p:nvSpPr>
        <p:spPr/>
        <p:txBody>
          <a:bodyPr/>
          <a:lstStyle/>
          <a:p>
            <a:fld id="{D657BE2B-952E-4FC8-8451-6BAD96E25D56}" type="slidenum">
              <a:rPr lang="en-GB" smtClean="0"/>
              <a:t>‹#›</a:t>
            </a:fld>
            <a:endParaRPr lang="en-GB"/>
          </a:p>
        </p:txBody>
      </p:sp>
    </p:spTree>
    <p:extLst>
      <p:ext uri="{BB962C8B-B14F-4D97-AF65-F5344CB8AC3E}">
        <p14:creationId xmlns:p14="http://schemas.microsoft.com/office/powerpoint/2010/main" val="1462474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6259E7-BE46-8103-2773-2500D5A9D4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59F3C5-2171-3C4D-9BD2-9788EB934F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3F94926-0F88-DD1E-D8C2-D273A1CB12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B22F325-D6A2-437F-AB8A-313158691DF4}" type="datetimeFigureOut">
              <a:rPr lang="en-GB" smtClean="0"/>
              <a:t>23/09/2024</a:t>
            </a:fld>
            <a:endParaRPr lang="en-GB"/>
          </a:p>
        </p:txBody>
      </p:sp>
      <p:sp>
        <p:nvSpPr>
          <p:cNvPr id="5" name="Footer Placeholder 4">
            <a:extLst>
              <a:ext uri="{FF2B5EF4-FFF2-40B4-BE49-F238E27FC236}">
                <a16:creationId xmlns:a16="http://schemas.microsoft.com/office/drawing/2014/main" id="{128E05A0-728D-4794-EF4C-B14108B0FC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F6D8D4B5-EE5F-BE76-B3D4-93E501F24A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657BE2B-952E-4FC8-8451-6BAD96E25D56}" type="slidenum">
              <a:rPr lang="en-GB" smtClean="0"/>
              <a:t>‹#›</a:t>
            </a:fld>
            <a:endParaRPr lang="en-GB"/>
          </a:p>
        </p:txBody>
      </p:sp>
    </p:spTree>
    <p:extLst>
      <p:ext uri="{BB962C8B-B14F-4D97-AF65-F5344CB8AC3E}">
        <p14:creationId xmlns:p14="http://schemas.microsoft.com/office/powerpoint/2010/main" val="204243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Rectangle 1032">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Rectangle 1036">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521EF0-D990-2BB9-A596-C68F341DD750}"/>
              </a:ext>
            </a:extLst>
          </p:cNvPr>
          <p:cNvSpPr>
            <a:spLocks noGrp="1"/>
          </p:cNvSpPr>
          <p:nvPr>
            <p:ph type="ctrTitle"/>
          </p:nvPr>
        </p:nvSpPr>
        <p:spPr>
          <a:xfrm>
            <a:off x="1127208" y="857251"/>
            <a:ext cx="4747280" cy="3098061"/>
          </a:xfrm>
        </p:spPr>
        <p:txBody>
          <a:bodyPr anchor="b">
            <a:normAutofit/>
          </a:bodyPr>
          <a:lstStyle/>
          <a:p>
            <a:pPr algn="l"/>
            <a:r>
              <a:rPr lang="en-GB" sz="4800">
                <a:solidFill>
                  <a:srgbClr val="FFFFFF"/>
                </a:solidFill>
              </a:rPr>
              <a:t>Week 1 – Introduction to the module </a:t>
            </a:r>
          </a:p>
        </p:txBody>
      </p:sp>
      <p:sp>
        <p:nvSpPr>
          <p:cNvPr id="1039" name="Rectangle 1038">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3543254-EE36-2B77-C07B-3459A4BCBD16}"/>
              </a:ext>
            </a:extLst>
          </p:cNvPr>
          <p:cNvSpPr>
            <a:spLocks noGrp="1"/>
          </p:cNvSpPr>
          <p:nvPr>
            <p:ph type="subTitle" idx="1"/>
          </p:nvPr>
        </p:nvSpPr>
        <p:spPr>
          <a:xfrm>
            <a:off x="1127208" y="4756265"/>
            <a:ext cx="4393278" cy="1244483"/>
          </a:xfrm>
        </p:spPr>
        <p:txBody>
          <a:bodyPr anchor="t">
            <a:normAutofit/>
          </a:bodyPr>
          <a:lstStyle/>
          <a:p>
            <a:pPr algn="l"/>
            <a:r>
              <a:rPr lang="en-GB" dirty="0">
                <a:solidFill>
                  <a:srgbClr val="FFFFFF"/>
                </a:solidFill>
              </a:rPr>
              <a:t>CT5046 Cryptography and Security</a:t>
            </a:r>
          </a:p>
        </p:txBody>
      </p:sp>
      <p:sp>
        <p:nvSpPr>
          <p:cNvPr id="1041" name="Oval 1040">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ata Encryption ...">
            <a:extLst>
              <a:ext uri="{FF2B5EF4-FFF2-40B4-BE49-F238E27FC236}">
                <a16:creationId xmlns:a16="http://schemas.microsoft.com/office/drawing/2014/main" id="{A310326E-8479-EC1E-82C8-6476DFBA7B1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20559" y="2453631"/>
            <a:ext cx="3737164" cy="1965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6047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DE84DF-AE7C-6DB5-588B-43073A3FFAF2}"/>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rPr>
              <a:t>Expectations  </a:t>
            </a:r>
          </a:p>
        </p:txBody>
      </p:sp>
      <p:sp>
        <p:nvSpPr>
          <p:cNvPr id="3" name="Content Placeholder 2">
            <a:extLst>
              <a:ext uri="{FF2B5EF4-FFF2-40B4-BE49-F238E27FC236}">
                <a16:creationId xmlns:a16="http://schemas.microsoft.com/office/drawing/2014/main" id="{F2EE3323-9316-37C6-6E7A-7879040B13CB}"/>
              </a:ext>
            </a:extLst>
          </p:cNvPr>
          <p:cNvSpPr>
            <a:spLocks noGrp="1"/>
          </p:cNvSpPr>
          <p:nvPr>
            <p:ph idx="1"/>
          </p:nvPr>
        </p:nvSpPr>
        <p:spPr>
          <a:xfrm>
            <a:off x="1371599" y="2318197"/>
            <a:ext cx="9724031" cy="3683358"/>
          </a:xfrm>
        </p:spPr>
        <p:txBody>
          <a:bodyPr anchor="ctr">
            <a:normAutofit/>
          </a:bodyPr>
          <a:lstStyle/>
          <a:p>
            <a:r>
              <a:rPr lang="en-GB" sz="1800" kern="100" dirty="0">
                <a:effectLst/>
                <a:latin typeface="Aptos" panose="020B0004020202020204" pitchFamily="34" charset="0"/>
                <a:ea typeface="Aptos" panose="020B0004020202020204" pitchFamily="34" charset="0"/>
                <a:cs typeface="Arial" panose="020B0604020202020204" pitchFamily="34" charset="0"/>
              </a:rPr>
              <a:t>Attend all timetabled lectures </a:t>
            </a:r>
          </a:p>
          <a:p>
            <a:endParaRPr lang="en-GB" sz="1800" kern="100" dirty="0">
              <a:effectLst/>
              <a:latin typeface="Aptos" panose="020B0004020202020204" pitchFamily="34" charset="0"/>
              <a:ea typeface="Aptos" panose="020B0004020202020204" pitchFamily="34" charset="0"/>
              <a:cs typeface="Arial" panose="020B0604020202020204" pitchFamily="34" charset="0"/>
            </a:endParaRPr>
          </a:p>
          <a:p>
            <a:r>
              <a:rPr lang="en-GB" sz="1800" kern="100" dirty="0">
                <a:latin typeface="Aptos" panose="020B0004020202020204" pitchFamily="34" charset="0"/>
                <a:ea typeface="Aptos" panose="020B0004020202020204" pitchFamily="34" charset="0"/>
                <a:cs typeface="Arial" panose="020B0604020202020204" pitchFamily="34" charset="0"/>
              </a:rPr>
              <a:t>Engage with all material put on </a:t>
            </a:r>
            <a:r>
              <a:rPr lang="en-GB" sz="1800" kern="100" dirty="0" err="1">
                <a:latin typeface="Aptos" panose="020B0004020202020204" pitchFamily="34" charset="0"/>
                <a:ea typeface="Aptos" panose="020B0004020202020204" pitchFamily="34" charset="0"/>
                <a:cs typeface="Arial" panose="020B0604020202020204" pitchFamily="34" charset="0"/>
              </a:rPr>
              <a:t>moodle</a:t>
            </a:r>
            <a:endParaRPr lang="en-GB" sz="1800" kern="100" dirty="0">
              <a:latin typeface="Aptos" panose="020B0004020202020204" pitchFamily="34" charset="0"/>
              <a:ea typeface="Aptos" panose="020B0004020202020204" pitchFamily="34" charset="0"/>
              <a:cs typeface="Arial" panose="020B0604020202020204" pitchFamily="34" charset="0"/>
            </a:endParaRPr>
          </a:p>
          <a:p>
            <a:endParaRPr lang="en-GB" sz="1800" kern="100" dirty="0">
              <a:latin typeface="Aptos" panose="020B0004020202020204" pitchFamily="34" charset="0"/>
              <a:ea typeface="Aptos" panose="020B0004020202020204" pitchFamily="34" charset="0"/>
              <a:cs typeface="Arial" panose="020B0604020202020204" pitchFamily="34" charset="0"/>
            </a:endParaRPr>
          </a:p>
          <a:p>
            <a:r>
              <a:rPr lang="en-GB" sz="1800" kern="100" dirty="0">
                <a:effectLst/>
                <a:latin typeface="Aptos" panose="020B0004020202020204" pitchFamily="34" charset="0"/>
                <a:ea typeface="Aptos" panose="020B0004020202020204" pitchFamily="34" charset="0"/>
                <a:cs typeface="Arial" panose="020B0604020202020204" pitchFamily="34" charset="0"/>
              </a:rPr>
              <a:t>Ask questions</a:t>
            </a:r>
          </a:p>
          <a:p>
            <a:endParaRPr lang="en-GB" sz="1800" kern="100" dirty="0">
              <a:effectLst/>
              <a:latin typeface="Aptos" panose="020B0004020202020204" pitchFamily="34" charset="0"/>
              <a:ea typeface="Aptos" panose="020B0004020202020204" pitchFamily="34" charset="0"/>
              <a:cs typeface="Arial" panose="020B0604020202020204" pitchFamily="34" charset="0"/>
            </a:endParaRPr>
          </a:p>
          <a:p>
            <a:r>
              <a:rPr lang="en-GB" sz="1800" kern="100" dirty="0">
                <a:latin typeface="Aptos" panose="020B0004020202020204" pitchFamily="34" charset="0"/>
                <a:ea typeface="Aptos" panose="020B0004020202020204" pitchFamily="34" charset="0"/>
                <a:cs typeface="Arial" panose="020B0604020202020204" pitchFamily="34" charset="0"/>
              </a:rPr>
              <a:t>Enjoy!</a:t>
            </a:r>
            <a:endParaRPr lang="en-GB" sz="1800" kern="100" dirty="0">
              <a:effectLst/>
              <a:latin typeface="Aptos" panose="020B0004020202020204" pitchFamily="34" charset="0"/>
              <a:ea typeface="Aptos" panose="020B0004020202020204" pitchFamily="34" charset="0"/>
              <a:cs typeface="Arial" panose="020B0604020202020204" pitchFamily="34" charset="0"/>
            </a:endParaRPr>
          </a:p>
          <a:p>
            <a:endParaRPr lang="en-GB" sz="2000" dirty="0"/>
          </a:p>
        </p:txBody>
      </p:sp>
    </p:spTree>
    <p:extLst>
      <p:ext uri="{BB962C8B-B14F-4D97-AF65-F5344CB8AC3E}">
        <p14:creationId xmlns:p14="http://schemas.microsoft.com/office/powerpoint/2010/main" val="1425554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33E36BA-4DC7-16FD-6261-4DFFC0572088}"/>
              </a:ext>
            </a:extLst>
          </p:cNvPr>
          <p:cNvSpPr>
            <a:spLocks noGrp="1"/>
          </p:cNvSpPr>
          <p:nvPr>
            <p:ph type="title"/>
          </p:nvPr>
        </p:nvSpPr>
        <p:spPr>
          <a:xfrm>
            <a:off x="2026693" y="1030406"/>
            <a:ext cx="8147713" cy="3081242"/>
          </a:xfrm>
        </p:spPr>
        <p:txBody>
          <a:bodyPr vert="horz" lIns="91440" tIns="45720" rIns="91440" bIns="45720" rtlCol="0" anchor="ctr">
            <a:normAutofit/>
          </a:bodyPr>
          <a:lstStyle/>
          <a:p>
            <a:pPr algn="ctr"/>
            <a:r>
              <a:rPr lang="en-US" sz="4800" kern="1200" dirty="0">
                <a:solidFill>
                  <a:srgbClr val="FFFFFF"/>
                </a:solidFill>
                <a:latin typeface="+mj-lt"/>
                <a:ea typeface="+mj-ea"/>
                <a:cs typeface="+mj-cs"/>
              </a:rPr>
              <a:t>What is cryptography and why do we use it?</a:t>
            </a:r>
          </a:p>
        </p:txBody>
      </p:sp>
    </p:spTree>
    <p:extLst>
      <p:ext uri="{BB962C8B-B14F-4D97-AF65-F5344CB8AC3E}">
        <p14:creationId xmlns:p14="http://schemas.microsoft.com/office/powerpoint/2010/main" val="290490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D6A704-7606-90DE-7CE0-88DA55063357}"/>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rPr>
              <a:t>Key concepts in cryptography</a:t>
            </a:r>
          </a:p>
        </p:txBody>
      </p:sp>
      <p:sp>
        <p:nvSpPr>
          <p:cNvPr id="3" name="Content Placeholder 2">
            <a:extLst>
              <a:ext uri="{FF2B5EF4-FFF2-40B4-BE49-F238E27FC236}">
                <a16:creationId xmlns:a16="http://schemas.microsoft.com/office/drawing/2014/main" id="{95127BA8-9386-FD4A-E22C-BE8B2EFCDF13}"/>
              </a:ext>
            </a:extLst>
          </p:cNvPr>
          <p:cNvSpPr>
            <a:spLocks noGrp="1"/>
          </p:cNvSpPr>
          <p:nvPr>
            <p:ph idx="1"/>
          </p:nvPr>
        </p:nvSpPr>
        <p:spPr>
          <a:xfrm>
            <a:off x="1371599" y="2318197"/>
            <a:ext cx="9724031" cy="3683358"/>
          </a:xfrm>
        </p:spPr>
        <p:txBody>
          <a:bodyPr anchor="ctr">
            <a:normAutofit/>
          </a:bodyPr>
          <a:lstStyle/>
          <a:p>
            <a:pPr marL="285750" indent="-285750">
              <a:buFont typeface="Arial" panose="020B0604020202020204" pitchFamily="34" charset="0"/>
              <a:buChar char="•"/>
            </a:pPr>
            <a:r>
              <a:rPr lang="en-GB" sz="1400" dirty="0"/>
              <a:t>Confidentiality – Privacy of the data.</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Integrity – The guarantee that data is protected from accidental or deliberate modification.</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Availability – Access to the data.</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Authentication – Being able to identify and verify users (can be something you own, have, or are).</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Authorisation – Determines what can be accessed by an authenticated user.</a:t>
            </a:r>
          </a:p>
          <a:p>
            <a:endParaRPr lang="en-GB" sz="2000" dirty="0"/>
          </a:p>
        </p:txBody>
      </p:sp>
    </p:spTree>
    <p:extLst>
      <p:ext uri="{BB962C8B-B14F-4D97-AF65-F5344CB8AC3E}">
        <p14:creationId xmlns:p14="http://schemas.microsoft.com/office/powerpoint/2010/main" val="1170250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05DFA3-F8AF-1A5A-F065-6D8FC9D5C475}"/>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rPr>
              <a:t>Cryptography</a:t>
            </a:r>
          </a:p>
        </p:txBody>
      </p:sp>
      <p:sp>
        <p:nvSpPr>
          <p:cNvPr id="3" name="Content Placeholder 2">
            <a:extLst>
              <a:ext uri="{FF2B5EF4-FFF2-40B4-BE49-F238E27FC236}">
                <a16:creationId xmlns:a16="http://schemas.microsoft.com/office/drawing/2014/main" id="{90DEBD97-5D06-38AF-4B2B-E9A444CA060C}"/>
              </a:ext>
            </a:extLst>
          </p:cNvPr>
          <p:cNvSpPr>
            <a:spLocks noGrp="1"/>
          </p:cNvSpPr>
          <p:nvPr>
            <p:ph idx="1"/>
          </p:nvPr>
        </p:nvSpPr>
        <p:spPr>
          <a:xfrm>
            <a:off x="1371599" y="2318197"/>
            <a:ext cx="9724031" cy="3683358"/>
          </a:xfrm>
        </p:spPr>
        <p:txBody>
          <a:bodyPr anchor="ctr">
            <a:normAutofit/>
          </a:bodyPr>
          <a:lstStyle/>
          <a:p>
            <a:r>
              <a:rPr lang="en-GB" sz="2000" dirty="0"/>
              <a:t>Ensuring confidentiality of all types of data both in rest and in transit </a:t>
            </a:r>
          </a:p>
          <a:p>
            <a:endParaRPr lang="en-GB" sz="2000" dirty="0"/>
          </a:p>
          <a:p>
            <a:r>
              <a:rPr lang="en-GB" sz="2000" dirty="0"/>
              <a:t>Authenticate users to allow for control of viewing encrypted content </a:t>
            </a:r>
          </a:p>
          <a:p>
            <a:endParaRPr lang="en-GB" sz="2000" dirty="0"/>
          </a:p>
          <a:p>
            <a:r>
              <a:rPr lang="en-GB" sz="2000" dirty="0"/>
              <a:t>In turn, this leads to stronger access control </a:t>
            </a:r>
          </a:p>
          <a:p>
            <a:endParaRPr lang="en-GB" sz="2000" dirty="0"/>
          </a:p>
          <a:p>
            <a:r>
              <a:rPr lang="en-GB" sz="2000" dirty="0"/>
              <a:t>Does this ensure integrity?</a:t>
            </a:r>
          </a:p>
          <a:p>
            <a:endParaRPr lang="en-GB" sz="2000" dirty="0"/>
          </a:p>
        </p:txBody>
      </p:sp>
    </p:spTree>
    <p:extLst>
      <p:ext uri="{BB962C8B-B14F-4D97-AF65-F5344CB8AC3E}">
        <p14:creationId xmlns:p14="http://schemas.microsoft.com/office/powerpoint/2010/main" val="2489735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E2C83-9DA5-C2A1-3AF4-E9A76BF6E066}"/>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rPr>
              <a:t>Hashing</a:t>
            </a:r>
          </a:p>
        </p:txBody>
      </p:sp>
      <p:sp>
        <p:nvSpPr>
          <p:cNvPr id="3" name="Content Placeholder 2">
            <a:extLst>
              <a:ext uri="{FF2B5EF4-FFF2-40B4-BE49-F238E27FC236}">
                <a16:creationId xmlns:a16="http://schemas.microsoft.com/office/drawing/2014/main" id="{29922DC4-EB35-A945-4120-E85A7FE4B598}"/>
              </a:ext>
            </a:extLst>
          </p:cNvPr>
          <p:cNvSpPr>
            <a:spLocks noGrp="1"/>
          </p:cNvSpPr>
          <p:nvPr>
            <p:ph idx="1"/>
          </p:nvPr>
        </p:nvSpPr>
        <p:spPr>
          <a:xfrm>
            <a:off x="1371599" y="2318197"/>
            <a:ext cx="9724031" cy="3683358"/>
          </a:xfrm>
        </p:spPr>
        <p:txBody>
          <a:bodyPr anchor="ctr">
            <a:normAutofit/>
          </a:bodyPr>
          <a:lstStyle/>
          <a:p>
            <a:r>
              <a:rPr lang="en-GB" sz="2000" dirty="0"/>
              <a:t>The “integrity” portion of cryptography</a:t>
            </a:r>
          </a:p>
          <a:p>
            <a:endParaRPr lang="en-GB" sz="2000" dirty="0"/>
          </a:p>
          <a:p>
            <a:r>
              <a:rPr lang="en-GB" sz="2000" dirty="0"/>
              <a:t>Hashing can see if encrypted data has been altered even by a single character </a:t>
            </a:r>
          </a:p>
          <a:p>
            <a:endParaRPr lang="en-GB" sz="2000" dirty="0"/>
          </a:p>
          <a:p>
            <a:r>
              <a:rPr lang="en-GB" sz="2000" dirty="0"/>
              <a:t>Hashing can be done on text or whole files </a:t>
            </a:r>
          </a:p>
          <a:p>
            <a:endParaRPr lang="en-GB" sz="2000" dirty="0"/>
          </a:p>
          <a:p>
            <a:r>
              <a:rPr lang="en-GB" sz="2000" dirty="0"/>
              <a:t>Check different algorithms on </a:t>
            </a:r>
            <a:r>
              <a:rPr lang="en-GB" sz="2000" dirty="0" err="1"/>
              <a:t>CyberChef</a:t>
            </a:r>
            <a:endParaRPr lang="en-GB" sz="2000" dirty="0"/>
          </a:p>
          <a:p>
            <a:endParaRPr lang="en-GB" sz="2000" dirty="0"/>
          </a:p>
        </p:txBody>
      </p:sp>
    </p:spTree>
    <p:extLst>
      <p:ext uri="{BB962C8B-B14F-4D97-AF65-F5344CB8AC3E}">
        <p14:creationId xmlns:p14="http://schemas.microsoft.com/office/powerpoint/2010/main" val="2299197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33E36BA-4DC7-16FD-6261-4DFFC0572088}"/>
              </a:ext>
            </a:extLst>
          </p:cNvPr>
          <p:cNvSpPr>
            <a:spLocks noGrp="1"/>
          </p:cNvSpPr>
          <p:nvPr>
            <p:ph type="title"/>
          </p:nvPr>
        </p:nvSpPr>
        <p:spPr>
          <a:xfrm>
            <a:off x="2026693" y="1030406"/>
            <a:ext cx="8147713" cy="3081242"/>
          </a:xfrm>
        </p:spPr>
        <p:txBody>
          <a:bodyPr vert="horz" lIns="91440" tIns="45720" rIns="91440" bIns="45720" rtlCol="0" anchor="ctr">
            <a:normAutofit/>
          </a:bodyPr>
          <a:lstStyle/>
          <a:p>
            <a:r>
              <a:rPr lang="en-US" sz="4800" dirty="0">
                <a:solidFill>
                  <a:srgbClr val="FFFFFF"/>
                </a:solidFill>
              </a:rPr>
              <a:t>Research task (10 mins):</a:t>
            </a:r>
            <a:br>
              <a:rPr lang="en-US" sz="4800" dirty="0">
                <a:solidFill>
                  <a:srgbClr val="FFFFFF"/>
                </a:solidFill>
              </a:rPr>
            </a:br>
            <a:br>
              <a:rPr lang="en-US" sz="4800" dirty="0">
                <a:solidFill>
                  <a:srgbClr val="FFFFFF"/>
                </a:solidFill>
              </a:rPr>
            </a:br>
            <a:r>
              <a:rPr lang="en-US" sz="2400" dirty="0">
                <a:solidFill>
                  <a:srgbClr val="FFFFFF"/>
                </a:solidFill>
              </a:rPr>
              <a:t>What type of encryption algorithms are there?</a:t>
            </a:r>
            <a:br>
              <a:rPr lang="en-US" sz="2400" dirty="0">
                <a:solidFill>
                  <a:srgbClr val="FFFFFF"/>
                </a:solidFill>
              </a:rPr>
            </a:br>
            <a:br>
              <a:rPr lang="en-US" sz="2400" dirty="0">
                <a:solidFill>
                  <a:srgbClr val="FFFFFF"/>
                </a:solidFill>
              </a:rPr>
            </a:br>
            <a:r>
              <a:rPr lang="en-US" sz="2400" dirty="0">
                <a:solidFill>
                  <a:srgbClr val="FFFFFF"/>
                </a:solidFill>
              </a:rPr>
              <a:t>Where are they commonly used?</a:t>
            </a:r>
            <a:br>
              <a:rPr lang="en-US" sz="2400" dirty="0">
                <a:solidFill>
                  <a:srgbClr val="FFFFFF"/>
                </a:solidFill>
              </a:rPr>
            </a:br>
            <a:br>
              <a:rPr lang="en-US" sz="2400" dirty="0">
                <a:solidFill>
                  <a:srgbClr val="FFFFFF"/>
                </a:solidFill>
              </a:rPr>
            </a:br>
            <a:r>
              <a:rPr lang="en-US" sz="2400" dirty="0">
                <a:solidFill>
                  <a:srgbClr val="FFFFFF"/>
                </a:solidFill>
              </a:rPr>
              <a:t>Any technologies that have cryptography built in?</a:t>
            </a:r>
            <a:endParaRPr lang="en-US" sz="2400" kern="1200" dirty="0">
              <a:solidFill>
                <a:srgbClr val="FFFFFF"/>
              </a:solidFill>
              <a:latin typeface="+mj-lt"/>
              <a:ea typeface="+mj-ea"/>
              <a:cs typeface="+mj-cs"/>
            </a:endParaRPr>
          </a:p>
        </p:txBody>
      </p:sp>
    </p:spTree>
    <p:extLst>
      <p:ext uri="{BB962C8B-B14F-4D97-AF65-F5344CB8AC3E}">
        <p14:creationId xmlns:p14="http://schemas.microsoft.com/office/powerpoint/2010/main" val="315564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3F87AB-98DF-8000-913A-18CF92D1AF7F}"/>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rPr>
              <a:t>Recap </a:t>
            </a:r>
          </a:p>
        </p:txBody>
      </p:sp>
      <p:sp>
        <p:nvSpPr>
          <p:cNvPr id="3" name="Content Placeholder 2">
            <a:extLst>
              <a:ext uri="{FF2B5EF4-FFF2-40B4-BE49-F238E27FC236}">
                <a16:creationId xmlns:a16="http://schemas.microsoft.com/office/drawing/2014/main" id="{B6DA521A-F614-3B01-7E9C-37BF49D14CB4}"/>
              </a:ext>
            </a:extLst>
          </p:cNvPr>
          <p:cNvSpPr>
            <a:spLocks noGrp="1"/>
          </p:cNvSpPr>
          <p:nvPr>
            <p:ph idx="1"/>
          </p:nvPr>
        </p:nvSpPr>
        <p:spPr>
          <a:xfrm>
            <a:off x="1371599" y="2318197"/>
            <a:ext cx="9724031" cy="3683358"/>
          </a:xfrm>
        </p:spPr>
        <p:txBody>
          <a:bodyPr anchor="ctr">
            <a:normAutofit/>
          </a:bodyPr>
          <a:lstStyle/>
          <a:p>
            <a:r>
              <a:rPr lang="en-GB" sz="2000" dirty="0"/>
              <a:t>Introduction to the module </a:t>
            </a:r>
          </a:p>
          <a:p>
            <a:endParaRPr lang="en-GB" sz="2000" dirty="0"/>
          </a:p>
          <a:p>
            <a:r>
              <a:rPr lang="en-GB" sz="2000" dirty="0"/>
              <a:t>Covered module outcomes from module guide</a:t>
            </a:r>
          </a:p>
          <a:p>
            <a:endParaRPr lang="en-GB" sz="2000" dirty="0"/>
          </a:p>
          <a:p>
            <a:r>
              <a:rPr lang="en-GB" sz="2000" dirty="0"/>
              <a:t>Went over assignment brief </a:t>
            </a:r>
          </a:p>
          <a:p>
            <a:endParaRPr lang="en-GB" sz="2000" dirty="0"/>
          </a:p>
          <a:p>
            <a:r>
              <a:rPr lang="en-GB" sz="2000" dirty="0"/>
              <a:t>Coverage of what cryptography entails  </a:t>
            </a:r>
          </a:p>
          <a:p>
            <a:endParaRPr lang="en-GB" sz="2000" dirty="0"/>
          </a:p>
          <a:p>
            <a:endParaRPr lang="en-GB" sz="2000" dirty="0"/>
          </a:p>
        </p:txBody>
      </p:sp>
    </p:spTree>
    <p:extLst>
      <p:ext uri="{BB962C8B-B14F-4D97-AF65-F5344CB8AC3E}">
        <p14:creationId xmlns:p14="http://schemas.microsoft.com/office/powerpoint/2010/main" val="117603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33E36BA-4DC7-16FD-6261-4DFFC0572088}"/>
              </a:ext>
            </a:extLst>
          </p:cNvPr>
          <p:cNvSpPr>
            <a:spLocks noGrp="1"/>
          </p:cNvSpPr>
          <p:nvPr>
            <p:ph type="title"/>
          </p:nvPr>
        </p:nvSpPr>
        <p:spPr>
          <a:xfrm>
            <a:off x="2026693" y="1030406"/>
            <a:ext cx="8147713" cy="3081242"/>
          </a:xfrm>
        </p:spPr>
        <p:txBody>
          <a:bodyPr vert="horz" lIns="91440" tIns="45720" rIns="91440" bIns="45720" rtlCol="0" anchor="ctr">
            <a:normAutofit/>
          </a:bodyPr>
          <a:lstStyle/>
          <a:p>
            <a:pPr algn="ctr"/>
            <a:r>
              <a:rPr lang="en-US" sz="4800" kern="1200" dirty="0">
                <a:solidFill>
                  <a:srgbClr val="FFFFFF"/>
                </a:solidFill>
                <a:latin typeface="+mj-lt"/>
                <a:ea typeface="+mj-ea"/>
                <a:cs typeface="+mj-cs"/>
              </a:rPr>
              <a:t>Questions?</a:t>
            </a:r>
          </a:p>
        </p:txBody>
      </p:sp>
    </p:spTree>
    <p:extLst>
      <p:ext uri="{BB962C8B-B14F-4D97-AF65-F5344CB8AC3E}">
        <p14:creationId xmlns:p14="http://schemas.microsoft.com/office/powerpoint/2010/main" val="3637292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2E4CEA-521C-E131-4E19-31C81686126D}"/>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rPr>
              <a:t>Module Overview </a:t>
            </a:r>
          </a:p>
        </p:txBody>
      </p:sp>
      <p:sp>
        <p:nvSpPr>
          <p:cNvPr id="3" name="Content Placeholder 2">
            <a:extLst>
              <a:ext uri="{FF2B5EF4-FFF2-40B4-BE49-F238E27FC236}">
                <a16:creationId xmlns:a16="http://schemas.microsoft.com/office/drawing/2014/main" id="{5BE5A649-CE83-DE42-45BA-AFF75B683835}"/>
              </a:ext>
            </a:extLst>
          </p:cNvPr>
          <p:cNvSpPr>
            <a:spLocks noGrp="1"/>
          </p:cNvSpPr>
          <p:nvPr>
            <p:ph idx="1"/>
          </p:nvPr>
        </p:nvSpPr>
        <p:spPr>
          <a:xfrm>
            <a:off x="1371599" y="2318197"/>
            <a:ext cx="9724031" cy="3683358"/>
          </a:xfrm>
        </p:spPr>
        <p:txBody>
          <a:bodyPr anchor="ctr">
            <a:normAutofit/>
          </a:bodyPr>
          <a:lstStyle/>
          <a:p>
            <a:r>
              <a:rPr lang="en-GB" sz="2000" dirty="0"/>
              <a:t>This is a level 5, 15 CAT module that will cover the fundamentals of cryptography from symmetric to asymmetric algorithms, hashing algorithms and the mathematics behind these concepts</a:t>
            </a:r>
          </a:p>
          <a:p>
            <a:endParaRPr lang="en-GB" sz="2000" dirty="0"/>
          </a:p>
          <a:p>
            <a:r>
              <a:rPr lang="en-GB" sz="2000" dirty="0"/>
              <a:t>Location: Park Campus, Cheltenham – WW-002</a:t>
            </a:r>
          </a:p>
          <a:p>
            <a:endParaRPr lang="en-GB" sz="2000" dirty="0"/>
          </a:p>
          <a:p>
            <a:r>
              <a:rPr lang="en-GB" sz="2000" dirty="0"/>
              <a:t>Scheduled learning hours: 36 hours (12 x 3 hour sessions)</a:t>
            </a:r>
          </a:p>
        </p:txBody>
      </p:sp>
    </p:spTree>
    <p:extLst>
      <p:ext uri="{BB962C8B-B14F-4D97-AF65-F5344CB8AC3E}">
        <p14:creationId xmlns:p14="http://schemas.microsoft.com/office/powerpoint/2010/main" val="3032430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D1E1CB-78B2-6349-C9F8-6972889B7755}"/>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rPr>
              <a:t>Module learning outcomes </a:t>
            </a:r>
          </a:p>
        </p:txBody>
      </p:sp>
      <p:sp>
        <p:nvSpPr>
          <p:cNvPr id="3" name="Content Placeholder 2">
            <a:extLst>
              <a:ext uri="{FF2B5EF4-FFF2-40B4-BE49-F238E27FC236}">
                <a16:creationId xmlns:a16="http://schemas.microsoft.com/office/drawing/2014/main" id="{2B6D9048-063A-73D4-C593-D744E6A06B63}"/>
              </a:ext>
            </a:extLst>
          </p:cNvPr>
          <p:cNvSpPr>
            <a:spLocks noGrp="1"/>
          </p:cNvSpPr>
          <p:nvPr>
            <p:ph idx="1"/>
          </p:nvPr>
        </p:nvSpPr>
        <p:spPr>
          <a:xfrm>
            <a:off x="1371599" y="2318197"/>
            <a:ext cx="9724031" cy="3683358"/>
          </a:xfrm>
        </p:spPr>
        <p:txBody>
          <a:bodyPr anchor="ctr">
            <a:normAutofit/>
          </a:bodyPr>
          <a:lstStyle/>
          <a:p>
            <a:pPr algn="l">
              <a:buFont typeface="+mj-lt"/>
              <a:buAutoNum type="arabicPeriod"/>
            </a:pPr>
            <a:r>
              <a:rPr lang="en-GB" sz="1600" b="0" i="0" dirty="0">
                <a:solidFill>
                  <a:srgbClr val="1D2125"/>
                </a:solidFill>
                <a:effectLst/>
                <a:latin typeface="-apple-system"/>
              </a:rPr>
              <a:t>Understand and synthesize the essential components and principles of cryptography;</a:t>
            </a:r>
          </a:p>
          <a:p>
            <a:pPr algn="l">
              <a:buFont typeface="+mj-lt"/>
              <a:buAutoNum type="arabicPeriod"/>
            </a:pPr>
            <a:r>
              <a:rPr lang="en-GB" sz="1600" b="0" i="0" dirty="0">
                <a:solidFill>
                  <a:srgbClr val="1D2125"/>
                </a:solidFill>
                <a:effectLst/>
                <a:latin typeface="-apple-system"/>
              </a:rPr>
              <a:t>Understand the fundamental principles and application of symmetric encryption and cryptographic hashing to provide an improved cyber security posture;</a:t>
            </a:r>
          </a:p>
          <a:p>
            <a:pPr algn="l">
              <a:buFont typeface="+mj-lt"/>
              <a:buAutoNum type="arabicPeriod"/>
            </a:pPr>
            <a:r>
              <a:rPr lang="en-GB" sz="1600" b="0" i="0" dirty="0">
                <a:solidFill>
                  <a:srgbClr val="1D2125"/>
                </a:solidFill>
                <a:effectLst/>
                <a:latin typeface="-apple-system"/>
              </a:rPr>
              <a:t>Understand the fundamental principles and application of asymmetric and public-key encryption to provide an improved cyber security posture;</a:t>
            </a:r>
          </a:p>
          <a:p>
            <a:pPr algn="l">
              <a:buFont typeface="+mj-lt"/>
              <a:buAutoNum type="arabicPeriod"/>
            </a:pPr>
            <a:r>
              <a:rPr lang="en-GB" sz="1600" b="0" i="0" dirty="0">
                <a:solidFill>
                  <a:srgbClr val="1D2125"/>
                </a:solidFill>
                <a:effectLst/>
                <a:latin typeface="-apple-system"/>
              </a:rPr>
              <a:t>Understand the application of cryptographic techniques and protocols to protect the transmission and storage of information, provide confidentiality, integrity, protected message exchanges, data origin authentication, entity authentication and non-repudiation;</a:t>
            </a:r>
          </a:p>
          <a:p>
            <a:pPr algn="l">
              <a:buFont typeface="+mj-lt"/>
              <a:buAutoNum type="arabicPeriod"/>
            </a:pPr>
            <a:r>
              <a:rPr lang="en-GB" sz="1600" b="0" i="0" dirty="0">
                <a:solidFill>
                  <a:srgbClr val="1D2125"/>
                </a:solidFill>
                <a:effectLst/>
                <a:latin typeface="-apple-system"/>
              </a:rPr>
              <a:t>Identify and explain key management, digital signatures, digital certificates and a Public-Key Infrastructure (PKI);</a:t>
            </a:r>
          </a:p>
          <a:p>
            <a:pPr algn="l">
              <a:buFont typeface="+mj-lt"/>
              <a:buAutoNum type="arabicPeriod"/>
            </a:pPr>
            <a:r>
              <a:rPr lang="en-GB" sz="1600" b="0" i="0" dirty="0">
                <a:solidFill>
                  <a:srgbClr val="1D2125"/>
                </a:solidFill>
                <a:effectLst/>
                <a:latin typeface="-apple-system"/>
              </a:rPr>
              <a:t>Identify and understand the requirements to implement cryptographic applications. Recognise the importance of cryptanalysis and cryptographic backdoors;</a:t>
            </a:r>
          </a:p>
          <a:p>
            <a:endParaRPr lang="en-GB" sz="2000" dirty="0"/>
          </a:p>
        </p:txBody>
      </p:sp>
    </p:spTree>
    <p:extLst>
      <p:ext uri="{BB962C8B-B14F-4D97-AF65-F5344CB8AC3E}">
        <p14:creationId xmlns:p14="http://schemas.microsoft.com/office/powerpoint/2010/main" val="1197083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B06076-2C28-10D7-D68D-AA36BAAE6393}"/>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rPr>
              <a:t>Module team </a:t>
            </a:r>
          </a:p>
        </p:txBody>
      </p:sp>
      <p:sp>
        <p:nvSpPr>
          <p:cNvPr id="3" name="Content Placeholder 2">
            <a:extLst>
              <a:ext uri="{FF2B5EF4-FFF2-40B4-BE49-F238E27FC236}">
                <a16:creationId xmlns:a16="http://schemas.microsoft.com/office/drawing/2014/main" id="{9F32A775-A99E-F2CF-6A47-5CE3A5D43EF4}"/>
              </a:ext>
            </a:extLst>
          </p:cNvPr>
          <p:cNvSpPr>
            <a:spLocks noGrp="1"/>
          </p:cNvSpPr>
          <p:nvPr>
            <p:ph idx="1"/>
          </p:nvPr>
        </p:nvSpPr>
        <p:spPr>
          <a:xfrm>
            <a:off x="1371599" y="2318197"/>
            <a:ext cx="9724031" cy="1972116"/>
          </a:xfrm>
        </p:spPr>
        <p:txBody>
          <a:bodyPr anchor="ctr">
            <a:normAutofit/>
          </a:bodyPr>
          <a:lstStyle/>
          <a:p>
            <a:r>
              <a:rPr lang="en-GB" sz="2000" dirty="0"/>
              <a:t>Prof. Hassan Chizari (Module Leader) – </a:t>
            </a:r>
            <a:r>
              <a:rPr lang="en-GB" sz="2000" u="sng" dirty="0"/>
              <a:t>hchizari@glos.ac.uk</a:t>
            </a:r>
          </a:p>
          <a:p>
            <a:r>
              <a:rPr lang="en-GB" sz="2000" dirty="0"/>
              <a:t>Joe Cox (Module tutor) – </a:t>
            </a:r>
            <a:r>
              <a:rPr lang="en-GB" sz="2000" u="sng" dirty="0"/>
              <a:t>jcox8@glos.ac.uk</a:t>
            </a:r>
          </a:p>
        </p:txBody>
      </p:sp>
    </p:spTree>
    <p:extLst>
      <p:ext uri="{BB962C8B-B14F-4D97-AF65-F5344CB8AC3E}">
        <p14:creationId xmlns:p14="http://schemas.microsoft.com/office/powerpoint/2010/main" val="2741573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B06076-2C28-10D7-D68D-AA36BAAE6393}"/>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rPr>
              <a:t>Module structure</a:t>
            </a:r>
          </a:p>
        </p:txBody>
      </p:sp>
      <p:sp>
        <p:nvSpPr>
          <p:cNvPr id="3" name="Content Placeholder 2">
            <a:extLst>
              <a:ext uri="{FF2B5EF4-FFF2-40B4-BE49-F238E27FC236}">
                <a16:creationId xmlns:a16="http://schemas.microsoft.com/office/drawing/2014/main" id="{9F32A775-A99E-F2CF-6A47-5CE3A5D43EF4}"/>
              </a:ext>
            </a:extLst>
          </p:cNvPr>
          <p:cNvSpPr>
            <a:spLocks noGrp="1"/>
          </p:cNvSpPr>
          <p:nvPr>
            <p:ph idx="1"/>
          </p:nvPr>
        </p:nvSpPr>
        <p:spPr>
          <a:xfrm>
            <a:off x="1371599" y="2318197"/>
            <a:ext cx="9724031" cy="663354"/>
          </a:xfrm>
        </p:spPr>
        <p:txBody>
          <a:bodyPr anchor="ctr">
            <a:noAutofit/>
          </a:bodyPr>
          <a:lstStyle/>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r>
              <a:rPr lang="en-GB" sz="2000" dirty="0"/>
              <a:t>Sessions:</a:t>
            </a:r>
          </a:p>
          <a:p>
            <a:pPr marL="0" indent="0">
              <a:buNone/>
            </a:pPr>
            <a:r>
              <a:rPr lang="en-GB" sz="2000" dirty="0"/>
              <a:t>Overview</a:t>
            </a:r>
          </a:p>
          <a:p>
            <a:pPr marL="0" indent="0">
              <a:buNone/>
            </a:pPr>
            <a:r>
              <a:rPr lang="en-GB" sz="2000" dirty="0"/>
              <a:t>Mathematics for cryptography part 1 </a:t>
            </a:r>
          </a:p>
          <a:p>
            <a:pPr marL="0" indent="0">
              <a:buNone/>
            </a:pPr>
            <a:r>
              <a:rPr lang="en-GB" sz="2000" dirty="0"/>
              <a:t>Mathematics for cryptography part 2</a:t>
            </a:r>
          </a:p>
          <a:p>
            <a:pPr marL="0" indent="0">
              <a:buNone/>
            </a:pPr>
            <a:r>
              <a:rPr lang="en-GB" sz="2000" dirty="0"/>
              <a:t>Symmetric encryption part 1</a:t>
            </a:r>
          </a:p>
          <a:p>
            <a:pPr marL="0" indent="0">
              <a:buNone/>
            </a:pPr>
            <a:r>
              <a:rPr lang="en-GB" sz="2000" dirty="0"/>
              <a:t>Symmetric encryption part 2</a:t>
            </a:r>
          </a:p>
          <a:p>
            <a:pPr marL="0" indent="0">
              <a:buNone/>
            </a:pPr>
            <a:r>
              <a:rPr lang="en-GB" sz="2000" dirty="0"/>
              <a:t>Hashing</a:t>
            </a:r>
          </a:p>
          <a:p>
            <a:pPr marL="0" indent="0">
              <a:buNone/>
            </a:pPr>
            <a:r>
              <a:rPr lang="en-GB" sz="2000" dirty="0"/>
              <a:t>Asymmetric Encryption</a:t>
            </a:r>
          </a:p>
          <a:p>
            <a:pPr marL="0" indent="0">
              <a:buNone/>
            </a:pPr>
            <a:r>
              <a:rPr lang="en-GB" sz="2000" dirty="0"/>
              <a:t>Applications of Cryptography part 1</a:t>
            </a:r>
          </a:p>
          <a:p>
            <a:pPr marL="0" indent="0">
              <a:buNone/>
            </a:pPr>
            <a:r>
              <a:rPr lang="en-GB" sz="2000" dirty="0"/>
              <a:t>Applications of Cryptography part 2</a:t>
            </a:r>
          </a:p>
          <a:p>
            <a:pPr marL="0" indent="0">
              <a:buNone/>
            </a:pPr>
            <a:r>
              <a:rPr lang="en-GB" sz="2000" dirty="0"/>
              <a:t>Applications of Cryptography  part 3</a:t>
            </a:r>
          </a:p>
          <a:p>
            <a:pPr marL="0" indent="0">
              <a:buNone/>
            </a:pPr>
            <a:r>
              <a:rPr lang="en-GB" sz="2000" dirty="0"/>
              <a:t>Assignment workshop </a:t>
            </a:r>
          </a:p>
        </p:txBody>
      </p:sp>
    </p:spTree>
    <p:extLst>
      <p:ext uri="{BB962C8B-B14F-4D97-AF65-F5344CB8AC3E}">
        <p14:creationId xmlns:p14="http://schemas.microsoft.com/office/powerpoint/2010/main" val="3656670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33AEC-63F3-6344-2A87-8EC80B96F205}"/>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rPr>
              <a:t>Assessment and feedback strategy </a:t>
            </a:r>
          </a:p>
        </p:txBody>
      </p:sp>
      <p:sp>
        <p:nvSpPr>
          <p:cNvPr id="3" name="Content Placeholder 2">
            <a:extLst>
              <a:ext uri="{FF2B5EF4-FFF2-40B4-BE49-F238E27FC236}">
                <a16:creationId xmlns:a16="http://schemas.microsoft.com/office/drawing/2014/main" id="{5265AE23-BCF9-D872-7137-6F0D9B450C8A}"/>
              </a:ext>
            </a:extLst>
          </p:cNvPr>
          <p:cNvSpPr>
            <a:spLocks noGrp="1"/>
          </p:cNvSpPr>
          <p:nvPr>
            <p:ph idx="1"/>
          </p:nvPr>
        </p:nvSpPr>
        <p:spPr>
          <a:xfrm>
            <a:off x="1371599" y="2318197"/>
            <a:ext cx="9724031" cy="3683358"/>
          </a:xfrm>
        </p:spPr>
        <p:txBody>
          <a:bodyPr anchor="ctr">
            <a:normAutofit fontScale="92500" lnSpcReduction="10000"/>
          </a:bodyPr>
          <a:lstStyle/>
          <a:p>
            <a:pPr marL="342900" indent="-342900">
              <a:buFont typeface="+mj-lt"/>
              <a:buAutoNum type="arabicPeriod"/>
            </a:pPr>
            <a:r>
              <a:rPr lang="en-GB" sz="1400" dirty="0"/>
              <a:t>Students are expected to attend all the timetabled sessions for a module.</a:t>
            </a:r>
          </a:p>
          <a:p>
            <a:pPr marL="342900" indent="-342900">
              <a:buFont typeface="+mj-lt"/>
              <a:buAutoNum type="arabicPeriod"/>
            </a:pPr>
            <a:endParaRPr lang="en-GB" sz="1400" dirty="0"/>
          </a:p>
          <a:p>
            <a:pPr marL="342900" indent="-342900">
              <a:buFont typeface="+mj-lt"/>
              <a:buAutoNum type="arabicPeriod"/>
            </a:pPr>
            <a:r>
              <a:rPr lang="en-GB" sz="1400" dirty="0"/>
              <a:t>Module attendance will be recorded electronically and will be monitored by module tutors, academic course leaders and personal tutors.</a:t>
            </a:r>
          </a:p>
          <a:p>
            <a:pPr marL="342900" indent="-342900">
              <a:buFont typeface="+mj-lt"/>
              <a:buAutoNum type="arabicPeriod"/>
            </a:pPr>
            <a:endParaRPr lang="en-GB" sz="1400" dirty="0"/>
          </a:p>
          <a:p>
            <a:pPr marL="342900" indent="-342900">
              <a:buFont typeface="+mj-lt"/>
              <a:buAutoNum type="arabicPeriod"/>
            </a:pPr>
            <a:r>
              <a:rPr lang="en-GB" sz="1400" dirty="0"/>
              <a:t>Students who do not attend a module for four consecutive weeks will be recommended for instigated withdrawal procedures.</a:t>
            </a:r>
          </a:p>
          <a:p>
            <a:pPr marL="342900" indent="-342900">
              <a:buFont typeface="+mj-lt"/>
              <a:buAutoNum type="arabicPeriod"/>
            </a:pPr>
            <a:endParaRPr lang="en-GB" sz="1400" dirty="0"/>
          </a:p>
          <a:p>
            <a:pPr marL="342900" indent="-342900">
              <a:buFont typeface="+mj-lt"/>
              <a:buAutoNum type="arabicPeriod"/>
            </a:pPr>
            <a:r>
              <a:rPr lang="en-GB" sz="1400" dirty="0"/>
              <a:t>All lectures and tutorials will be available in Moodle. However, this material is a guide to the lecture topic only (additional information may be given in class) </a:t>
            </a:r>
          </a:p>
          <a:p>
            <a:pPr marL="342900" indent="-342900">
              <a:buFont typeface="+mj-lt"/>
              <a:buAutoNum type="arabicPeriod"/>
            </a:pPr>
            <a:endParaRPr lang="en-GB" sz="1400" dirty="0"/>
          </a:p>
          <a:p>
            <a:pPr marL="342900" indent="-342900">
              <a:buFont typeface="+mj-lt"/>
              <a:buAutoNum type="arabicPeriod"/>
            </a:pPr>
            <a:r>
              <a:rPr lang="en-GB" sz="1400" dirty="0"/>
              <a:t>The complete module assignment brief will be available from Moodle in electronic form.</a:t>
            </a:r>
          </a:p>
          <a:p>
            <a:pPr marL="342900" indent="-342900">
              <a:buFont typeface="+mj-lt"/>
              <a:buAutoNum type="arabicPeriod"/>
            </a:pPr>
            <a:endParaRPr lang="en-GB" sz="1400" dirty="0"/>
          </a:p>
          <a:p>
            <a:pPr marL="342900" indent="-342900">
              <a:buFont typeface="+mj-lt"/>
              <a:buAutoNum type="arabicPeriod"/>
            </a:pPr>
            <a:r>
              <a:rPr lang="en-GB" sz="1400" dirty="0"/>
              <a:t>Each module will have a student forum dedicated to assignment queries which will be answered by the module tutor. This will enable all students on the module to review the questions and answers already provided and to ask additional questions.</a:t>
            </a:r>
          </a:p>
          <a:p>
            <a:endParaRPr lang="en-GB" sz="1100" dirty="0"/>
          </a:p>
        </p:txBody>
      </p:sp>
    </p:spTree>
    <p:extLst>
      <p:ext uri="{BB962C8B-B14F-4D97-AF65-F5344CB8AC3E}">
        <p14:creationId xmlns:p14="http://schemas.microsoft.com/office/powerpoint/2010/main" val="27449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8ADBEE-6144-0E4A-BD53-C1C47A086233}"/>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rPr>
              <a:t>Assessment and feedback strategy </a:t>
            </a:r>
          </a:p>
        </p:txBody>
      </p:sp>
      <p:sp>
        <p:nvSpPr>
          <p:cNvPr id="3" name="Content Placeholder 2">
            <a:extLst>
              <a:ext uri="{FF2B5EF4-FFF2-40B4-BE49-F238E27FC236}">
                <a16:creationId xmlns:a16="http://schemas.microsoft.com/office/drawing/2014/main" id="{815A2427-586E-E64A-CE7F-DCE04D5C6E2D}"/>
              </a:ext>
            </a:extLst>
          </p:cNvPr>
          <p:cNvSpPr>
            <a:spLocks noGrp="1"/>
          </p:cNvSpPr>
          <p:nvPr>
            <p:ph idx="1"/>
          </p:nvPr>
        </p:nvSpPr>
        <p:spPr>
          <a:xfrm>
            <a:off x="1371599" y="2318197"/>
            <a:ext cx="9724031" cy="3683358"/>
          </a:xfrm>
        </p:spPr>
        <p:txBody>
          <a:bodyPr anchor="ctr">
            <a:normAutofit fontScale="92500" lnSpcReduction="20000"/>
          </a:bodyPr>
          <a:lstStyle/>
          <a:p>
            <a:pPr marL="342900" indent="-342900">
              <a:buFont typeface="+mj-lt"/>
              <a:buAutoNum type="arabicPeriod" startAt="7"/>
            </a:pPr>
            <a:r>
              <a:rPr lang="en-GB" sz="1800" dirty="0"/>
              <a:t>Each module will have an assignment workshop session where the module tutor will discuss the assignment requirements and answer questions from students. Outside of this session, all assignment queries will be directed to the forum on Moodle.</a:t>
            </a:r>
          </a:p>
          <a:p>
            <a:pPr marL="342900" indent="-342900">
              <a:buFont typeface="+mj-lt"/>
              <a:buAutoNum type="arabicPeriod" startAt="7"/>
            </a:pPr>
            <a:endParaRPr lang="en-GB" sz="1800" dirty="0"/>
          </a:p>
          <a:p>
            <a:pPr marL="342900" indent="-342900">
              <a:buFont typeface="+mj-lt"/>
              <a:buAutoNum type="arabicPeriod" startAt="7"/>
            </a:pPr>
            <a:r>
              <a:rPr lang="en-GB" sz="1800" dirty="0"/>
              <a:t>Module tutors will NOT review draft assignment work prior to submission. </a:t>
            </a:r>
          </a:p>
          <a:p>
            <a:pPr marL="342900" indent="-342900">
              <a:buFont typeface="+mj-lt"/>
              <a:buAutoNum type="arabicPeriod" startAt="7"/>
            </a:pPr>
            <a:endParaRPr lang="en-GB" sz="1800" dirty="0"/>
          </a:p>
          <a:p>
            <a:pPr marL="342900" indent="-342900">
              <a:buFont typeface="+mj-lt"/>
              <a:buAutoNum type="arabicPeriod" startAt="7"/>
            </a:pPr>
            <a:r>
              <a:rPr lang="en-GB" sz="1800" dirty="0"/>
              <a:t>Assignment marks and feedback will be given within the required 20 working days and students will be informed by email if this deadline is not achievable.</a:t>
            </a:r>
          </a:p>
          <a:p>
            <a:pPr marL="342900" indent="-342900">
              <a:buFont typeface="+mj-lt"/>
              <a:buAutoNum type="arabicPeriod" startAt="7"/>
            </a:pPr>
            <a:endParaRPr lang="en-GB" sz="1800" dirty="0"/>
          </a:p>
          <a:p>
            <a:pPr marL="342900" indent="-342900">
              <a:buFont typeface="+mj-lt"/>
              <a:buAutoNum type="arabicPeriod" startAt="7"/>
            </a:pPr>
            <a:r>
              <a:rPr lang="en-GB" sz="1800" dirty="0"/>
              <a:t>Feedback on submitted assignment work will be provided electronically by the module tutor and the nature of the feedback will vary depending upon the type of assignment submitted.</a:t>
            </a:r>
          </a:p>
          <a:p>
            <a:pPr marL="342900" indent="-342900">
              <a:buFont typeface="+mj-lt"/>
              <a:buAutoNum type="arabicPeriod" startAt="7"/>
            </a:pPr>
            <a:endParaRPr lang="en-GB" sz="1800" dirty="0"/>
          </a:p>
          <a:p>
            <a:pPr marL="342900" indent="-342900">
              <a:buFont typeface="+mj-lt"/>
              <a:buAutoNum type="arabicPeriod" startAt="7"/>
            </a:pPr>
            <a:r>
              <a:rPr lang="en-GB" sz="1800" dirty="0"/>
              <a:t>Students may ask for clarification of module feedback by requesting a meeting with the module tutor.</a:t>
            </a:r>
          </a:p>
          <a:p>
            <a:endParaRPr lang="en-GB" sz="2000" dirty="0"/>
          </a:p>
        </p:txBody>
      </p:sp>
    </p:spTree>
    <p:extLst>
      <p:ext uri="{BB962C8B-B14F-4D97-AF65-F5344CB8AC3E}">
        <p14:creationId xmlns:p14="http://schemas.microsoft.com/office/powerpoint/2010/main" val="835837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D66D73-B430-D8A9-9305-E2B913B9B6C6}"/>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rPr>
              <a:t>Assessment </a:t>
            </a:r>
          </a:p>
        </p:txBody>
      </p:sp>
      <p:sp>
        <p:nvSpPr>
          <p:cNvPr id="3" name="Content Placeholder 2">
            <a:extLst>
              <a:ext uri="{FF2B5EF4-FFF2-40B4-BE49-F238E27FC236}">
                <a16:creationId xmlns:a16="http://schemas.microsoft.com/office/drawing/2014/main" id="{293FCD7B-FC6F-5B14-342B-E71B42F1FCF0}"/>
              </a:ext>
            </a:extLst>
          </p:cNvPr>
          <p:cNvSpPr>
            <a:spLocks noGrp="1"/>
          </p:cNvSpPr>
          <p:nvPr>
            <p:ph idx="1"/>
          </p:nvPr>
        </p:nvSpPr>
        <p:spPr>
          <a:xfrm>
            <a:off x="1371599" y="2318196"/>
            <a:ext cx="9724031" cy="2148941"/>
          </a:xfrm>
        </p:spPr>
        <p:txBody>
          <a:bodyPr anchor="ctr">
            <a:normAutofit/>
          </a:bodyPr>
          <a:lstStyle/>
          <a:p>
            <a:r>
              <a:rPr lang="en-GB" sz="2000" dirty="0"/>
              <a:t>Available on Moodle </a:t>
            </a:r>
          </a:p>
          <a:p>
            <a:pPr marL="0" indent="0">
              <a:buNone/>
            </a:pPr>
            <a:endParaRPr lang="en-GB" sz="2000" dirty="0"/>
          </a:p>
          <a:p>
            <a:r>
              <a:rPr lang="en-GB" sz="2000" dirty="0"/>
              <a:t>1 Assignment (100% of the module mark)</a:t>
            </a:r>
          </a:p>
          <a:p>
            <a:endParaRPr lang="en-GB" sz="2000" dirty="0"/>
          </a:p>
          <a:p>
            <a:r>
              <a:rPr lang="en-GB" sz="2000" b="1" u="sng" dirty="0">
                <a:solidFill>
                  <a:srgbClr val="FF0000"/>
                </a:solidFill>
              </a:rPr>
              <a:t>Assignment 1 (2500 words) due Monday 13</a:t>
            </a:r>
            <a:r>
              <a:rPr lang="en-GB" sz="2000" b="1" u="sng" baseline="30000" dirty="0">
                <a:solidFill>
                  <a:srgbClr val="FF0000"/>
                </a:solidFill>
              </a:rPr>
              <a:t>th</a:t>
            </a:r>
            <a:r>
              <a:rPr lang="en-GB" sz="2000" b="1" u="sng" dirty="0">
                <a:solidFill>
                  <a:srgbClr val="FF0000"/>
                </a:solidFill>
              </a:rPr>
              <a:t> January 2025 3pm</a:t>
            </a:r>
          </a:p>
        </p:txBody>
      </p:sp>
    </p:spTree>
    <p:extLst>
      <p:ext uri="{BB962C8B-B14F-4D97-AF65-F5344CB8AC3E}">
        <p14:creationId xmlns:p14="http://schemas.microsoft.com/office/powerpoint/2010/main" val="2021057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DE84DF-AE7C-6DB5-588B-43073A3FFAF2}"/>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rPr>
              <a:t>Assignment </a:t>
            </a:r>
          </a:p>
        </p:txBody>
      </p:sp>
      <p:sp>
        <p:nvSpPr>
          <p:cNvPr id="3" name="Content Placeholder 2">
            <a:extLst>
              <a:ext uri="{FF2B5EF4-FFF2-40B4-BE49-F238E27FC236}">
                <a16:creationId xmlns:a16="http://schemas.microsoft.com/office/drawing/2014/main" id="{F2EE3323-9316-37C6-6E7A-7879040B13CB}"/>
              </a:ext>
            </a:extLst>
          </p:cNvPr>
          <p:cNvSpPr>
            <a:spLocks noGrp="1"/>
          </p:cNvSpPr>
          <p:nvPr>
            <p:ph idx="1"/>
          </p:nvPr>
        </p:nvSpPr>
        <p:spPr>
          <a:xfrm>
            <a:off x="1371599" y="2318197"/>
            <a:ext cx="9724031" cy="3683358"/>
          </a:xfrm>
        </p:spPr>
        <p:txBody>
          <a:bodyPr anchor="ctr">
            <a:normAutofit/>
          </a:bodyPr>
          <a:lstStyle/>
          <a:p>
            <a:r>
              <a:rPr lang="en-GB" sz="1800" kern="100" dirty="0">
                <a:effectLst/>
                <a:latin typeface="Aptos" panose="020B0004020202020204" pitchFamily="34" charset="0"/>
                <a:ea typeface="Aptos" panose="020B0004020202020204" pitchFamily="34" charset="0"/>
                <a:cs typeface="Arial" panose="020B0604020202020204" pitchFamily="34" charset="0"/>
              </a:rPr>
              <a:t>In this assignment, you will design and implement a lightweight cryptographic system tailored for use in constrained environments. Your system should include a custom hash function, key generation process, encryption mechanism, and decryption method. You are free to choose between symmetric, asymmetric, or a combination of both cryptographic approaches. The focus is on creating an effective, efficient, and functional cryptographic system suitable for lightweight devices.</a:t>
            </a:r>
          </a:p>
          <a:p>
            <a:endParaRPr lang="en-GB" sz="2000" dirty="0"/>
          </a:p>
        </p:txBody>
      </p:sp>
    </p:spTree>
    <p:extLst>
      <p:ext uri="{BB962C8B-B14F-4D97-AF65-F5344CB8AC3E}">
        <p14:creationId xmlns:p14="http://schemas.microsoft.com/office/powerpoint/2010/main" val="808790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697</TotalTime>
  <Words>862</Words>
  <Application>Microsoft Office PowerPoint</Application>
  <PresentationFormat>Widescreen</PresentationFormat>
  <Paragraphs>113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-apple-system</vt:lpstr>
      <vt:lpstr>Aptos</vt:lpstr>
      <vt:lpstr>Aptos Display</vt:lpstr>
      <vt:lpstr>Arial</vt:lpstr>
      <vt:lpstr>Office Theme</vt:lpstr>
      <vt:lpstr>Week 1 – Introduction to the module </vt:lpstr>
      <vt:lpstr>Module Overview </vt:lpstr>
      <vt:lpstr>Module learning outcomes </vt:lpstr>
      <vt:lpstr>Module team </vt:lpstr>
      <vt:lpstr>Module structure</vt:lpstr>
      <vt:lpstr>Assessment and feedback strategy </vt:lpstr>
      <vt:lpstr>Assessment and feedback strategy </vt:lpstr>
      <vt:lpstr>Assessment </vt:lpstr>
      <vt:lpstr>Assignment </vt:lpstr>
      <vt:lpstr>Expectations  </vt:lpstr>
      <vt:lpstr>What is cryptography and why do we use it?</vt:lpstr>
      <vt:lpstr>Key concepts in cryptography</vt:lpstr>
      <vt:lpstr>Cryptography</vt:lpstr>
      <vt:lpstr>Hashing</vt:lpstr>
      <vt:lpstr>Research task (10 mins):  What type of encryption algorithms are there?  Where are they commonly used?  Any technologies that have cryptography built in?</vt:lpstr>
      <vt:lpstr>Recap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COX, Joe</dc:creator>
  <cp:lastModifiedBy>COX, Joe</cp:lastModifiedBy>
  <cp:revision>1</cp:revision>
  <dcterms:created xsi:type="dcterms:W3CDTF">2024-09-18T10:24:13Z</dcterms:created>
  <dcterms:modified xsi:type="dcterms:W3CDTF">2024-09-22T23:10:53Z</dcterms:modified>
</cp:coreProperties>
</file>