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5" r:id="rId5"/>
    <p:sldId id="276" r:id="rId6"/>
    <p:sldId id="278" r:id="rId7"/>
    <p:sldId id="279" r:id="rId8"/>
    <p:sldId id="280" r:id="rId9"/>
    <p:sldId id="281" r:id="rId10"/>
    <p:sldId id="277" r:id="rId11"/>
    <p:sldId id="282" r:id="rId12"/>
    <p:sldId id="283" r:id="rId13"/>
    <p:sldId id="284" r:id="rId14"/>
    <p:sldId id="289" r:id="rId15"/>
    <p:sldId id="287" r:id="rId16"/>
    <p:sldId id="285" r:id="rId17"/>
    <p:sldId id="290" r:id="rId18"/>
    <p:sldId id="288" r:id="rId19"/>
    <p:sldId id="291" r:id="rId20"/>
    <p:sldId id="292" r:id="rId21"/>
    <p:sldId id="295" r:id="rId22"/>
    <p:sldId id="296" r:id="rId23"/>
    <p:sldId id="297" r:id="rId24"/>
    <p:sldId id="298" r:id="rId25"/>
    <p:sldId id="299" r:id="rId26"/>
    <p:sldId id="300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EBCD35-0794-4A95-BF77-DDCABB4F2C8F}" v="23" dt="2024-09-25T16:02:55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65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X, Joe" userId="ebeb6adc-cdd0-41e7-89a3-3059ebdeda31" providerId="ADAL" clId="{61EBCD35-0794-4A95-BF77-DDCABB4F2C8F}"/>
    <pc:docChg chg="undo custSel addSld delSld modSld sldOrd">
      <pc:chgData name="COX, Joe" userId="ebeb6adc-cdd0-41e7-89a3-3059ebdeda31" providerId="ADAL" clId="{61EBCD35-0794-4A95-BF77-DDCABB4F2C8F}" dt="2024-09-30T19:26:05.874" v="1981" actId="20577"/>
      <pc:docMkLst>
        <pc:docMk/>
      </pc:docMkLst>
      <pc:sldChg chg="modSp mod">
        <pc:chgData name="COX, Joe" userId="ebeb6adc-cdd0-41e7-89a3-3059ebdeda31" providerId="ADAL" clId="{61EBCD35-0794-4A95-BF77-DDCABB4F2C8F}" dt="2024-09-23T18:55:11.014" v="85" actId="20577"/>
        <pc:sldMkLst>
          <pc:docMk/>
          <pc:sldMk cId="2716047353" sldId="256"/>
        </pc:sldMkLst>
        <pc:spChg chg="mod">
          <ac:chgData name="COX, Joe" userId="ebeb6adc-cdd0-41e7-89a3-3059ebdeda31" providerId="ADAL" clId="{61EBCD35-0794-4A95-BF77-DDCABB4F2C8F}" dt="2024-09-23T18:55:00.024" v="51" actId="20577"/>
          <ac:spMkLst>
            <pc:docMk/>
            <pc:sldMk cId="2716047353" sldId="256"/>
            <ac:spMk id="2" creationId="{5A521EF0-D990-2BB9-A596-C68F341DD750}"/>
          </ac:spMkLst>
        </pc:spChg>
        <pc:spChg chg="mod">
          <ac:chgData name="COX, Joe" userId="ebeb6adc-cdd0-41e7-89a3-3059ebdeda31" providerId="ADAL" clId="{61EBCD35-0794-4A95-BF77-DDCABB4F2C8F}" dt="2024-09-23T18:55:11.014" v="85" actId="20577"/>
          <ac:spMkLst>
            <pc:docMk/>
            <pc:sldMk cId="2716047353" sldId="256"/>
            <ac:spMk id="3" creationId="{13543254-EE36-2B77-C07B-3459A4BCBD16}"/>
          </ac:spMkLst>
        </pc:spChg>
      </pc:sldChg>
      <pc:sldChg chg="modSp mod">
        <pc:chgData name="COX, Joe" userId="ebeb6adc-cdd0-41e7-89a3-3059ebdeda31" providerId="ADAL" clId="{61EBCD35-0794-4A95-BF77-DDCABB4F2C8F}" dt="2024-09-23T18:57:56.813" v="222" actId="20577"/>
        <pc:sldMkLst>
          <pc:docMk/>
          <pc:sldMk cId="3032430065" sldId="257"/>
        </pc:sldMkLst>
        <pc:spChg chg="mod">
          <ac:chgData name="COX, Joe" userId="ebeb6adc-cdd0-41e7-89a3-3059ebdeda31" providerId="ADAL" clId="{61EBCD35-0794-4A95-BF77-DDCABB4F2C8F}" dt="2024-09-23T18:55:22.110" v="95" actId="20577"/>
          <ac:spMkLst>
            <pc:docMk/>
            <pc:sldMk cId="3032430065" sldId="257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3T18:57:56.813" v="222" actId="20577"/>
          <ac:spMkLst>
            <pc:docMk/>
            <pc:sldMk cId="3032430065" sldId="257"/>
            <ac:spMk id="3" creationId="{5BE5A649-CE83-DE42-45BA-AFF75B683835}"/>
          </ac:spMkLst>
        </pc:spChg>
      </pc:sldChg>
      <pc:sldChg chg="del">
        <pc:chgData name="COX, Joe" userId="ebeb6adc-cdd0-41e7-89a3-3059ebdeda31" providerId="ADAL" clId="{61EBCD35-0794-4A95-BF77-DDCABB4F2C8F}" dt="2024-09-23T20:12:40.964" v="223" actId="2696"/>
        <pc:sldMkLst>
          <pc:docMk/>
          <pc:sldMk cId="1197083902" sldId="258"/>
        </pc:sldMkLst>
      </pc:sldChg>
      <pc:sldChg chg="del">
        <pc:chgData name="COX, Joe" userId="ebeb6adc-cdd0-41e7-89a3-3059ebdeda31" providerId="ADAL" clId="{61EBCD35-0794-4A95-BF77-DDCABB4F2C8F}" dt="2024-09-23T20:12:43.471" v="224" actId="2696"/>
        <pc:sldMkLst>
          <pc:docMk/>
          <pc:sldMk cId="2741573877" sldId="259"/>
        </pc:sldMkLst>
      </pc:sldChg>
      <pc:sldChg chg="del">
        <pc:chgData name="COX, Joe" userId="ebeb6adc-cdd0-41e7-89a3-3059ebdeda31" providerId="ADAL" clId="{61EBCD35-0794-4A95-BF77-DDCABB4F2C8F}" dt="2024-09-23T20:12:45.110" v="225" actId="2696"/>
        <pc:sldMkLst>
          <pc:docMk/>
          <pc:sldMk cId="3656670382" sldId="260"/>
        </pc:sldMkLst>
      </pc:sldChg>
      <pc:sldChg chg="del">
        <pc:chgData name="COX, Joe" userId="ebeb6adc-cdd0-41e7-89a3-3059ebdeda31" providerId="ADAL" clId="{61EBCD35-0794-4A95-BF77-DDCABB4F2C8F}" dt="2024-09-23T20:12:47.047" v="226" actId="2696"/>
        <pc:sldMkLst>
          <pc:docMk/>
          <pc:sldMk cId="27449156" sldId="262"/>
        </pc:sldMkLst>
      </pc:sldChg>
      <pc:sldChg chg="del">
        <pc:chgData name="COX, Joe" userId="ebeb6adc-cdd0-41e7-89a3-3059ebdeda31" providerId="ADAL" clId="{61EBCD35-0794-4A95-BF77-DDCABB4F2C8F}" dt="2024-09-23T20:12:49.032" v="227" actId="2696"/>
        <pc:sldMkLst>
          <pc:docMk/>
          <pc:sldMk cId="835837387" sldId="263"/>
        </pc:sldMkLst>
      </pc:sldChg>
      <pc:sldChg chg="del">
        <pc:chgData name="COX, Joe" userId="ebeb6adc-cdd0-41e7-89a3-3059ebdeda31" providerId="ADAL" clId="{61EBCD35-0794-4A95-BF77-DDCABB4F2C8F}" dt="2024-09-23T20:12:51.714" v="228" actId="2696"/>
        <pc:sldMkLst>
          <pc:docMk/>
          <pc:sldMk cId="2021057939" sldId="264"/>
        </pc:sldMkLst>
      </pc:sldChg>
      <pc:sldChg chg="del ord">
        <pc:chgData name="COX, Joe" userId="ebeb6adc-cdd0-41e7-89a3-3059ebdeda31" providerId="ADAL" clId="{61EBCD35-0794-4A95-BF77-DDCABB4F2C8F}" dt="2024-09-23T20:13:08.880" v="231" actId="2696"/>
        <pc:sldMkLst>
          <pc:docMk/>
          <pc:sldMk cId="808790170" sldId="265"/>
        </pc:sldMkLst>
      </pc:sldChg>
      <pc:sldChg chg="modSp mod ord">
        <pc:chgData name="COX, Joe" userId="ebeb6adc-cdd0-41e7-89a3-3059ebdeda31" providerId="ADAL" clId="{61EBCD35-0794-4A95-BF77-DDCABB4F2C8F}" dt="2024-09-23T22:21:28.447" v="541" actId="20577"/>
        <pc:sldMkLst>
          <pc:docMk/>
          <pc:sldMk cId="290490240" sldId="266"/>
        </pc:sldMkLst>
        <pc:spChg chg="mod">
          <ac:chgData name="COX, Joe" userId="ebeb6adc-cdd0-41e7-89a3-3059ebdeda31" providerId="ADAL" clId="{61EBCD35-0794-4A95-BF77-DDCABB4F2C8F}" dt="2024-09-23T22:21:28.447" v="541" actId="20577"/>
          <ac:spMkLst>
            <pc:docMk/>
            <pc:sldMk cId="290490240" sldId="266"/>
            <ac:spMk id="2" creationId="{E33E36BA-4DC7-16FD-6261-4DFFC0572088}"/>
          </ac:spMkLst>
        </pc:spChg>
      </pc:sldChg>
      <pc:sldChg chg="del">
        <pc:chgData name="COX, Joe" userId="ebeb6adc-cdd0-41e7-89a3-3059ebdeda31" providerId="ADAL" clId="{61EBCD35-0794-4A95-BF77-DDCABB4F2C8F}" dt="2024-09-23T20:13:08.880" v="231" actId="2696"/>
        <pc:sldMkLst>
          <pc:docMk/>
          <pc:sldMk cId="2489735720" sldId="267"/>
        </pc:sldMkLst>
      </pc:sldChg>
      <pc:sldChg chg="del">
        <pc:chgData name="COX, Joe" userId="ebeb6adc-cdd0-41e7-89a3-3059ebdeda31" providerId="ADAL" clId="{61EBCD35-0794-4A95-BF77-DDCABB4F2C8F}" dt="2024-09-23T20:13:08.880" v="231" actId="2696"/>
        <pc:sldMkLst>
          <pc:docMk/>
          <pc:sldMk cId="1425554713" sldId="268"/>
        </pc:sldMkLst>
      </pc:sldChg>
      <pc:sldChg chg="del">
        <pc:chgData name="COX, Joe" userId="ebeb6adc-cdd0-41e7-89a3-3059ebdeda31" providerId="ADAL" clId="{61EBCD35-0794-4A95-BF77-DDCABB4F2C8F}" dt="2024-09-23T20:13:08.880" v="231" actId="2696"/>
        <pc:sldMkLst>
          <pc:docMk/>
          <pc:sldMk cId="1170250259" sldId="269"/>
        </pc:sldMkLst>
      </pc:sldChg>
      <pc:sldChg chg="del">
        <pc:chgData name="COX, Joe" userId="ebeb6adc-cdd0-41e7-89a3-3059ebdeda31" providerId="ADAL" clId="{61EBCD35-0794-4A95-BF77-DDCABB4F2C8F}" dt="2024-09-23T20:13:08.880" v="231" actId="2696"/>
        <pc:sldMkLst>
          <pc:docMk/>
          <pc:sldMk cId="2299197918" sldId="270"/>
        </pc:sldMkLst>
      </pc:sldChg>
      <pc:sldChg chg="del">
        <pc:chgData name="COX, Joe" userId="ebeb6adc-cdd0-41e7-89a3-3059ebdeda31" providerId="ADAL" clId="{61EBCD35-0794-4A95-BF77-DDCABB4F2C8F}" dt="2024-09-23T20:13:08.880" v="231" actId="2696"/>
        <pc:sldMkLst>
          <pc:docMk/>
          <pc:sldMk cId="117603833" sldId="271"/>
        </pc:sldMkLst>
      </pc:sldChg>
      <pc:sldChg chg="del">
        <pc:chgData name="COX, Joe" userId="ebeb6adc-cdd0-41e7-89a3-3059ebdeda31" providerId="ADAL" clId="{61EBCD35-0794-4A95-BF77-DDCABB4F2C8F}" dt="2024-09-23T20:13:08.880" v="231" actId="2696"/>
        <pc:sldMkLst>
          <pc:docMk/>
          <pc:sldMk cId="315564031" sldId="275"/>
        </pc:sldMkLst>
      </pc:sldChg>
      <pc:sldChg chg="modSp add mod">
        <pc:chgData name="COX, Joe" userId="ebeb6adc-cdd0-41e7-89a3-3059ebdeda31" providerId="ADAL" clId="{61EBCD35-0794-4A95-BF77-DDCABB4F2C8F}" dt="2024-09-23T21:58:29.243" v="423" actId="20577"/>
        <pc:sldMkLst>
          <pc:docMk/>
          <pc:sldMk cId="1714462554" sldId="275"/>
        </pc:sldMkLst>
        <pc:spChg chg="mod">
          <ac:chgData name="COX, Joe" userId="ebeb6adc-cdd0-41e7-89a3-3059ebdeda31" providerId="ADAL" clId="{61EBCD35-0794-4A95-BF77-DDCABB4F2C8F}" dt="2024-09-23T21:56:47.943" v="280" actId="20577"/>
          <ac:spMkLst>
            <pc:docMk/>
            <pc:sldMk cId="1714462554" sldId="275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3T21:58:29.243" v="423" actId="20577"/>
          <ac:spMkLst>
            <pc:docMk/>
            <pc:sldMk cId="1714462554" sldId="275"/>
            <ac:spMk id="3" creationId="{5BE5A649-CE83-DE42-45BA-AFF75B683835}"/>
          </ac:spMkLst>
        </pc:spChg>
      </pc:sldChg>
      <pc:sldChg chg="modSp add mod">
        <pc:chgData name="COX, Joe" userId="ebeb6adc-cdd0-41e7-89a3-3059ebdeda31" providerId="ADAL" clId="{61EBCD35-0794-4A95-BF77-DDCABB4F2C8F}" dt="2024-09-23T22:11:30.935" v="514" actId="20577"/>
        <pc:sldMkLst>
          <pc:docMk/>
          <pc:sldMk cId="904009926" sldId="276"/>
        </pc:sldMkLst>
        <pc:spChg chg="mod">
          <ac:chgData name="COX, Joe" userId="ebeb6adc-cdd0-41e7-89a3-3059ebdeda31" providerId="ADAL" clId="{61EBCD35-0794-4A95-BF77-DDCABB4F2C8F}" dt="2024-09-23T22:02:03.503" v="490" actId="20577"/>
          <ac:spMkLst>
            <pc:docMk/>
            <pc:sldMk cId="904009926" sldId="276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3T22:11:30.935" v="514" actId="20577"/>
          <ac:spMkLst>
            <pc:docMk/>
            <pc:sldMk cId="904009926" sldId="276"/>
            <ac:spMk id="3" creationId="{5BE5A649-CE83-DE42-45BA-AFF75B683835}"/>
          </ac:spMkLst>
        </pc:spChg>
      </pc:sldChg>
      <pc:sldChg chg="modSp add del mod">
        <pc:chgData name="COX, Joe" userId="ebeb6adc-cdd0-41e7-89a3-3059ebdeda31" providerId="ADAL" clId="{61EBCD35-0794-4A95-BF77-DDCABB4F2C8F}" dt="2024-09-23T22:01:43.864" v="469" actId="2696"/>
        <pc:sldMkLst>
          <pc:docMk/>
          <pc:sldMk cId="1570349514" sldId="276"/>
        </pc:sldMkLst>
        <pc:spChg chg="mod">
          <ac:chgData name="COX, Joe" userId="ebeb6adc-cdd0-41e7-89a3-3059ebdeda31" providerId="ADAL" clId="{61EBCD35-0794-4A95-BF77-DDCABB4F2C8F}" dt="2024-09-23T22:00:53.886" v="425" actId="20577"/>
          <ac:spMkLst>
            <pc:docMk/>
            <pc:sldMk cId="1570349514" sldId="276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3T22:01:03.622" v="426" actId="20577"/>
          <ac:spMkLst>
            <pc:docMk/>
            <pc:sldMk cId="1570349514" sldId="276"/>
            <ac:spMk id="3" creationId="{5BE5A649-CE83-DE42-45BA-AFF75B683835}"/>
          </ac:spMkLst>
        </pc:spChg>
      </pc:sldChg>
      <pc:sldChg chg="modSp add mod ord">
        <pc:chgData name="COX, Joe" userId="ebeb6adc-cdd0-41e7-89a3-3059ebdeda31" providerId="ADAL" clId="{61EBCD35-0794-4A95-BF77-DDCABB4F2C8F}" dt="2024-09-23T22:53:20.929" v="657" actId="2711"/>
        <pc:sldMkLst>
          <pc:docMk/>
          <pc:sldMk cId="1584084922" sldId="277"/>
        </pc:sldMkLst>
        <pc:spChg chg="mod">
          <ac:chgData name="COX, Joe" userId="ebeb6adc-cdd0-41e7-89a3-3059ebdeda31" providerId="ADAL" clId="{61EBCD35-0794-4A95-BF77-DDCABB4F2C8F}" dt="2024-09-23T22:52:44.791" v="651" actId="20577"/>
          <ac:spMkLst>
            <pc:docMk/>
            <pc:sldMk cId="1584084922" sldId="277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3T22:53:20.929" v="657" actId="2711"/>
          <ac:spMkLst>
            <pc:docMk/>
            <pc:sldMk cId="1584084922" sldId="277"/>
            <ac:spMk id="3" creationId="{5BE5A649-CE83-DE42-45BA-AFF75B683835}"/>
          </ac:spMkLst>
        </pc:spChg>
      </pc:sldChg>
      <pc:sldChg chg="add del">
        <pc:chgData name="COX, Joe" userId="ebeb6adc-cdd0-41e7-89a3-3059ebdeda31" providerId="ADAL" clId="{61EBCD35-0794-4A95-BF77-DDCABB4F2C8F}" dt="2024-09-23T22:01:42.054" v="468" actId="2696"/>
        <pc:sldMkLst>
          <pc:docMk/>
          <pc:sldMk cId="4044857039" sldId="277"/>
        </pc:sldMkLst>
      </pc:sldChg>
      <pc:sldChg chg="add del">
        <pc:chgData name="COX, Joe" userId="ebeb6adc-cdd0-41e7-89a3-3059ebdeda31" providerId="ADAL" clId="{61EBCD35-0794-4A95-BF77-DDCABB4F2C8F}" dt="2024-09-23T22:01:35.030" v="467" actId="2890"/>
        <pc:sldMkLst>
          <pc:docMk/>
          <pc:sldMk cId="4178332309" sldId="278"/>
        </pc:sldMkLst>
      </pc:sldChg>
      <pc:sldChg chg="modSp add mod">
        <pc:chgData name="COX, Joe" userId="ebeb6adc-cdd0-41e7-89a3-3059ebdeda31" providerId="ADAL" clId="{61EBCD35-0794-4A95-BF77-DDCABB4F2C8F}" dt="2024-09-23T22:28:00.319" v="571" actId="313"/>
        <pc:sldMkLst>
          <pc:docMk/>
          <pc:sldMk cId="4237130645" sldId="278"/>
        </pc:sldMkLst>
        <pc:spChg chg="mod">
          <ac:chgData name="COX, Joe" userId="ebeb6adc-cdd0-41e7-89a3-3059ebdeda31" providerId="ADAL" clId="{61EBCD35-0794-4A95-BF77-DDCABB4F2C8F}" dt="2024-09-23T22:28:00.319" v="571" actId="313"/>
          <ac:spMkLst>
            <pc:docMk/>
            <pc:sldMk cId="4237130645" sldId="278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3T22:27:37.964" v="570" actId="113"/>
          <ac:spMkLst>
            <pc:docMk/>
            <pc:sldMk cId="4237130645" sldId="278"/>
            <ac:spMk id="3" creationId="{5BE5A649-CE83-DE42-45BA-AFF75B683835}"/>
          </ac:spMkLst>
        </pc:spChg>
      </pc:sldChg>
      <pc:sldChg chg="addSp modSp add mod">
        <pc:chgData name="COX, Joe" userId="ebeb6adc-cdd0-41e7-89a3-3059ebdeda31" providerId="ADAL" clId="{61EBCD35-0794-4A95-BF77-DDCABB4F2C8F}" dt="2024-09-23T22:29:35.537" v="591" actId="1076"/>
        <pc:sldMkLst>
          <pc:docMk/>
          <pc:sldMk cId="1401550793" sldId="279"/>
        </pc:sldMkLst>
        <pc:spChg chg="mod">
          <ac:chgData name="COX, Joe" userId="ebeb6adc-cdd0-41e7-89a3-3059ebdeda31" providerId="ADAL" clId="{61EBCD35-0794-4A95-BF77-DDCABB4F2C8F}" dt="2024-09-23T22:28:10.862" v="582" actId="20577"/>
          <ac:spMkLst>
            <pc:docMk/>
            <pc:sldMk cId="1401550793" sldId="279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3T22:29:17.073" v="584" actId="20577"/>
          <ac:spMkLst>
            <pc:docMk/>
            <pc:sldMk cId="1401550793" sldId="279"/>
            <ac:spMk id="3" creationId="{5BE5A649-CE83-DE42-45BA-AFF75B683835}"/>
          </ac:spMkLst>
        </pc:spChg>
        <pc:picChg chg="add mod">
          <ac:chgData name="COX, Joe" userId="ebeb6adc-cdd0-41e7-89a3-3059ebdeda31" providerId="ADAL" clId="{61EBCD35-0794-4A95-BF77-DDCABB4F2C8F}" dt="2024-09-23T22:29:35.537" v="591" actId="1076"/>
          <ac:picMkLst>
            <pc:docMk/>
            <pc:sldMk cId="1401550793" sldId="279"/>
            <ac:picMk id="4" creationId="{9FE9EE9D-59C1-17D6-4DE8-461EFD8D59DE}"/>
          </ac:picMkLst>
        </pc:picChg>
      </pc:sldChg>
      <pc:sldChg chg="add del">
        <pc:chgData name="COX, Joe" userId="ebeb6adc-cdd0-41e7-89a3-3059ebdeda31" providerId="ADAL" clId="{61EBCD35-0794-4A95-BF77-DDCABB4F2C8F}" dt="2024-09-23T22:01:34.841" v="466" actId="2890"/>
        <pc:sldMkLst>
          <pc:docMk/>
          <pc:sldMk cId="3483825688" sldId="279"/>
        </pc:sldMkLst>
      </pc:sldChg>
      <pc:sldChg chg="add del">
        <pc:chgData name="COX, Joe" userId="ebeb6adc-cdd0-41e7-89a3-3059ebdeda31" providerId="ADAL" clId="{61EBCD35-0794-4A95-BF77-DDCABB4F2C8F}" dt="2024-09-23T22:01:34.637" v="465" actId="2890"/>
        <pc:sldMkLst>
          <pc:docMk/>
          <pc:sldMk cId="1977318760" sldId="280"/>
        </pc:sldMkLst>
      </pc:sldChg>
      <pc:sldChg chg="delSp modSp add mod">
        <pc:chgData name="COX, Joe" userId="ebeb6adc-cdd0-41e7-89a3-3059ebdeda31" providerId="ADAL" clId="{61EBCD35-0794-4A95-BF77-DDCABB4F2C8F}" dt="2024-09-30T19:25:31.835" v="1956" actId="313"/>
        <pc:sldMkLst>
          <pc:docMk/>
          <pc:sldMk cId="2955581281" sldId="280"/>
        </pc:sldMkLst>
        <pc:spChg chg="mod">
          <ac:chgData name="COX, Joe" userId="ebeb6adc-cdd0-41e7-89a3-3059ebdeda31" providerId="ADAL" clId="{61EBCD35-0794-4A95-BF77-DDCABB4F2C8F}" dt="2024-09-30T19:25:31.835" v="1956" actId="313"/>
          <ac:spMkLst>
            <pc:docMk/>
            <pc:sldMk cId="2955581281" sldId="280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3T22:46:48.611" v="622" actId="33524"/>
          <ac:spMkLst>
            <pc:docMk/>
            <pc:sldMk cId="2955581281" sldId="280"/>
            <ac:spMk id="3" creationId="{5BE5A649-CE83-DE42-45BA-AFF75B683835}"/>
          </ac:spMkLst>
        </pc:spChg>
        <pc:picChg chg="del">
          <ac:chgData name="COX, Joe" userId="ebeb6adc-cdd0-41e7-89a3-3059ebdeda31" providerId="ADAL" clId="{61EBCD35-0794-4A95-BF77-DDCABB4F2C8F}" dt="2024-09-23T22:44:23.938" v="608" actId="478"/>
          <ac:picMkLst>
            <pc:docMk/>
            <pc:sldMk cId="2955581281" sldId="280"/>
            <ac:picMk id="4" creationId="{9FE9EE9D-59C1-17D6-4DE8-461EFD8D59DE}"/>
          </ac:picMkLst>
        </pc:picChg>
      </pc:sldChg>
      <pc:sldChg chg="modSp add mod ord">
        <pc:chgData name="COX, Joe" userId="ebeb6adc-cdd0-41e7-89a3-3059ebdeda31" providerId="ADAL" clId="{61EBCD35-0794-4A95-BF77-DDCABB4F2C8F}" dt="2024-09-23T22:51:10.380" v="640" actId="20577"/>
        <pc:sldMkLst>
          <pc:docMk/>
          <pc:sldMk cId="1239157495" sldId="281"/>
        </pc:sldMkLst>
        <pc:spChg chg="mod">
          <ac:chgData name="COX, Joe" userId="ebeb6adc-cdd0-41e7-89a3-3059ebdeda31" providerId="ADAL" clId="{61EBCD35-0794-4A95-BF77-DDCABB4F2C8F}" dt="2024-09-23T22:51:10.380" v="640" actId="20577"/>
          <ac:spMkLst>
            <pc:docMk/>
            <pc:sldMk cId="1239157495" sldId="281"/>
            <ac:spMk id="2" creationId="{E33E36BA-4DC7-16FD-6261-4DFFC0572088}"/>
          </ac:spMkLst>
        </pc:spChg>
      </pc:sldChg>
      <pc:sldChg chg="add del">
        <pc:chgData name="COX, Joe" userId="ebeb6adc-cdd0-41e7-89a3-3059ebdeda31" providerId="ADAL" clId="{61EBCD35-0794-4A95-BF77-DDCABB4F2C8F}" dt="2024-09-23T22:01:34.402" v="464" actId="2890"/>
        <pc:sldMkLst>
          <pc:docMk/>
          <pc:sldMk cId="1550292493" sldId="281"/>
        </pc:sldMkLst>
      </pc:sldChg>
      <pc:sldChg chg="modSp add mod">
        <pc:chgData name="COX, Joe" userId="ebeb6adc-cdd0-41e7-89a3-3059ebdeda31" providerId="ADAL" clId="{61EBCD35-0794-4A95-BF77-DDCABB4F2C8F}" dt="2024-09-23T22:58:51.837" v="699" actId="113"/>
        <pc:sldMkLst>
          <pc:docMk/>
          <pc:sldMk cId="688769534" sldId="282"/>
        </pc:sldMkLst>
        <pc:spChg chg="mod">
          <ac:chgData name="COX, Joe" userId="ebeb6adc-cdd0-41e7-89a3-3059ebdeda31" providerId="ADAL" clId="{61EBCD35-0794-4A95-BF77-DDCABB4F2C8F}" dt="2024-09-23T22:56:35.533" v="679" actId="20577"/>
          <ac:spMkLst>
            <pc:docMk/>
            <pc:sldMk cId="688769534" sldId="282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3T22:58:51.837" v="699" actId="113"/>
          <ac:spMkLst>
            <pc:docMk/>
            <pc:sldMk cId="688769534" sldId="282"/>
            <ac:spMk id="3" creationId="{5BE5A649-CE83-DE42-45BA-AFF75B683835}"/>
          </ac:spMkLst>
        </pc:spChg>
      </pc:sldChg>
      <pc:sldChg chg="add del">
        <pc:chgData name="COX, Joe" userId="ebeb6adc-cdd0-41e7-89a3-3059ebdeda31" providerId="ADAL" clId="{61EBCD35-0794-4A95-BF77-DDCABB4F2C8F}" dt="2024-09-23T22:01:34.198" v="463" actId="2890"/>
        <pc:sldMkLst>
          <pc:docMk/>
          <pc:sldMk cId="936670718" sldId="282"/>
        </pc:sldMkLst>
      </pc:sldChg>
      <pc:sldChg chg="modSp add mod">
        <pc:chgData name="COX, Joe" userId="ebeb6adc-cdd0-41e7-89a3-3059ebdeda31" providerId="ADAL" clId="{61EBCD35-0794-4A95-BF77-DDCABB4F2C8F}" dt="2024-09-23T23:01:53.378" v="720" actId="255"/>
        <pc:sldMkLst>
          <pc:docMk/>
          <pc:sldMk cId="279383023" sldId="283"/>
        </pc:sldMkLst>
        <pc:spChg chg="mod">
          <ac:chgData name="COX, Joe" userId="ebeb6adc-cdd0-41e7-89a3-3059ebdeda31" providerId="ADAL" clId="{61EBCD35-0794-4A95-BF77-DDCABB4F2C8F}" dt="2024-09-23T22:59:40.623" v="709" actId="20577"/>
          <ac:spMkLst>
            <pc:docMk/>
            <pc:sldMk cId="279383023" sldId="283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3T23:01:53.378" v="720" actId="255"/>
          <ac:spMkLst>
            <pc:docMk/>
            <pc:sldMk cId="279383023" sldId="283"/>
            <ac:spMk id="3" creationId="{5BE5A649-CE83-DE42-45BA-AFF75B683835}"/>
          </ac:spMkLst>
        </pc:spChg>
      </pc:sldChg>
      <pc:sldChg chg="add del">
        <pc:chgData name="COX, Joe" userId="ebeb6adc-cdd0-41e7-89a3-3059ebdeda31" providerId="ADAL" clId="{61EBCD35-0794-4A95-BF77-DDCABB4F2C8F}" dt="2024-09-23T22:01:33.993" v="462" actId="2890"/>
        <pc:sldMkLst>
          <pc:docMk/>
          <pc:sldMk cId="2679101690" sldId="283"/>
        </pc:sldMkLst>
      </pc:sldChg>
      <pc:sldChg chg="add del">
        <pc:chgData name="COX, Joe" userId="ebeb6adc-cdd0-41e7-89a3-3059ebdeda31" providerId="ADAL" clId="{61EBCD35-0794-4A95-BF77-DDCABB4F2C8F}" dt="2024-09-23T22:01:33.805" v="461" actId="2890"/>
        <pc:sldMkLst>
          <pc:docMk/>
          <pc:sldMk cId="700019671" sldId="284"/>
        </pc:sldMkLst>
      </pc:sldChg>
      <pc:sldChg chg="modSp add mod">
        <pc:chgData name="COX, Joe" userId="ebeb6adc-cdd0-41e7-89a3-3059ebdeda31" providerId="ADAL" clId="{61EBCD35-0794-4A95-BF77-DDCABB4F2C8F}" dt="2024-09-30T19:26:05.874" v="1981" actId="20577"/>
        <pc:sldMkLst>
          <pc:docMk/>
          <pc:sldMk cId="1626925325" sldId="284"/>
        </pc:sldMkLst>
        <pc:spChg chg="mod">
          <ac:chgData name="COX, Joe" userId="ebeb6adc-cdd0-41e7-89a3-3059ebdeda31" providerId="ADAL" clId="{61EBCD35-0794-4A95-BF77-DDCABB4F2C8F}" dt="2024-09-30T19:26:05.874" v="1981" actId="20577"/>
          <ac:spMkLst>
            <pc:docMk/>
            <pc:sldMk cId="1626925325" sldId="284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3T23:03:22.326" v="733" actId="113"/>
          <ac:spMkLst>
            <pc:docMk/>
            <pc:sldMk cId="1626925325" sldId="284"/>
            <ac:spMk id="3" creationId="{5BE5A649-CE83-DE42-45BA-AFF75B683835}"/>
          </ac:spMkLst>
        </pc:spChg>
      </pc:sldChg>
      <pc:sldChg chg="addSp delSp modSp add mod">
        <pc:chgData name="COX, Joe" userId="ebeb6adc-cdd0-41e7-89a3-3059ebdeda31" providerId="ADAL" clId="{61EBCD35-0794-4A95-BF77-DDCABB4F2C8F}" dt="2024-09-23T23:07:27.487" v="772" actId="20577"/>
        <pc:sldMkLst>
          <pc:docMk/>
          <pc:sldMk cId="2390693547" sldId="285"/>
        </pc:sldMkLst>
        <pc:spChg chg="mod">
          <ac:chgData name="COX, Joe" userId="ebeb6adc-cdd0-41e7-89a3-3059ebdeda31" providerId="ADAL" clId="{61EBCD35-0794-4A95-BF77-DDCABB4F2C8F}" dt="2024-09-23T23:07:27.487" v="772" actId="20577"/>
          <ac:spMkLst>
            <pc:docMk/>
            <pc:sldMk cId="2390693547" sldId="285"/>
            <ac:spMk id="2" creationId="{662E4CEA-521C-E131-4E19-31C81686126D}"/>
          </ac:spMkLst>
        </pc:spChg>
        <pc:spChg chg="del mod">
          <ac:chgData name="COX, Joe" userId="ebeb6adc-cdd0-41e7-89a3-3059ebdeda31" providerId="ADAL" clId="{61EBCD35-0794-4A95-BF77-DDCABB4F2C8F}" dt="2024-09-23T23:07:07.149" v="751"/>
          <ac:spMkLst>
            <pc:docMk/>
            <pc:sldMk cId="2390693547" sldId="285"/>
            <ac:spMk id="3" creationId="{5BE5A649-CE83-DE42-45BA-AFF75B683835}"/>
          </ac:spMkLst>
        </pc:spChg>
        <pc:picChg chg="add mod">
          <ac:chgData name="COX, Joe" userId="ebeb6adc-cdd0-41e7-89a3-3059ebdeda31" providerId="ADAL" clId="{61EBCD35-0794-4A95-BF77-DDCABB4F2C8F}" dt="2024-09-23T23:07:11.816" v="752" actId="1076"/>
          <ac:picMkLst>
            <pc:docMk/>
            <pc:sldMk cId="2390693547" sldId="285"/>
            <ac:picMk id="4" creationId="{4ABD62D4-FFAA-C86E-4163-4282EEEB999E}"/>
          </ac:picMkLst>
        </pc:picChg>
      </pc:sldChg>
      <pc:sldChg chg="add del">
        <pc:chgData name="COX, Joe" userId="ebeb6adc-cdd0-41e7-89a3-3059ebdeda31" providerId="ADAL" clId="{61EBCD35-0794-4A95-BF77-DDCABB4F2C8F}" dt="2024-09-23T22:01:33.601" v="460" actId="2890"/>
        <pc:sldMkLst>
          <pc:docMk/>
          <pc:sldMk cId="4139474777" sldId="285"/>
        </pc:sldMkLst>
      </pc:sldChg>
      <pc:sldChg chg="add del">
        <pc:chgData name="COX, Joe" userId="ebeb6adc-cdd0-41e7-89a3-3059ebdeda31" providerId="ADAL" clId="{61EBCD35-0794-4A95-BF77-DDCABB4F2C8F}" dt="2024-09-23T22:01:33.412" v="459" actId="2890"/>
        <pc:sldMkLst>
          <pc:docMk/>
          <pc:sldMk cId="2593589894" sldId="286"/>
        </pc:sldMkLst>
      </pc:sldChg>
      <pc:sldChg chg="addSp modSp add del mod">
        <pc:chgData name="COX, Joe" userId="ebeb6adc-cdd0-41e7-89a3-3059ebdeda31" providerId="ADAL" clId="{61EBCD35-0794-4A95-BF77-DDCABB4F2C8F}" dt="2024-09-24T21:50:03.442" v="846" actId="2696"/>
        <pc:sldMkLst>
          <pc:docMk/>
          <pc:sldMk cId="3783968677" sldId="286"/>
        </pc:sldMkLst>
        <pc:spChg chg="mod">
          <ac:chgData name="COX, Joe" userId="ebeb6adc-cdd0-41e7-89a3-3059ebdeda31" providerId="ADAL" clId="{61EBCD35-0794-4A95-BF77-DDCABB4F2C8F}" dt="2024-09-23T23:12:03.900" v="840" actId="20577"/>
          <ac:spMkLst>
            <pc:docMk/>
            <pc:sldMk cId="3783968677" sldId="286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4T21:49:59.438" v="845" actId="5793"/>
          <ac:spMkLst>
            <pc:docMk/>
            <pc:sldMk cId="3783968677" sldId="286"/>
            <ac:spMk id="3" creationId="{5BE5A649-CE83-DE42-45BA-AFF75B683835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4" creationId="{24A0E637-F04B-ADCF-8225-970FEF5D891C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5" creationId="{1ED386E7-4813-0B5D-1655-81F3219640DB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6" creationId="{A25FD145-8165-9CAA-721E-CEEF504BFFE0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7" creationId="{EB17460A-29CA-EFF6-A139-55D8B6A0FA04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9" creationId="{ACD87675-0C2D-E099-BC66-AC8072965D71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11" creationId="{596C1339-9C05-7B89-E4DF-BE50E8421FB0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13" creationId="{FF049255-8000-97A1-6F9F-CC8F2A0F2D85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15" creationId="{84DC71A7-64A5-D65D-D444-DB67AD5B4B0E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17" creationId="{5CCD5F54-4F93-68EC-7E97-79B9E8AB0AD6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18" creationId="{8CFDAB51-02C9-E22E-FD86-0A6C0D28AEB9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19" creationId="{A9ABE2B5-9326-2106-CB05-71C09FA3F703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20" creationId="{00B1D124-F495-EE93-A751-73D0EBE41A26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21" creationId="{71FB44BA-3B7E-E470-48CD-84F3B2C603F6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22" creationId="{AF0D3F57-197A-83FD-E250-9A2896BF02C5}"/>
          </ac:spMkLst>
        </pc:spChg>
      </pc:sldChg>
      <pc:sldChg chg="modSp add mod ord">
        <pc:chgData name="COX, Joe" userId="ebeb6adc-cdd0-41e7-89a3-3059ebdeda31" providerId="ADAL" clId="{61EBCD35-0794-4A95-BF77-DDCABB4F2C8F}" dt="2024-09-24T22:03:02.203" v="855" actId="2711"/>
        <pc:sldMkLst>
          <pc:docMk/>
          <pc:sldMk cId="982509355" sldId="287"/>
        </pc:sldMkLst>
        <pc:spChg chg="mod">
          <ac:chgData name="COX, Joe" userId="ebeb6adc-cdd0-41e7-89a3-3059ebdeda31" providerId="ADAL" clId="{61EBCD35-0794-4A95-BF77-DDCABB4F2C8F}" dt="2024-09-24T22:03:02.203" v="855" actId="2711"/>
          <ac:spMkLst>
            <pc:docMk/>
            <pc:sldMk cId="982509355" sldId="287"/>
            <ac:spMk id="3" creationId="{5BE5A649-CE83-DE42-45BA-AFF75B683835}"/>
          </ac:spMkLst>
        </pc:spChg>
      </pc:sldChg>
      <pc:sldChg chg="add del">
        <pc:chgData name="COX, Joe" userId="ebeb6adc-cdd0-41e7-89a3-3059ebdeda31" providerId="ADAL" clId="{61EBCD35-0794-4A95-BF77-DDCABB4F2C8F}" dt="2024-09-23T22:01:33.239" v="458" actId="2890"/>
        <pc:sldMkLst>
          <pc:docMk/>
          <pc:sldMk cId="4235304069" sldId="287"/>
        </pc:sldMkLst>
      </pc:sldChg>
      <pc:sldChg chg="addSp delSp modSp add mod">
        <pc:chgData name="COX, Joe" userId="ebeb6adc-cdd0-41e7-89a3-3059ebdeda31" providerId="ADAL" clId="{61EBCD35-0794-4A95-BF77-DDCABB4F2C8F}" dt="2024-09-24T22:15:09.635" v="963" actId="1076"/>
        <pc:sldMkLst>
          <pc:docMk/>
          <pc:sldMk cId="1619430130" sldId="288"/>
        </pc:sldMkLst>
        <pc:spChg chg="del mod">
          <ac:chgData name="COX, Joe" userId="ebeb6adc-cdd0-41e7-89a3-3059ebdeda31" providerId="ADAL" clId="{61EBCD35-0794-4A95-BF77-DDCABB4F2C8F}" dt="2024-09-24T22:04:40.325" v="874" actId="478"/>
          <ac:spMkLst>
            <pc:docMk/>
            <pc:sldMk cId="1619430130" sldId="288"/>
            <ac:spMk id="3" creationId="{5BE5A649-CE83-DE42-45BA-AFF75B683835}"/>
          </ac:spMkLst>
        </pc:spChg>
        <pc:spChg chg="add mod">
          <ac:chgData name="COX, Joe" userId="ebeb6adc-cdd0-41e7-89a3-3059ebdeda31" providerId="ADAL" clId="{61EBCD35-0794-4A95-BF77-DDCABB4F2C8F}" dt="2024-09-24T22:13:54.600" v="911" actId="1076"/>
          <ac:spMkLst>
            <pc:docMk/>
            <pc:sldMk cId="1619430130" sldId="288"/>
            <ac:spMk id="6" creationId="{EFFF03EE-F4C8-3EFD-E9DA-4EFD507C8016}"/>
          </ac:spMkLst>
        </pc:spChg>
        <pc:spChg chg="add mod">
          <ac:chgData name="COX, Joe" userId="ebeb6adc-cdd0-41e7-89a3-3059ebdeda31" providerId="ADAL" clId="{61EBCD35-0794-4A95-BF77-DDCABB4F2C8F}" dt="2024-09-24T22:14:59.709" v="960" actId="1076"/>
          <ac:spMkLst>
            <pc:docMk/>
            <pc:sldMk cId="1619430130" sldId="288"/>
            <ac:spMk id="7" creationId="{07E39E71-D7D4-0AC9-7FF6-67979CB7EC81}"/>
          </ac:spMkLst>
        </pc:spChg>
        <pc:picChg chg="add mod">
          <ac:chgData name="COX, Joe" userId="ebeb6adc-cdd0-41e7-89a3-3059ebdeda31" providerId="ADAL" clId="{61EBCD35-0794-4A95-BF77-DDCABB4F2C8F}" dt="2024-09-24T22:15:09.635" v="963" actId="1076"/>
          <ac:picMkLst>
            <pc:docMk/>
            <pc:sldMk cId="1619430130" sldId="288"/>
            <ac:picMk id="5" creationId="{525FD7FA-7555-3241-F05B-DFA6B4123049}"/>
          </ac:picMkLst>
        </pc:picChg>
      </pc:sldChg>
      <pc:sldChg chg="add del">
        <pc:chgData name="COX, Joe" userId="ebeb6adc-cdd0-41e7-89a3-3059ebdeda31" providerId="ADAL" clId="{61EBCD35-0794-4A95-BF77-DDCABB4F2C8F}" dt="2024-09-23T22:01:33.034" v="457" actId="2890"/>
        <pc:sldMkLst>
          <pc:docMk/>
          <pc:sldMk cId="2398593682" sldId="288"/>
        </pc:sldMkLst>
      </pc:sldChg>
      <pc:sldChg chg="add del">
        <pc:chgData name="COX, Joe" userId="ebeb6adc-cdd0-41e7-89a3-3059ebdeda31" providerId="ADAL" clId="{61EBCD35-0794-4A95-BF77-DDCABB4F2C8F}" dt="2024-09-23T22:01:32.830" v="456" actId="2890"/>
        <pc:sldMkLst>
          <pc:docMk/>
          <pc:sldMk cId="1148204092" sldId="289"/>
        </pc:sldMkLst>
      </pc:sldChg>
      <pc:sldChg chg="modSp add mod ord">
        <pc:chgData name="COX, Joe" userId="ebeb6adc-cdd0-41e7-89a3-3059ebdeda31" providerId="ADAL" clId="{61EBCD35-0794-4A95-BF77-DDCABB4F2C8F}" dt="2024-09-23T23:05:06.228" v="744" actId="20577"/>
        <pc:sldMkLst>
          <pc:docMk/>
          <pc:sldMk cId="1292401618" sldId="289"/>
        </pc:sldMkLst>
        <pc:spChg chg="mod">
          <ac:chgData name="COX, Joe" userId="ebeb6adc-cdd0-41e7-89a3-3059ebdeda31" providerId="ADAL" clId="{61EBCD35-0794-4A95-BF77-DDCABB4F2C8F}" dt="2024-09-23T23:05:06.228" v="744" actId="20577"/>
          <ac:spMkLst>
            <pc:docMk/>
            <pc:sldMk cId="1292401618" sldId="289"/>
            <ac:spMk id="2" creationId="{E33E36BA-4DC7-16FD-6261-4DFFC0572088}"/>
          </ac:spMkLst>
        </pc:spChg>
      </pc:sldChg>
      <pc:sldChg chg="add del">
        <pc:chgData name="COX, Joe" userId="ebeb6adc-cdd0-41e7-89a3-3059ebdeda31" providerId="ADAL" clId="{61EBCD35-0794-4A95-BF77-DDCABB4F2C8F}" dt="2024-09-23T22:01:32.657" v="455" actId="2890"/>
        <pc:sldMkLst>
          <pc:docMk/>
          <pc:sldMk cId="2844775201" sldId="290"/>
        </pc:sldMkLst>
      </pc:sldChg>
      <pc:sldChg chg="modSp add mod">
        <pc:chgData name="COX, Joe" userId="ebeb6adc-cdd0-41e7-89a3-3059ebdeda31" providerId="ADAL" clId="{61EBCD35-0794-4A95-BF77-DDCABB4F2C8F}" dt="2024-09-24T22:09:34.539" v="887" actId="20577"/>
        <pc:sldMkLst>
          <pc:docMk/>
          <pc:sldMk cId="3335214074" sldId="290"/>
        </pc:sldMkLst>
        <pc:spChg chg="mod">
          <ac:chgData name="COX, Joe" userId="ebeb6adc-cdd0-41e7-89a3-3059ebdeda31" providerId="ADAL" clId="{61EBCD35-0794-4A95-BF77-DDCABB4F2C8F}" dt="2024-09-24T22:09:34.539" v="887" actId="20577"/>
          <ac:spMkLst>
            <pc:docMk/>
            <pc:sldMk cId="3335214074" sldId="290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4T22:09:23.609" v="877" actId="20577"/>
          <ac:spMkLst>
            <pc:docMk/>
            <pc:sldMk cId="3335214074" sldId="290"/>
            <ac:spMk id="3" creationId="{5BE5A649-CE83-DE42-45BA-AFF75B683835}"/>
          </ac:spMkLst>
        </pc:spChg>
      </pc:sldChg>
      <pc:sldChg chg="addSp delSp modSp add mod">
        <pc:chgData name="COX, Joe" userId="ebeb6adc-cdd0-41e7-89a3-3059ebdeda31" providerId="ADAL" clId="{61EBCD35-0794-4A95-BF77-DDCABB4F2C8F}" dt="2024-09-24T22:19:57.501" v="969" actId="1076"/>
        <pc:sldMkLst>
          <pc:docMk/>
          <pc:sldMk cId="488547691" sldId="291"/>
        </pc:sldMkLst>
        <pc:spChg chg="del">
          <ac:chgData name="COX, Joe" userId="ebeb6adc-cdd0-41e7-89a3-3059ebdeda31" providerId="ADAL" clId="{61EBCD35-0794-4A95-BF77-DDCABB4F2C8F}" dt="2024-09-24T22:19:54.143" v="968" actId="478"/>
          <ac:spMkLst>
            <pc:docMk/>
            <pc:sldMk cId="488547691" sldId="291"/>
            <ac:spMk id="7" creationId="{07E39E71-D7D4-0AC9-7FF6-67979CB7EC81}"/>
          </ac:spMkLst>
        </pc:spChg>
        <pc:picChg chg="add mod">
          <ac:chgData name="COX, Joe" userId="ebeb6adc-cdd0-41e7-89a3-3059ebdeda31" providerId="ADAL" clId="{61EBCD35-0794-4A95-BF77-DDCABB4F2C8F}" dt="2024-09-24T22:19:57.501" v="969" actId="1076"/>
          <ac:picMkLst>
            <pc:docMk/>
            <pc:sldMk cId="488547691" sldId="291"/>
            <ac:picMk id="4" creationId="{82A28EF8-9FE8-579C-C800-DADC483F5424}"/>
          </ac:picMkLst>
        </pc:picChg>
        <pc:picChg chg="del">
          <ac:chgData name="COX, Joe" userId="ebeb6adc-cdd0-41e7-89a3-3059ebdeda31" providerId="ADAL" clId="{61EBCD35-0794-4A95-BF77-DDCABB4F2C8F}" dt="2024-09-24T22:19:48.965" v="966" actId="478"/>
          <ac:picMkLst>
            <pc:docMk/>
            <pc:sldMk cId="488547691" sldId="291"/>
            <ac:picMk id="5" creationId="{525FD7FA-7555-3241-F05B-DFA6B4123049}"/>
          </ac:picMkLst>
        </pc:picChg>
      </pc:sldChg>
      <pc:sldChg chg="add del">
        <pc:chgData name="COX, Joe" userId="ebeb6adc-cdd0-41e7-89a3-3059ebdeda31" providerId="ADAL" clId="{61EBCD35-0794-4A95-BF77-DDCABB4F2C8F}" dt="2024-09-23T22:01:32.468" v="454" actId="2890"/>
        <pc:sldMkLst>
          <pc:docMk/>
          <pc:sldMk cId="4280485104" sldId="291"/>
        </pc:sldMkLst>
      </pc:sldChg>
      <pc:sldChg chg="addSp delSp modSp add mod ord">
        <pc:chgData name="COX, Joe" userId="ebeb6adc-cdd0-41e7-89a3-3059ebdeda31" providerId="ADAL" clId="{61EBCD35-0794-4A95-BF77-DDCABB4F2C8F}" dt="2024-09-24T22:28:39.341" v="1024" actId="1076"/>
        <pc:sldMkLst>
          <pc:docMk/>
          <pc:sldMk cId="1533653492" sldId="292"/>
        </pc:sldMkLst>
        <pc:spChg chg="mod">
          <ac:chgData name="COX, Joe" userId="ebeb6adc-cdd0-41e7-89a3-3059ebdeda31" providerId="ADAL" clId="{61EBCD35-0794-4A95-BF77-DDCABB4F2C8F}" dt="2024-09-24T22:20:28.330" v="1001" actId="20577"/>
          <ac:spMkLst>
            <pc:docMk/>
            <pc:sldMk cId="1533653492" sldId="292"/>
            <ac:spMk id="2" creationId="{662E4CEA-521C-E131-4E19-31C81686126D}"/>
          </ac:spMkLst>
        </pc:spChg>
        <pc:spChg chg="add del mod">
          <ac:chgData name="COX, Joe" userId="ebeb6adc-cdd0-41e7-89a3-3059ebdeda31" providerId="ADAL" clId="{61EBCD35-0794-4A95-BF77-DDCABB4F2C8F}" dt="2024-09-24T22:26:48.010" v="1018" actId="1076"/>
          <ac:spMkLst>
            <pc:docMk/>
            <pc:sldMk cId="1533653492" sldId="292"/>
            <ac:spMk id="3" creationId="{5BE5A649-CE83-DE42-45BA-AFF75B683835}"/>
          </ac:spMkLst>
        </pc:spChg>
        <pc:spChg chg="add mod">
          <ac:chgData name="COX, Joe" userId="ebeb6adc-cdd0-41e7-89a3-3059ebdeda31" providerId="ADAL" clId="{61EBCD35-0794-4A95-BF77-DDCABB4F2C8F}" dt="2024-09-24T22:26:44.456" v="1016" actId="478"/>
          <ac:spMkLst>
            <pc:docMk/>
            <pc:sldMk cId="1533653492" sldId="292"/>
            <ac:spMk id="4" creationId="{6B0935C6-1179-33B5-172B-03B84A9D9FA9}"/>
          </ac:spMkLst>
        </pc:spChg>
        <pc:picChg chg="add del mod">
          <ac:chgData name="COX, Joe" userId="ebeb6adc-cdd0-41e7-89a3-3059ebdeda31" providerId="ADAL" clId="{61EBCD35-0794-4A95-BF77-DDCABB4F2C8F}" dt="2024-09-24T22:26:55.787" v="1020" actId="478"/>
          <ac:picMkLst>
            <pc:docMk/>
            <pc:sldMk cId="1533653492" sldId="292"/>
            <ac:picMk id="1026" creationId="{6A22CFFE-ADD3-C47B-59DF-9D8EA8B4D312}"/>
          </ac:picMkLst>
        </pc:picChg>
        <pc:picChg chg="add mod">
          <ac:chgData name="COX, Joe" userId="ebeb6adc-cdd0-41e7-89a3-3059ebdeda31" providerId="ADAL" clId="{61EBCD35-0794-4A95-BF77-DDCABB4F2C8F}" dt="2024-09-24T22:28:39.341" v="1024" actId="1076"/>
          <ac:picMkLst>
            <pc:docMk/>
            <pc:sldMk cId="1533653492" sldId="292"/>
            <ac:picMk id="1028" creationId="{28D07E55-5B56-940D-512C-8FE1BC208194}"/>
          </ac:picMkLst>
        </pc:picChg>
      </pc:sldChg>
      <pc:sldChg chg="add del">
        <pc:chgData name="COX, Joe" userId="ebeb6adc-cdd0-41e7-89a3-3059ebdeda31" providerId="ADAL" clId="{61EBCD35-0794-4A95-BF77-DDCABB4F2C8F}" dt="2024-09-23T22:01:32.289" v="453" actId="2890"/>
        <pc:sldMkLst>
          <pc:docMk/>
          <pc:sldMk cId="2994725034" sldId="292"/>
        </pc:sldMkLst>
      </pc:sldChg>
      <pc:sldChg chg="delSp modSp add del mod">
        <pc:chgData name="COX, Joe" userId="ebeb6adc-cdd0-41e7-89a3-3059ebdeda31" providerId="ADAL" clId="{61EBCD35-0794-4A95-BF77-DDCABB4F2C8F}" dt="2024-09-25T15:54:13.469" v="1386" actId="2696"/>
        <pc:sldMkLst>
          <pc:docMk/>
          <pc:sldMk cId="1305192789" sldId="293"/>
        </pc:sldMkLst>
        <pc:spChg chg="mod">
          <ac:chgData name="COX, Joe" userId="ebeb6adc-cdd0-41e7-89a3-3059ebdeda31" providerId="ADAL" clId="{61EBCD35-0794-4A95-BF77-DDCABB4F2C8F}" dt="2024-09-25T13:23:37.369" v="1055" actId="20577"/>
          <ac:spMkLst>
            <pc:docMk/>
            <pc:sldMk cId="1305192789" sldId="293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5T15:50:10.582" v="1384" actId="20577"/>
          <ac:spMkLst>
            <pc:docMk/>
            <pc:sldMk cId="1305192789" sldId="293"/>
            <ac:spMk id="3" creationId="{5BE5A649-CE83-DE42-45BA-AFF75B683835}"/>
          </ac:spMkLst>
        </pc:spChg>
        <pc:picChg chg="del">
          <ac:chgData name="COX, Joe" userId="ebeb6adc-cdd0-41e7-89a3-3059ebdeda31" providerId="ADAL" clId="{61EBCD35-0794-4A95-BF77-DDCABB4F2C8F}" dt="2024-09-24T22:29:11.097" v="1033" actId="478"/>
          <ac:picMkLst>
            <pc:docMk/>
            <pc:sldMk cId="1305192789" sldId="293"/>
            <ac:picMk id="1028" creationId="{28D07E55-5B56-940D-512C-8FE1BC208194}"/>
          </ac:picMkLst>
        </pc:picChg>
      </pc:sldChg>
      <pc:sldChg chg="add del">
        <pc:chgData name="COX, Joe" userId="ebeb6adc-cdd0-41e7-89a3-3059ebdeda31" providerId="ADAL" clId="{61EBCD35-0794-4A95-BF77-DDCABB4F2C8F}" dt="2024-09-23T22:01:32.092" v="452" actId="2890"/>
        <pc:sldMkLst>
          <pc:docMk/>
          <pc:sldMk cId="3616686286" sldId="293"/>
        </pc:sldMkLst>
      </pc:sldChg>
      <pc:sldChg chg="add del">
        <pc:chgData name="COX, Joe" userId="ebeb6adc-cdd0-41e7-89a3-3059ebdeda31" providerId="ADAL" clId="{61EBCD35-0794-4A95-BF77-DDCABB4F2C8F}" dt="2024-09-23T22:01:31.871" v="451" actId="2890"/>
        <pc:sldMkLst>
          <pc:docMk/>
          <pc:sldMk cId="832540519" sldId="294"/>
        </pc:sldMkLst>
      </pc:sldChg>
      <pc:sldChg chg="add del">
        <pc:chgData name="COX, Joe" userId="ebeb6adc-cdd0-41e7-89a3-3059ebdeda31" providerId="ADAL" clId="{61EBCD35-0794-4A95-BF77-DDCABB4F2C8F}" dt="2024-09-25T15:51:13.380" v="1385" actId="2696"/>
        <pc:sldMkLst>
          <pc:docMk/>
          <pc:sldMk cId="3466380968" sldId="294"/>
        </pc:sldMkLst>
      </pc:sldChg>
      <pc:sldChg chg="addSp modSp add mod">
        <pc:chgData name="COX, Joe" userId="ebeb6adc-cdd0-41e7-89a3-3059ebdeda31" providerId="ADAL" clId="{61EBCD35-0794-4A95-BF77-DDCABB4F2C8F}" dt="2024-09-25T15:54:17.737" v="1387" actId="20577"/>
        <pc:sldMkLst>
          <pc:docMk/>
          <pc:sldMk cId="1027803571" sldId="295"/>
        </pc:sldMkLst>
        <pc:spChg chg="mod">
          <ac:chgData name="COX, Joe" userId="ebeb6adc-cdd0-41e7-89a3-3059ebdeda31" providerId="ADAL" clId="{61EBCD35-0794-4A95-BF77-DDCABB4F2C8F}" dt="2024-09-25T15:54:17.737" v="1387" actId="20577"/>
          <ac:spMkLst>
            <pc:docMk/>
            <pc:sldMk cId="1027803571" sldId="295"/>
            <ac:spMk id="3" creationId="{5BE5A649-CE83-DE42-45BA-AFF75B683835}"/>
          </ac:spMkLst>
        </pc:spChg>
        <pc:picChg chg="add mod">
          <ac:chgData name="COX, Joe" userId="ebeb6adc-cdd0-41e7-89a3-3059ebdeda31" providerId="ADAL" clId="{61EBCD35-0794-4A95-BF77-DDCABB4F2C8F}" dt="2024-09-25T15:02:21.827" v="1275" actId="1076"/>
          <ac:picMkLst>
            <pc:docMk/>
            <pc:sldMk cId="1027803571" sldId="295"/>
            <ac:picMk id="5" creationId="{5C37BD40-1A96-D4A4-DF5B-EE3FA450E81E}"/>
          </ac:picMkLst>
        </pc:picChg>
      </pc:sldChg>
      <pc:sldChg chg="add del">
        <pc:chgData name="COX, Joe" userId="ebeb6adc-cdd0-41e7-89a3-3059ebdeda31" providerId="ADAL" clId="{61EBCD35-0794-4A95-BF77-DDCABB4F2C8F}" dt="2024-09-23T22:01:31.650" v="450" actId="2890"/>
        <pc:sldMkLst>
          <pc:docMk/>
          <pc:sldMk cId="1466368820" sldId="295"/>
        </pc:sldMkLst>
      </pc:sldChg>
      <pc:sldChg chg="modSp add mod">
        <pc:chgData name="COX, Joe" userId="ebeb6adc-cdd0-41e7-89a3-3059ebdeda31" providerId="ADAL" clId="{61EBCD35-0794-4A95-BF77-DDCABB4F2C8F}" dt="2024-09-25T15:04:19.967" v="1276" actId="20577"/>
        <pc:sldMkLst>
          <pc:docMk/>
          <pc:sldMk cId="1052853190" sldId="296"/>
        </pc:sldMkLst>
        <pc:spChg chg="mod">
          <ac:chgData name="COX, Joe" userId="ebeb6adc-cdd0-41e7-89a3-3059ebdeda31" providerId="ADAL" clId="{61EBCD35-0794-4A95-BF77-DDCABB4F2C8F}" dt="2024-09-25T13:56:39.574" v="1250" actId="20577"/>
          <ac:spMkLst>
            <pc:docMk/>
            <pc:sldMk cId="1052853190" sldId="296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5T15:04:19.967" v="1276" actId="20577"/>
          <ac:spMkLst>
            <pc:docMk/>
            <pc:sldMk cId="1052853190" sldId="296"/>
            <ac:spMk id="3" creationId="{5BE5A649-CE83-DE42-45BA-AFF75B683835}"/>
          </ac:spMkLst>
        </pc:spChg>
      </pc:sldChg>
      <pc:sldChg chg="add del">
        <pc:chgData name="COX, Joe" userId="ebeb6adc-cdd0-41e7-89a3-3059ebdeda31" providerId="ADAL" clId="{61EBCD35-0794-4A95-BF77-DDCABB4F2C8F}" dt="2024-09-23T22:01:30.975" v="449" actId="2890"/>
        <pc:sldMkLst>
          <pc:docMk/>
          <pc:sldMk cId="3830313654" sldId="296"/>
        </pc:sldMkLst>
      </pc:sldChg>
      <pc:sldChg chg="addSp modSp add mod">
        <pc:chgData name="COX, Joe" userId="ebeb6adc-cdd0-41e7-89a3-3059ebdeda31" providerId="ADAL" clId="{61EBCD35-0794-4A95-BF77-DDCABB4F2C8F}" dt="2024-09-25T15:38:05.889" v="1358" actId="1076"/>
        <pc:sldMkLst>
          <pc:docMk/>
          <pc:sldMk cId="1962013323" sldId="297"/>
        </pc:sldMkLst>
        <pc:spChg chg="mod">
          <ac:chgData name="COX, Joe" userId="ebeb6adc-cdd0-41e7-89a3-3059ebdeda31" providerId="ADAL" clId="{61EBCD35-0794-4A95-BF77-DDCABB4F2C8F}" dt="2024-09-25T15:35:31.371" v="1307" actId="313"/>
          <ac:spMkLst>
            <pc:docMk/>
            <pc:sldMk cId="1962013323" sldId="297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5T15:37:56.459" v="1356" actId="20577"/>
          <ac:spMkLst>
            <pc:docMk/>
            <pc:sldMk cId="1962013323" sldId="297"/>
            <ac:spMk id="3" creationId="{5BE5A649-CE83-DE42-45BA-AFF75B683835}"/>
          </ac:spMkLst>
        </pc:spChg>
        <pc:picChg chg="add mod">
          <ac:chgData name="COX, Joe" userId="ebeb6adc-cdd0-41e7-89a3-3059ebdeda31" providerId="ADAL" clId="{61EBCD35-0794-4A95-BF77-DDCABB4F2C8F}" dt="2024-09-25T15:38:05.889" v="1358" actId="1076"/>
          <ac:picMkLst>
            <pc:docMk/>
            <pc:sldMk cId="1962013323" sldId="297"/>
            <ac:picMk id="5" creationId="{1750336D-69D3-763F-18FB-C70FF197D40A}"/>
          </ac:picMkLst>
        </pc:picChg>
        <pc:picChg chg="add mod">
          <ac:chgData name="COX, Joe" userId="ebeb6adc-cdd0-41e7-89a3-3059ebdeda31" providerId="ADAL" clId="{61EBCD35-0794-4A95-BF77-DDCABB4F2C8F}" dt="2024-09-25T15:36:13.905" v="1315" actId="1076"/>
          <ac:picMkLst>
            <pc:docMk/>
            <pc:sldMk cId="1962013323" sldId="297"/>
            <ac:picMk id="7" creationId="{FCB32ED7-843E-6E25-5A13-48DB739A3CD8}"/>
          </ac:picMkLst>
        </pc:picChg>
      </pc:sldChg>
      <pc:sldChg chg="add del">
        <pc:chgData name="COX, Joe" userId="ebeb6adc-cdd0-41e7-89a3-3059ebdeda31" providerId="ADAL" clId="{61EBCD35-0794-4A95-BF77-DDCABB4F2C8F}" dt="2024-09-23T22:01:30.724" v="448" actId="2890"/>
        <pc:sldMkLst>
          <pc:docMk/>
          <pc:sldMk cId="2706142734" sldId="297"/>
        </pc:sldMkLst>
      </pc:sldChg>
      <pc:sldChg chg="addSp delSp modSp add mod">
        <pc:chgData name="COX, Joe" userId="ebeb6adc-cdd0-41e7-89a3-3059ebdeda31" providerId="ADAL" clId="{61EBCD35-0794-4A95-BF77-DDCABB4F2C8F}" dt="2024-09-25T15:59:20.835" v="1437" actId="1076"/>
        <pc:sldMkLst>
          <pc:docMk/>
          <pc:sldMk cId="1861125813" sldId="298"/>
        </pc:sldMkLst>
        <pc:spChg chg="mod">
          <ac:chgData name="COX, Joe" userId="ebeb6adc-cdd0-41e7-89a3-3059ebdeda31" providerId="ADAL" clId="{61EBCD35-0794-4A95-BF77-DDCABB4F2C8F}" dt="2024-09-25T15:44:55.041" v="1383" actId="20577"/>
          <ac:spMkLst>
            <pc:docMk/>
            <pc:sldMk cId="1861125813" sldId="298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5T15:59:13.541" v="1434" actId="20577"/>
          <ac:spMkLst>
            <pc:docMk/>
            <pc:sldMk cId="1861125813" sldId="298"/>
            <ac:spMk id="3" creationId="{5BE5A649-CE83-DE42-45BA-AFF75B683835}"/>
          </ac:spMkLst>
        </pc:spChg>
        <pc:picChg chg="del">
          <ac:chgData name="COX, Joe" userId="ebeb6adc-cdd0-41e7-89a3-3059ebdeda31" providerId="ADAL" clId="{61EBCD35-0794-4A95-BF77-DDCABB4F2C8F}" dt="2024-09-25T15:56:02.388" v="1388" actId="478"/>
          <ac:picMkLst>
            <pc:docMk/>
            <pc:sldMk cId="1861125813" sldId="298"/>
            <ac:picMk id="5" creationId="{1750336D-69D3-763F-18FB-C70FF197D40A}"/>
          </ac:picMkLst>
        </pc:picChg>
        <pc:picChg chg="add mod">
          <ac:chgData name="COX, Joe" userId="ebeb6adc-cdd0-41e7-89a3-3059ebdeda31" providerId="ADAL" clId="{61EBCD35-0794-4A95-BF77-DDCABB4F2C8F}" dt="2024-09-25T15:59:20.835" v="1437" actId="1076"/>
          <ac:picMkLst>
            <pc:docMk/>
            <pc:sldMk cId="1861125813" sldId="298"/>
            <ac:picMk id="6" creationId="{71BF5491-EEE7-5A4F-906C-7E490C23E179}"/>
          </ac:picMkLst>
        </pc:picChg>
        <pc:picChg chg="del">
          <ac:chgData name="COX, Joe" userId="ebeb6adc-cdd0-41e7-89a3-3059ebdeda31" providerId="ADAL" clId="{61EBCD35-0794-4A95-BF77-DDCABB4F2C8F}" dt="2024-09-25T15:56:03.190" v="1389" actId="478"/>
          <ac:picMkLst>
            <pc:docMk/>
            <pc:sldMk cId="1861125813" sldId="298"/>
            <ac:picMk id="7" creationId="{FCB32ED7-843E-6E25-5A13-48DB739A3CD8}"/>
          </ac:picMkLst>
        </pc:picChg>
      </pc:sldChg>
      <pc:sldChg chg="delSp modSp add del mod">
        <pc:chgData name="COX, Joe" userId="ebeb6adc-cdd0-41e7-89a3-3059ebdeda31" providerId="ADAL" clId="{61EBCD35-0794-4A95-BF77-DDCABB4F2C8F}" dt="2024-09-25T16:02:21.286" v="1461" actId="2696"/>
        <pc:sldMkLst>
          <pc:docMk/>
          <pc:sldMk cId="2915231029" sldId="299"/>
        </pc:sldMkLst>
        <pc:spChg chg="mod">
          <ac:chgData name="COX, Joe" userId="ebeb6adc-cdd0-41e7-89a3-3059ebdeda31" providerId="ADAL" clId="{61EBCD35-0794-4A95-BF77-DDCABB4F2C8F}" dt="2024-09-25T16:01:52.937" v="1460" actId="113"/>
          <ac:spMkLst>
            <pc:docMk/>
            <pc:sldMk cId="2915231029" sldId="299"/>
            <ac:spMk id="3" creationId="{5BE5A649-CE83-DE42-45BA-AFF75B683835}"/>
          </ac:spMkLst>
        </pc:spChg>
        <pc:picChg chg="del">
          <ac:chgData name="COX, Joe" userId="ebeb6adc-cdd0-41e7-89a3-3059ebdeda31" providerId="ADAL" clId="{61EBCD35-0794-4A95-BF77-DDCABB4F2C8F}" dt="2024-09-25T16:01:09.453" v="1439" actId="478"/>
          <ac:picMkLst>
            <pc:docMk/>
            <pc:sldMk cId="2915231029" sldId="299"/>
            <ac:picMk id="6" creationId="{71BF5491-EEE7-5A4F-906C-7E490C23E179}"/>
          </ac:picMkLst>
        </pc:picChg>
      </pc:sldChg>
      <pc:sldChg chg="modSp add mod ord">
        <pc:chgData name="COX, Joe" userId="ebeb6adc-cdd0-41e7-89a3-3059ebdeda31" providerId="ADAL" clId="{61EBCD35-0794-4A95-BF77-DDCABB4F2C8F}" dt="2024-09-25T16:23:35.135" v="1723" actId="2711"/>
        <pc:sldMkLst>
          <pc:docMk/>
          <pc:sldMk cId="3349834588" sldId="299"/>
        </pc:sldMkLst>
        <pc:spChg chg="mod">
          <ac:chgData name="COX, Joe" userId="ebeb6adc-cdd0-41e7-89a3-3059ebdeda31" providerId="ADAL" clId="{61EBCD35-0794-4A95-BF77-DDCABB4F2C8F}" dt="2024-09-25T16:02:35.106" v="1469" actId="20577"/>
          <ac:spMkLst>
            <pc:docMk/>
            <pc:sldMk cId="3349834588" sldId="299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5T16:23:35.135" v="1723" actId="2711"/>
          <ac:spMkLst>
            <pc:docMk/>
            <pc:sldMk cId="3349834588" sldId="299"/>
            <ac:spMk id="3" creationId="{5BE5A649-CE83-DE42-45BA-AFF75B683835}"/>
          </ac:spMkLst>
        </pc:spChg>
      </pc:sldChg>
      <pc:sldChg chg="modSp add mod">
        <pc:chgData name="COX, Joe" userId="ebeb6adc-cdd0-41e7-89a3-3059ebdeda31" providerId="ADAL" clId="{61EBCD35-0794-4A95-BF77-DDCABB4F2C8F}" dt="2024-09-25T16:25:18.664" v="1955" actId="113"/>
        <pc:sldMkLst>
          <pc:docMk/>
          <pc:sldMk cId="831172286" sldId="300"/>
        </pc:sldMkLst>
        <pc:spChg chg="mod">
          <ac:chgData name="COX, Joe" userId="ebeb6adc-cdd0-41e7-89a3-3059ebdeda31" providerId="ADAL" clId="{61EBCD35-0794-4A95-BF77-DDCABB4F2C8F}" dt="2024-09-25T16:23:41.808" v="1726" actId="20577"/>
          <ac:spMkLst>
            <pc:docMk/>
            <pc:sldMk cId="831172286" sldId="300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5T16:25:18.664" v="1955" actId="113"/>
          <ac:spMkLst>
            <pc:docMk/>
            <pc:sldMk cId="831172286" sldId="300"/>
            <ac:spMk id="3" creationId="{5BE5A649-CE83-DE42-45BA-AFF75B683835}"/>
          </ac:spMkLst>
        </pc:spChg>
      </pc:sldChg>
      <pc:sldChg chg="addSp delSp add del setBg delDesignElem">
        <pc:chgData name="COX, Joe" userId="ebeb6adc-cdd0-41e7-89a3-3059ebdeda31" providerId="ADAL" clId="{61EBCD35-0794-4A95-BF77-DDCABB4F2C8F}" dt="2024-09-25T16:02:43.125" v="1472"/>
        <pc:sldMkLst>
          <pc:docMk/>
          <pc:sldMk cId="1353366690" sldId="300"/>
        </pc:sldMkLst>
        <pc:spChg chg="add del">
          <ac:chgData name="COX, Joe" userId="ebeb6adc-cdd0-41e7-89a3-3059ebdeda31" providerId="ADAL" clId="{61EBCD35-0794-4A95-BF77-DDCABB4F2C8F}" dt="2024-09-25T16:02:43.125" v="1472"/>
          <ac:spMkLst>
            <pc:docMk/>
            <pc:sldMk cId="1353366690" sldId="300"/>
            <ac:spMk id="8" creationId="{1B15ED52-F352-441B-82BF-E0EA34836D08}"/>
          </ac:spMkLst>
        </pc:spChg>
        <pc:spChg chg="add del">
          <ac:chgData name="COX, Joe" userId="ebeb6adc-cdd0-41e7-89a3-3059ebdeda31" providerId="ADAL" clId="{61EBCD35-0794-4A95-BF77-DDCABB4F2C8F}" dt="2024-09-25T16:02:43.125" v="1472"/>
          <ac:spMkLst>
            <pc:docMk/>
            <pc:sldMk cId="1353366690" sldId="300"/>
            <ac:spMk id="10" creationId="{3B2E3793-BFE6-45A2-9B7B-E18844431C99}"/>
          </ac:spMkLst>
        </pc:spChg>
        <pc:spChg chg="add del">
          <ac:chgData name="COX, Joe" userId="ebeb6adc-cdd0-41e7-89a3-3059ebdeda31" providerId="ADAL" clId="{61EBCD35-0794-4A95-BF77-DDCABB4F2C8F}" dt="2024-09-25T16:02:43.125" v="1472"/>
          <ac:spMkLst>
            <pc:docMk/>
            <pc:sldMk cId="1353366690" sldId="300"/>
            <ac:spMk id="12" creationId="{BC4C4868-CB8F-4AF9-9CDB-8108F2C19B67}"/>
          </ac:spMkLst>
        </pc:spChg>
        <pc:spChg chg="add del">
          <ac:chgData name="COX, Joe" userId="ebeb6adc-cdd0-41e7-89a3-3059ebdeda31" providerId="ADAL" clId="{61EBCD35-0794-4A95-BF77-DDCABB4F2C8F}" dt="2024-09-25T16:02:43.125" v="1472"/>
          <ac:spMkLst>
            <pc:docMk/>
            <pc:sldMk cId="1353366690" sldId="300"/>
            <ac:spMk id="14" creationId="{375E0459-6403-40CD-989D-56A4407CA12E}"/>
          </ac:spMkLst>
        </pc:spChg>
        <pc:spChg chg="add del">
          <ac:chgData name="COX, Joe" userId="ebeb6adc-cdd0-41e7-89a3-3059ebdeda31" providerId="ADAL" clId="{61EBCD35-0794-4A95-BF77-DDCABB4F2C8F}" dt="2024-09-25T16:02:43.125" v="1472"/>
          <ac:spMkLst>
            <pc:docMk/>
            <pc:sldMk cId="1353366690" sldId="300"/>
            <ac:spMk id="16" creationId="{53E5B1A8-3AC9-4BD1-9BBC-78CA94F2D1BA}"/>
          </ac:spMkLst>
        </pc:spChg>
      </pc:sldChg>
      <pc:sldChg chg="addSp delSp add del setBg delDesignElem">
        <pc:chgData name="COX, Joe" userId="ebeb6adc-cdd0-41e7-89a3-3059ebdeda31" providerId="ADAL" clId="{61EBCD35-0794-4A95-BF77-DDCABB4F2C8F}" dt="2024-09-25T16:02:55.210" v="1475"/>
        <pc:sldMkLst>
          <pc:docMk/>
          <pc:sldMk cId="2581337870" sldId="300"/>
        </pc:sldMkLst>
        <pc:spChg chg="add del">
          <ac:chgData name="COX, Joe" userId="ebeb6adc-cdd0-41e7-89a3-3059ebdeda31" providerId="ADAL" clId="{61EBCD35-0794-4A95-BF77-DDCABB4F2C8F}" dt="2024-09-25T16:02:55.210" v="1475"/>
          <ac:spMkLst>
            <pc:docMk/>
            <pc:sldMk cId="2581337870" sldId="300"/>
            <ac:spMk id="8" creationId="{1B15ED52-F352-441B-82BF-E0EA34836D08}"/>
          </ac:spMkLst>
        </pc:spChg>
        <pc:spChg chg="add del">
          <ac:chgData name="COX, Joe" userId="ebeb6adc-cdd0-41e7-89a3-3059ebdeda31" providerId="ADAL" clId="{61EBCD35-0794-4A95-BF77-DDCABB4F2C8F}" dt="2024-09-25T16:02:55.210" v="1475"/>
          <ac:spMkLst>
            <pc:docMk/>
            <pc:sldMk cId="2581337870" sldId="300"/>
            <ac:spMk id="10" creationId="{3B2E3793-BFE6-45A2-9B7B-E18844431C99}"/>
          </ac:spMkLst>
        </pc:spChg>
        <pc:spChg chg="add del">
          <ac:chgData name="COX, Joe" userId="ebeb6adc-cdd0-41e7-89a3-3059ebdeda31" providerId="ADAL" clId="{61EBCD35-0794-4A95-BF77-DDCABB4F2C8F}" dt="2024-09-25T16:02:55.210" v="1475"/>
          <ac:spMkLst>
            <pc:docMk/>
            <pc:sldMk cId="2581337870" sldId="300"/>
            <ac:spMk id="12" creationId="{BC4C4868-CB8F-4AF9-9CDB-8108F2C19B67}"/>
          </ac:spMkLst>
        </pc:spChg>
        <pc:spChg chg="add del">
          <ac:chgData name="COX, Joe" userId="ebeb6adc-cdd0-41e7-89a3-3059ebdeda31" providerId="ADAL" clId="{61EBCD35-0794-4A95-BF77-DDCABB4F2C8F}" dt="2024-09-25T16:02:55.210" v="1475"/>
          <ac:spMkLst>
            <pc:docMk/>
            <pc:sldMk cId="2581337870" sldId="300"/>
            <ac:spMk id="14" creationId="{375E0459-6403-40CD-989D-56A4407CA12E}"/>
          </ac:spMkLst>
        </pc:spChg>
        <pc:spChg chg="add del">
          <ac:chgData name="COX, Joe" userId="ebeb6adc-cdd0-41e7-89a3-3059ebdeda31" providerId="ADAL" clId="{61EBCD35-0794-4A95-BF77-DDCABB4F2C8F}" dt="2024-09-25T16:02:55.210" v="1475"/>
          <ac:spMkLst>
            <pc:docMk/>
            <pc:sldMk cId="2581337870" sldId="300"/>
            <ac:spMk id="16" creationId="{53E5B1A8-3AC9-4BD1-9BBC-78CA94F2D1BA}"/>
          </ac:spMkLst>
        </pc:spChg>
      </pc:sldChg>
    </pc:docChg>
  </pc:docChgLst>
  <pc:docChgLst>
    <pc:chgData name="COX, Joe" userId="ebeb6adc-cdd0-41e7-89a3-3059ebdeda31" providerId="ADAL" clId="{913CFA80-D179-4451-BF15-8B7BFE523B7D}"/>
    <pc:docChg chg="undo custSel addSld delSld modSld sldOrd">
      <pc:chgData name="COX, Joe" userId="ebeb6adc-cdd0-41e7-89a3-3059ebdeda31" providerId="ADAL" clId="{913CFA80-D179-4451-BF15-8B7BFE523B7D}" dt="2024-09-22T23:10:50.921" v="2506" actId="20577"/>
      <pc:docMkLst>
        <pc:docMk/>
      </pc:docMkLst>
      <pc:sldChg chg="addSp modSp mod setBg">
        <pc:chgData name="COX, Joe" userId="ebeb6adc-cdd0-41e7-89a3-3059ebdeda31" providerId="ADAL" clId="{913CFA80-D179-4451-BF15-8B7BFE523B7D}" dt="2024-09-18T12:28:50.114" v="1337" actId="20577"/>
        <pc:sldMkLst>
          <pc:docMk/>
          <pc:sldMk cId="2716047353" sldId="256"/>
        </pc:sldMkLst>
        <pc:spChg chg="mod">
          <ac:chgData name="COX, Joe" userId="ebeb6adc-cdd0-41e7-89a3-3059ebdeda31" providerId="ADAL" clId="{913CFA80-D179-4451-BF15-8B7BFE523B7D}" dt="2024-09-18T10:38:05.083" v="1" actId="26606"/>
          <ac:spMkLst>
            <pc:docMk/>
            <pc:sldMk cId="2716047353" sldId="256"/>
            <ac:spMk id="2" creationId="{5A521EF0-D990-2BB9-A596-C68F341DD750}"/>
          </ac:spMkLst>
        </pc:spChg>
        <pc:spChg chg="mod">
          <ac:chgData name="COX, Joe" userId="ebeb6adc-cdd0-41e7-89a3-3059ebdeda31" providerId="ADAL" clId="{913CFA80-D179-4451-BF15-8B7BFE523B7D}" dt="2024-09-18T12:28:50.114" v="1337" actId="20577"/>
          <ac:spMkLst>
            <pc:docMk/>
            <pc:sldMk cId="2716047353" sldId="256"/>
            <ac:spMk id="3" creationId="{13543254-EE36-2B77-C07B-3459A4BCBD16}"/>
          </ac:spMkLst>
        </pc:spChg>
        <pc:spChg chg="add">
          <ac:chgData name="COX, Joe" userId="ebeb6adc-cdd0-41e7-89a3-3059ebdeda31" providerId="ADAL" clId="{913CFA80-D179-4451-BF15-8B7BFE523B7D}" dt="2024-09-18T10:38:05.083" v="1" actId="26606"/>
          <ac:spMkLst>
            <pc:docMk/>
            <pc:sldMk cId="2716047353" sldId="256"/>
            <ac:spMk id="1031" creationId="{8555C5B3-193A-4749-9AFD-682E53CDDE8F}"/>
          </ac:spMkLst>
        </pc:spChg>
        <pc:spChg chg="add">
          <ac:chgData name="COX, Joe" userId="ebeb6adc-cdd0-41e7-89a3-3059ebdeda31" providerId="ADAL" clId="{913CFA80-D179-4451-BF15-8B7BFE523B7D}" dt="2024-09-18T10:38:05.083" v="1" actId="26606"/>
          <ac:spMkLst>
            <pc:docMk/>
            <pc:sldMk cId="2716047353" sldId="256"/>
            <ac:spMk id="1033" creationId="{2EAE06A6-F76A-41C9-827A-C561B004485C}"/>
          </ac:spMkLst>
        </pc:spChg>
        <pc:spChg chg="add">
          <ac:chgData name="COX, Joe" userId="ebeb6adc-cdd0-41e7-89a3-3059ebdeda31" providerId="ADAL" clId="{913CFA80-D179-4451-BF15-8B7BFE523B7D}" dt="2024-09-18T10:38:05.083" v="1" actId="26606"/>
          <ac:spMkLst>
            <pc:docMk/>
            <pc:sldMk cId="2716047353" sldId="256"/>
            <ac:spMk id="1035" creationId="{89F9D4E8-0639-444B-949B-9518585061AF}"/>
          </ac:spMkLst>
        </pc:spChg>
        <pc:spChg chg="add">
          <ac:chgData name="COX, Joe" userId="ebeb6adc-cdd0-41e7-89a3-3059ebdeda31" providerId="ADAL" clId="{913CFA80-D179-4451-BF15-8B7BFE523B7D}" dt="2024-09-18T10:38:05.083" v="1" actId="26606"/>
          <ac:spMkLst>
            <pc:docMk/>
            <pc:sldMk cId="2716047353" sldId="256"/>
            <ac:spMk id="1037" creationId="{7E3DA7A2-ED70-4BBA-AB72-00AD461FA405}"/>
          </ac:spMkLst>
        </pc:spChg>
        <pc:spChg chg="add">
          <ac:chgData name="COX, Joe" userId="ebeb6adc-cdd0-41e7-89a3-3059ebdeda31" providerId="ADAL" clId="{913CFA80-D179-4451-BF15-8B7BFE523B7D}" dt="2024-09-18T10:38:05.083" v="1" actId="26606"/>
          <ac:spMkLst>
            <pc:docMk/>
            <pc:sldMk cId="2716047353" sldId="256"/>
            <ac:spMk id="1039" creationId="{FC485432-3647-4218-B5D3-15D3FA222B13}"/>
          </ac:spMkLst>
        </pc:spChg>
        <pc:spChg chg="add">
          <ac:chgData name="COX, Joe" userId="ebeb6adc-cdd0-41e7-89a3-3059ebdeda31" providerId="ADAL" clId="{913CFA80-D179-4451-BF15-8B7BFE523B7D}" dt="2024-09-18T10:38:05.083" v="1" actId="26606"/>
          <ac:spMkLst>
            <pc:docMk/>
            <pc:sldMk cId="2716047353" sldId="256"/>
            <ac:spMk id="1041" creationId="{F4AFDDCA-6ABA-4D23-8A5C-1BF0F4308148}"/>
          </ac:spMkLst>
        </pc:spChg>
        <pc:picChg chg="add mod">
          <ac:chgData name="COX, Joe" userId="ebeb6adc-cdd0-41e7-89a3-3059ebdeda31" providerId="ADAL" clId="{913CFA80-D179-4451-BF15-8B7BFE523B7D}" dt="2024-09-18T10:38:05.083" v="1" actId="26606"/>
          <ac:picMkLst>
            <pc:docMk/>
            <pc:sldMk cId="2716047353" sldId="256"/>
            <ac:picMk id="1026" creationId="{A310326E-8479-EC1E-82C8-6476DFBA7B13}"/>
          </ac:picMkLst>
        </pc:picChg>
      </pc:sldChg>
      <pc:sldChg chg="addSp modSp new mod setBg">
        <pc:chgData name="COX, Joe" userId="ebeb6adc-cdd0-41e7-89a3-3059ebdeda31" providerId="ADAL" clId="{913CFA80-D179-4451-BF15-8B7BFE523B7D}" dt="2024-09-22T22:51:18.419" v="2475" actId="20577"/>
        <pc:sldMkLst>
          <pc:docMk/>
          <pc:sldMk cId="3032430065" sldId="257"/>
        </pc:sldMkLst>
        <pc:spChg chg="mod">
          <ac:chgData name="COX, Joe" userId="ebeb6adc-cdd0-41e7-89a3-3059ebdeda31" providerId="ADAL" clId="{913CFA80-D179-4451-BF15-8B7BFE523B7D}" dt="2024-09-18T10:39:19.384" v="29" actId="20577"/>
          <ac:spMkLst>
            <pc:docMk/>
            <pc:sldMk cId="3032430065" sldId="257"/>
            <ac:spMk id="2" creationId="{662E4CEA-521C-E131-4E19-31C81686126D}"/>
          </ac:spMkLst>
        </pc:spChg>
        <pc:spChg chg="mod">
          <ac:chgData name="COX, Joe" userId="ebeb6adc-cdd0-41e7-89a3-3059ebdeda31" providerId="ADAL" clId="{913CFA80-D179-4451-BF15-8B7BFE523B7D}" dt="2024-09-22T22:51:18.419" v="2475" actId="20577"/>
          <ac:spMkLst>
            <pc:docMk/>
            <pc:sldMk cId="3032430065" sldId="257"/>
            <ac:spMk id="3" creationId="{5BE5A649-CE83-DE42-45BA-AFF75B683835}"/>
          </ac:spMkLst>
        </pc:spChg>
        <pc:spChg chg="add">
          <ac:chgData name="COX, Joe" userId="ebeb6adc-cdd0-41e7-89a3-3059ebdeda31" providerId="ADAL" clId="{913CFA80-D179-4451-BF15-8B7BFE523B7D}" dt="2024-09-18T10:38:15.704" v="3" actId="26606"/>
          <ac:spMkLst>
            <pc:docMk/>
            <pc:sldMk cId="3032430065" sldId="257"/>
            <ac:spMk id="8" creationId="{1B15ED52-F352-441B-82BF-E0EA34836D08}"/>
          </ac:spMkLst>
        </pc:spChg>
        <pc:spChg chg="add">
          <ac:chgData name="COX, Joe" userId="ebeb6adc-cdd0-41e7-89a3-3059ebdeda31" providerId="ADAL" clId="{913CFA80-D179-4451-BF15-8B7BFE523B7D}" dt="2024-09-18T10:38:15.704" v="3" actId="26606"/>
          <ac:spMkLst>
            <pc:docMk/>
            <pc:sldMk cId="3032430065" sldId="257"/>
            <ac:spMk id="10" creationId="{3B2E3793-BFE6-45A2-9B7B-E18844431C99}"/>
          </ac:spMkLst>
        </pc:spChg>
        <pc:spChg chg="add">
          <ac:chgData name="COX, Joe" userId="ebeb6adc-cdd0-41e7-89a3-3059ebdeda31" providerId="ADAL" clId="{913CFA80-D179-4451-BF15-8B7BFE523B7D}" dt="2024-09-18T10:38:15.704" v="3" actId="26606"/>
          <ac:spMkLst>
            <pc:docMk/>
            <pc:sldMk cId="3032430065" sldId="257"/>
            <ac:spMk id="12" creationId="{BC4C4868-CB8F-4AF9-9CDB-8108F2C19B67}"/>
          </ac:spMkLst>
        </pc:spChg>
        <pc:spChg chg="add">
          <ac:chgData name="COX, Joe" userId="ebeb6adc-cdd0-41e7-89a3-3059ebdeda31" providerId="ADAL" clId="{913CFA80-D179-4451-BF15-8B7BFE523B7D}" dt="2024-09-18T10:38:15.704" v="3" actId="26606"/>
          <ac:spMkLst>
            <pc:docMk/>
            <pc:sldMk cId="3032430065" sldId="257"/>
            <ac:spMk id="14" creationId="{375E0459-6403-40CD-989D-56A4407CA12E}"/>
          </ac:spMkLst>
        </pc:spChg>
        <pc:spChg chg="add">
          <ac:chgData name="COX, Joe" userId="ebeb6adc-cdd0-41e7-89a3-3059ebdeda31" providerId="ADAL" clId="{913CFA80-D179-4451-BF15-8B7BFE523B7D}" dt="2024-09-18T10:38:15.704" v="3" actId="26606"/>
          <ac:spMkLst>
            <pc:docMk/>
            <pc:sldMk cId="3032430065" sldId="257"/>
            <ac:spMk id="16" creationId="{53E5B1A8-3AC9-4BD1-9BBC-78CA94F2D1BA}"/>
          </ac:spMkLst>
        </pc:spChg>
      </pc:sldChg>
      <pc:sldChg chg="addSp modSp new mod setBg">
        <pc:chgData name="COX, Joe" userId="ebeb6adc-cdd0-41e7-89a3-3059ebdeda31" providerId="ADAL" clId="{913CFA80-D179-4451-BF15-8B7BFE523B7D}" dt="2024-09-22T22:51:31.250" v="2476" actId="255"/>
        <pc:sldMkLst>
          <pc:docMk/>
          <pc:sldMk cId="1197083902" sldId="258"/>
        </pc:sldMkLst>
        <pc:spChg chg="mod">
          <ac:chgData name="COX, Joe" userId="ebeb6adc-cdd0-41e7-89a3-3059ebdeda31" providerId="ADAL" clId="{913CFA80-D179-4451-BF15-8B7BFE523B7D}" dt="2024-09-18T10:48:45.808" v="439" actId="20577"/>
          <ac:spMkLst>
            <pc:docMk/>
            <pc:sldMk cId="1197083902" sldId="258"/>
            <ac:spMk id="2" creationId="{90D1E1CB-78B2-6349-C9F8-6972889B7755}"/>
          </ac:spMkLst>
        </pc:spChg>
        <pc:spChg chg="mod">
          <ac:chgData name="COX, Joe" userId="ebeb6adc-cdd0-41e7-89a3-3059ebdeda31" providerId="ADAL" clId="{913CFA80-D179-4451-BF15-8B7BFE523B7D}" dt="2024-09-22T22:51:31.250" v="2476" actId="255"/>
          <ac:spMkLst>
            <pc:docMk/>
            <pc:sldMk cId="1197083902" sldId="258"/>
            <ac:spMk id="3" creationId="{2B6D9048-063A-73D4-C593-D744E6A06B63}"/>
          </ac:spMkLst>
        </pc:spChg>
        <pc:spChg chg="add">
          <ac:chgData name="COX, Joe" userId="ebeb6adc-cdd0-41e7-89a3-3059ebdeda31" providerId="ADAL" clId="{913CFA80-D179-4451-BF15-8B7BFE523B7D}" dt="2024-09-18T10:46:00.887" v="413" actId="26606"/>
          <ac:spMkLst>
            <pc:docMk/>
            <pc:sldMk cId="1197083902" sldId="258"/>
            <ac:spMk id="8" creationId="{1B15ED52-F352-441B-82BF-E0EA34836D08}"/>
          </ac:spMkLst>
        </pc:spChg>
        <pc:spChg chg="add">
          <ac:chgData name="COX, Joe" userId="ebeb6adc-cdd0-41e7-89a3-3059ebdeda31" providerId="ADAL" clId="{913CFA80-D179-4451-BF15-8B7BFE523B7D}" dt="2024-09-18T10:46:00.887" v="413" actId="26606"/>
          <ac:spMkLst>
            <pc:docMk/>
            <pc:sldMk cId="1197083902" sldId="258"/>
            <ac:spMk id="10" creationId="{3B2E3793-BFE6-45A2-9B7B-E18844431C99}"/>
          </ac:spMkLst>
        </pc:spChg>
        <pc:spChg chg="add">
          <ac:chgData name="COX, Joe" userId="ebeb6adc-cdd0-41e7-89a3-3059ebdeda31" providerId="ADAL" clId="{913CFA80-D179-4451-BF15-8B7BFE523B7D}" dt="2024-09-18T10:46:00.887" v="413" actId="26606"/>
          <ac:spMkLst>
            <pc:docMk/>
            <pc:sldMk cId="1197083902" sldId="258"/>
            <ac:spMk id="12" creationId="{BC4C4868-CB8F-4AF9-9CDB-8108F2C19B67}"/>
          </ac:spMkLst>
        </pc:spChg>
        <pc:spChg chg="add">
          <ac:chgData name="COX, Joe" userId="ebeb6adc-cdd0-41e7-89a3-3059ebdeda31" providerId="ADAL" clId="{913CFA80-D179-4451-BF15-8B7BFE523B7D}" dt="2024-09-18T10:46:00.887" v="413" actId="26606"/>
          <ac:spMkLst>
            <pc:docMk/>
            <pc:sldMk cId="1197083902" sldId="258"/>
            <ac:spMk id="14" creationId="{375E0459-6403-40CD-989D-56A4407CA12E}"/>
          </ac:spMkLst>
        </pc:spChg>
        <pc:spChg chg="add">
          <ac:chgData name="COX, Joe" userId="ebeb6adc-cdd0-41e7-89a3-3059ebdeda31" providerId="ADAL" clId="{913CFA80-D179-4451-BF15-8B7BFE523B7D}" dt="2024-09-18T10:46:00.887" v="413" actId="26606"/>
          <ac:spMkLst>
            <pc:docMk/>
            <pc:sldMk cId="1197083902" sldId="258"/>
            <ac:spMk id="16" creationId="{53E5B1A8-3AC9-4BD1-9BBC-78CA94F2D1BA}"/>
          </ac:spMkLst>
        </pc:spChg>
      </pc:sldChg>
      <pc:sldChg chg="addSp modSp new mod setBg">
        <pc:chgData name="COX, Joe" userId="ebeb6adc-cdd0-41e7-89a3-3059ebdeda31" providerId="ADAL" clId="{913CFA80-D179-4451-BF15-8B7BFE523B7D}" dt="2024-09-22T23:10:50.921" v="2506" actId="20577"/>
        <pc:sldMkLst>
          <pc:docMk/>
          <pc:sldMk cId="2741573877" sldId="259"/>
        </pc:sldMkLst>
        <pc:spChg chg="mod">
          <ac:chgData name="COX, Joe" userId="ebeb6adc-cdd0-41e7-89a3-3059ebdeda31" providerId="ADAL" clId="{913CFA80-D179-4451-BF15-8B7BFE523B7D}" dt="2024-09-22T23:10:50.921" v="2506" actId="20577"/>
          <ac:spMkLst>
            <pc:docMk/>
            <pc:sldMk cId="2741573877" sldId="259"/>
            <ac:spMk id="2" creationId="{7DB06076-2C28-10D7-D68D-AA36BAAE6393}"/>
          </ac:spMkLst>
        </pc:spChg>
        <pc:spChg chg="mod">
          <ac:chgData name="COX, Joe" userId="ebeb6adc-cdd0-41e7-89a3-3059ebdeda31" providerId="ADAL" clId="{913CFA80-D179-4451-BF15-8B7BFE523B7D}" dt="2024-09-22T23:10:41.449" v="2500" actId="20577"/>
          <ac:spMkLst>
            <pc:docMk/>
            <pc:sldMk cId="2741573877" sldId="259"/>
            <ac:spMk id="3" creationId="{9F32A775-A99E-F2CF-6A47-5CE3A5D43EF4}"/>
          </ac:spMkLst>
        </pc:spChg>
        <pc:spChg chg="add">
          <ac:chgData name="COX, Joe" userId="ebeb6adc-cdd0-41e7-89a3-3059ebdeda31" providerId="ADAL" clId="{913CFA80-D179-4451-BF15-8B7BFE523B7D}" dt="2024-09-18T10:49:34.100" v="441" actId="26606"/>
          <ac:spMkLst>
            <pc:docMk/>
            <pc:sldMk cId="2741573877" sldId="259"/>
            <ac:spMk id="8" creationId="{1B15ED52-F352-441B-82BF-E0EA34836D08}"/>
          </ac:spMkLst>
        </pc:spChg>
        <pc:spChg chg="add">
          <ac:chgData name="COX, Joe" userId="ebeb6adc-cdd0-41e7-89a3-3059ebdeda31" providerId="ADAL" clId="{913CFA80-D179-4451-BF15-8B7BFE523B7D}" dt="2024-09-18T10:49:34.100" v="441" actId="26606"/>
          <ac:spMkLst>
            <pc:docMk/>
            <pc:sldMk cId="2741573877" sldId="259"/>
            <ac:spMk id="10" creationId="{3B2E3793-BFE6-45A2-9B7B-E18844431C99}"/>
          </ac:spMkLst>
        </pc:spChg>
        <pc:spChg chg="add">
          <ac:chgData name="COX, Joe" userId="ebeb6adc-cdd0-41e7-89a3-3059ebdeda31" providerId="ADAL" clId="{913CFA80-D179-4451-BF15-8B7BFE523B7D}" dt="2024-09-18T10:49:34.100" v="441" actId="26606"/>
          <ac:spMkLst>
            <pc:docMk/>
            <pc:sldMk cId="2741573877" sldId="259"/>
            <ac:spMk id="12" creationId="{BC4C4868-CB8F-4AF9-9CDB-8108F2C19B67}"/>
          </ac:spMkLst>
        </pc:spChg>
        <pc:spChg chg="add">
          <ac:chgData name="COX, Joe" userId="ebeb6adc-cdd0-41e7-89a3-3059ebdeda31" providerId="ADAL" clId="{913CFA80-D179-4451-BF15-8B7BFE523B7D}" dt="2024-09-18T10:49:34.100" v="441" actId="26606"/>
          <ac:spMkLst>
            <pc:docMk/>
            <pc:sldMk cId="2741573877" sldId="259"/>
            <ac:spMk id="14" creationId="{375E0459-6403-40CD-989D-56A4407CA12E}"/>
          </ac:spMkLst>
        </pc:spChg>
        <pc:spChg chg="add">
          <ac:chgData name="COX, Joe" userId="ebeb6adc-cdd0-41e7-89a3-3059ebdeda31" providerId="ADAL" clId="{913CFA80-D179-4451-BF15-8B7BFE523B7D}" dt="2024-09-18T10:49:34.100" v="441" actId="26606"/>
          <ac:spMkLst>
            <pc:docMk/>
            <pc:sldMk cId="2741573877" sldId="259"/>
            <ac:spMk id="16" creationId="{53E5B1A8-3AC9-4BD1-9BBC-78CA94F2D1BA}"/>
          </ac:spMkLst>
        </pc:spChg>
      </pc:sldChg>
      <pc:sldChg chg="addSp modSp new del mod setBg">
        <pc:chgData name="COX, Joe" userId="ebeb6adc-cdd0-41e7-89a3-3059ebdeda31" providerId="ADAL" clId="{913CFA80-D179-4451-BF15-8B7BFE523B7D}" dt="2024-09-18T11:05:27.403" v="612" actId="2696"/>
        <pc:sldMkLst>
          <pc:docMk/>
          <pc:sldMk cId="1843103368" sldId="260"/>
        </pc:sldMkLst>
        <pc:spChg chg="mod">
          <ac:chgData name="COX, Joe" userId="ebeb6adc-cdd0-41e7-89a3-3059ebdeda31" providerId="ADAL" clId="{913CFA80-D179-4451-BF15-8B7BFE523B7D}" dt="2024-09-18T11:02:24.068" v="611" actId="26606"/>
          <ac:spMkLst>
            <pc:docMk/>
            <pc:sldMk cId="1843103368" sldId="260"/>
            <ac:spMk id="2" creationId="{A82DF299-B706-F4B8-51E5-7F68E4FF11F1}"/>
          </ac:spMkLst>
        </pc:spChg>
        <pc:spChg chg="mod">
          <ac:chgData name="COX, Joe" userId="ebeb6adc-cdd0-41e7-89a3-3059ebdeda31" providerId="ADAL" clId="{913CFA80-D179-4451-BF15-8B7BFE523B7D}" dt="2024-09-18T11:02:24.068" v="611" actId="26606"/>
          <ac:spMkLst>
            <pc:docMk/>
            <pc:sldMk cId="1843103368" sldId="260"/>
            <ac:spMk id="3" creationId="{46050389-12F9-F920-EA48-1D2406D80B56}"/>
          </ac:spMkLst>
        </pc:spChg>
        <pc:spChg chg="add">
          <ac:chgData name="COX, Joe" userId="ebeb6adc-cdd0-41e7-89a3-3059ebdeda31" providerId="ADAL" clId="{913CFA80-D179-4451-BF15-8B7BFE523B7D}" dt="2024-09-18T11:02:24.068" v="611" actId="26606"/>
          <ac:spMkLst>
            <pc:docMk/>
            <pc:sldMk cId="1843103368" sldId="260"/>
            <ac:spMk id="8" creationId="{70DFC902-7D23-471A-B557-B6B6917D7A0D}"/>
          </ac:spMkLst>
        </pc:spChg>
        <pc:spChg chg="add">
          <ac:chgData name="COX, Joe" userId="ebeb6adc-cdd0-41e7-89a3-3059ebdeda31" providerId="ADAL" clId="{913CFA80-D179-4451-BF15-8B7BFE523B7D}" dt="2024-09-18T11:02:24.068" v="611" actId="26606"/>
          <ac:spMkLst>
            <pc:docMk/>
            <pc:sldMk cId="1843103368" sldId="260"/>
            <ac:spMk id="10" creationId="{A55D5633-D557-4DCA-982C-FF36EB7A1C00}"/>
          </ac:spMkLst>
        </pc:spChg>
        <pc:spChg chg="add">
          <ac:chgData name="COX, Joe" userId="ebeb6adc-cdd0-41e7-89a3-3059ebdeda31" providerId="ADAL" clId="{913CFA80-D179-4451-BF15-8B7BFE523B7D}" dt="2024-09-18T11:02:24.068" v="611" actId="26606"/>
          <ac:spMkLst>
            <pc:docMk/>
            <pc:sldMk cId="1843103368" sldId="260"/>
            <ac:spMk id="12" creationId="{450D3AD2-FA80-415F-A9CE-54D884561CD7}"/>
          </ac:spMkLst>
        </pc:spChg>
      </pc:sldChg>
      <pc:sldChg chg="modSp add mod">
        <pc:chgData name="COX, Joe" userId="ebeb6adc-cdd0-41e7-89a3-3059ebdeda31" providerId="ADAL" clId="{913CFA80-D179-4451-BF15-8B7BFE523B7D}" dt="2024-09-18T11:13:41.962" v="1030" actId="313"/>
        <pc:sldMkLst>
          <pc:docMk/>
          <pc:sldMk cId="3656670382" sldId="260"/>
        </pc:sldMkLst>
        <pc:spChg chg="mod">
          <ac:chgData name="COX, Joe" userId="ebeb6adc-cdd0-41e7-89a3-3059ebdeda31" providerId="ADAL" clId="{913CFA80-D179-4451-BF15-8B7BFE523B7D}" dt="2024-09-18T11:06:50.331" v="631" actId="20577"/>
          <ac:spMkLst>
            <pc:docMk/>
            <pc:sldMk cId="3656670382" sldId="260"/>
            <ac:spMk id="2" creationId="{7DB06076-2C28-10D7-D68D-AA36BAAE6393}"/>
          </ac:spMkLst>
        </pc:spChg>
        <pc:spChg chg="mod">
          <ac:chgData name="COX, Joe" userId="ebeb6adc-cdd0-41e7-89a3-3059ebdeda31" providerId="ADAL" clId="{913CFA80-D179-4451-BF15-8B7BFE523B7D}" dt="2024-09-18T11:13:41.962" v="1030" actId="313"/>
          <ac:spMkLst>
            <pc:docMk/>
            <pc:sldMk cId="3656670382" sldId="260"/>
            <ac:spMk id="3" creationId="{9F32A775-A99E-F2CF-6A47-5CE3A5D43EF4}"/>
          </ac:spMkLst>
        </pc:spChg>
      </pc:sldChg>
      <pc:sldChg chg="add del ord">
        <pc:chgData name="COX, Joe" userId="ebeb6adc-cdd0-41e7-89a3-3059ebdeda31" providerId="ADAL" clId="{913CFA80-D179-4451-BF15-8B7BFE523B7D}" dt="2024-09-18T11:23:28.614" v="1099" actId="2696"/>
        <pc:sldMkLst>
          <pc:docMk/>
          <pc:sldMk cId="3445299214" sldId="261"/>
        </pc:sldMkLst>
      </pc:sldChg>
      <pc:sldChg chg="addSp modSp new mod setBg">
        <pc:chgData name="COX, Joe" userId="ebeb6adc-cdd0-41e7-89a3-3059ebdeda31" providerId="ADAL" clId="{913CFA80-D179-4451-BF15-8B7BFE523B7D}" dt="2024-09-18T11:25:42.125" v="1143" actId="27636"/>
        <pc:sldMkLst>
          <pc:docMk/>
          <pc:sldMk cId="27449156" sldId="262"/>
        </pc:sldMkLst>
        <pc:spChg chg="mod">
          <ac:chgData name="COX, Joe" userId="ebeb6adc-cdd0-41e7-89a3-3059ebdeda31" providerId="ADAL" clId="{913CFA80-D179-4451-BF15-8B7BFE523B7D}" dt="2024-09-18T11:24:02.435" v="1132" actId="20577"/>
          <ac:spMkLst>
            <pc:docMk/>
            <pc:sldMk cId="27449156" sldId="262"/>
            <ac:spMk id="2" creationId="{BEB33AEC-63F3-6344-2A87-8EC80B96F205}"/>
          </ac:spMkLst>
        </pc:spChg>
        <pc:spChg chg="mod">
          <ac:chgData name="COX, Joe" userId="ebeb6adc-cdd0-41e7-89a3-3059ebdeda31" providerId="ADAL" clId="{913CFA80-D179-4451-BF15-8B7BFE523B7D}" dt="2024-09-18T11:25:42.125" v="1143" actId="27636"/>
          <ac:spMkLst>
            <pc:docMk/>
            <pc:sldMk cId="27449156" sldId="262"/>
            <ac:spMk id="3" creationId="{5265AE23-BCF9-D872-7137-6F0D9B450C8A}"/>
          </ac:spMkLst>
        </pc:spChg>
        <pc:spChg chg="add">
          <ac:chgData name="COX, Joe" userId="ebeb6adc-cdd0-41e7-89a3-3059ebdeda31" providerId="ADAL" clId="{913CFA80-D179-4451-BF15-8B7BFE523B7D}" dt="2024-09-18T11:23:25.014" v="1098" actId="26606"/>
          <ac:spMkLst>
            <pc:docMk/>
            <pc:sldMk cId="27449156" sldId="262"/>
            <ac:spMk id="8" creationId="{1B15ED52-F352-441B-82BF-E0EA34836D08}"/>
          </ac:spMkLst>
        </pc:spChg>
        <pc:spChg chg="add">
          <ac:chgData name="COX, Joe" userId="ebeb6adc-cdd0-41e7-89a3-3059ebdeda31" providerId="ADAL" clId="{913CFA80-D179-4451-BF15-8B7BFE523B7D}" dt="2024-09-18T11:23:25.014" v="1098" actId="26606"/>
          <ac:spMkLst>
            <pc:docMk/>
            <pc:sldMk cId="27449156" sldId="262"/>
            <ac:spMk id="10" creationId="{3B2E3793-BFE6-45A2-9B7B-E18844431C99}"/>
          </ac:spMkLst>
        </pc:spChg>
        <pc:spChg chg="add">
          <ac:chgData name="COX, Joe" userId="ebeb6adc-cdd0-41e7-89a3-3059ebdeda31" providerId="ADAL" clId="{913CFA80-D179-4451-BF15-8B7BFE523B7D}" dt="2024-09-18T11:23:25.014" v="1098" actId="26606"/>
          <ac:spMkLst>
            <pc:docMk/>
            <pc:sldMk cId="27449156" sldId="262"/>
            <ac:spMk id="12" creationId="{BC4C4868-CB8F-4AF9-9CDB-8108F2C19B67}"/>
          </ac:spMkLst>
        </pc:spChg>
        <pc:spChg chg="add">
          <ac:chgData name="COX, Joe" userId="ebeb6adc-cdd0-41e7-89a3-3059ebdeda31" providerId="ADAL" clId="{913CFA80-D179-4451-BF15-8B7BFE523B7D}" dt="2024-09-18T11:23:25.014" v="1098" actId="26606"/>
          <ac:spMkLst>
            <pc:docMk/>
            <pc:sldMk cId="27449156" sldId="262"/>
            <ac:spMk id="14" creationId="{375E0459-6403-40CD-989D-56A4407CA12E}"/>
          </ac:spMkLst>
        </pc:spChg>
        <pc:spChg chg="add">
          <ac:chgData name="COX, Joe" userId="ebeb6adc-cdd0-41e7-89a3-3059ebdeda31" providerId="ADAL" clId="{913CFA80-D179-4451-BF15-8B7BFE523B7D}" dt="2024-09-18T11:23:25.014" v="1098" actId="26606"/>
          <ac:spMkLst>
            <pc:docMk/>
            <pc:sldMk cId="27449156" sldId="262"/>
            <ac:spMk id="16" creationId="{53E5B1A8-3AC9-4BD1-9BBC-78CA94F2D1BA}"/>
          </ac:spMkLst>
        </pc:spChg>
      </pc:sldChg>
      <pc:sldChg chg="addSp modSp new mod setBg">
        <pc:chgData name="COX, Joe" userId="ebeb6adc-cdd0-41e7-89a3-3059ebdeda31" providerId="ADAL" clId="{913CFA80-D179-4451-BF15-8B7BFE523B7D}" dt="2024-09-22T22:52:14.868" v="2478" actId="27636"/>
        <pc:sldMkLst>
          <pc:docMk/>
          <pc:sldMk cId="835837387" sldId="263"/>
        </pc:sldMkLst>
        <pc:spChg chg="mod">
          <ac:chgData name="COX, Joe" userId="ebeb6adc-cdd0-41e7-89a3-3059ebdeda31" providerId="ADAL" clId="{913CFA80-D179-4451-BF15-8B7BFE523B7D}" dt="2024-09-18T11:24:29.600" v="1135"/>
          <ac:spMkLst>
            <pc:docMk/>
            <pc:sldMk cId="835837387" sldId="263"/>
            <ac:spMk id="2" creationId="{438ADBEE-6144-0E4A-BD53-C1C47A086233}"/>
          </ac:spMkLst>
        </pc:spChg>
        <pc:spChg chg="mod">
          <ac:chgData name="COX, Joe" userId="ebeb6adc-cdd0-41e7-89a3-3059ebdeda31" providerId="ADAL" clId="{913CFA80-D179-4451-BF15-8B7BFE523B7D}" dt="2024-09-22T22:52:14.868" v="2478" actId="27636"/>
          <ac:spMkLst>
            <pc:docMk/>
            <pc:sldMk cId="835837387" sldId="263"/>
            <ac:spMk id="3" creationId="{815A2427-586E-E64A-CE7F-DCE04D5C6E2D}"/>
          </ac:spMkLst>
        </pc:spChg>
        <pc:spChg chg="add">
          <ac:chgData name="COX, Joe" userId="ebeb6adc-cdd0-41e7-89a3-3059ebdeda31" providerId="ADAL" clId="{913CFA80-D179-4451-BF15-8B7BFE523B7D}" dt="2024-09-18T11:24:14.049" v="1134" actId="26606"/>
          <ac:spMkLst>
            <pc:docMk/>
            <pc:sldMk cId="835837387" sldId="263"/>
            <ac:spMk id="8" creationId="{1B15ED52-F352-441B-82BF-E0EA34836D08}"/>
          </ac:spMkLst>
        </pc:spChg>
        <pc:spChg chg="add">
          <ac:chgData name="COX, Joe" userId="ebeb6adc-cdd0-41e7-89a3-3059ebdeda31" providerId="ADAL" clId="{913CFA80-D179-4451-BF15-8B7BFE523B7D}" dt="2024-09-18T11:24:14.049" v="1134" actId="26606"/>
          <ac:spMkLst>
            <pc:docMk/>
            <pc:sldMk cId="835837387" sldId="263"/>
            <ac:spMk id="10" creationId="{3B2E3793-BFE6-45A2-9B7B-E18844431C99}"/>
          </ac:spMkLst>
        </pc:spChg>
        <pc:spChg chg="add">
          <ac:chgData name="COX, Joe" userId="ebeb6adc-cdd0-41e7-89a3-3059ebdeda31" providerId="ADAL" clId="{913CFA80-D179-4451-BF15-8B7BFE523B7D}" dt="2024-09-18T11:24:14.049" v="1134" actId="26606"/>
          <ac:spMkLst>
            <pc:docMk/>
            <pc:sldMk cId="835837387" sldId="263"/>
            <ac:spMk id="12" creationId="{BC4C4868-CB8F-4AF9-9CDB-8108F2C19B67}"/>
          </ac:spMkLst>
        </pc:spChg>
        <pc:spChg chg="add">
          <ac:chgData name="COX, Joe" userId="ebeb6adc-cdd0-41e7-89a3-3059ebdeda31" providerId="ADAL" clId="{913CFA80-D179-4451-BF15-8B7BFE523B7D}" dt="2024-09-18T11:24:14.049" v="1134" actId="26606"/>
          <ac:spMkLst>
            <pc:docMk/>
            <pc:sldMk cId="835837387" sldId="263"/>
            <ac:spMk id="14" creationId="{375E0459-6403-40CD-989D-56A4407CA12E}"/>
          </ac:spMkLst>
        </pc:spChg>
        <pc:spChg chg="add">
          <ac:chgData name="COX, Joe" userId="ebeb6adc-cdd0-41e7-89a3-3059ebdeda31" providerId="ADAL" clId="{913CFA80-D179-4451-BF15-8B7BFE523B7D}" dt="2024-09-18T11:24:14.049" v="1134" actId="26606"/>
          <ac:spMkLst>
            <pc:docMk/>
            <pc:sldMk cId="835837387" sldId="263"/>
            <ac:spMk id="16" creationId="{53E5B1A8-3AC9-4BD1-9BBC-78CA94F2D1BA}"/>
          </ac:spMkLst>
        </pc:spChg>
      </pc:sldChg>
      <pc:sldChg chg="addSp modSp new mod setBg">
        <pc:chgData name="COX, Joe" userId="ebeb6adc-cdd0-41e7-89a3-3059ebdeda31" providerId="ADAL" clId="{913CFA80-D179-4451-BF15-8B7BFE523B7D}" dt="2024-09-18T12:09:06.042" v="1335" actId="20577"/>
        <pc:sldMkLst>
          <pc:docMk/>
          <pc:sldMk cId="2021057939" sldId="264"/>
        </pc:sldMkLst>
        <pc:spChg chg="mod">
          <ac:chgData name="COX, Joe" userId="ebeb6adc-cdd0-41e7-89a3-3059ebdeda31" providerId="ADAL" clId="{913CFA80-D179-4451-BF15-8B7BFE523B7D}" dt="2024-09-18T11:26:27.131" v="1168" actId="20577"/>
          <ac:spMkLst>
            <pc:docMk/>
            <pc:sldMk cId="2021057939" sldId="264"/>
            <ac:spMk id="2" creationId="{9CD66D73-B430-D8A9-9305-E2B913B9B6C6}"/>
          </ac:spMkLst>
        </pc:spChg>
        <pc:spChg chg="mod">
          <ac:chgData name="COX, Joe" userId="ebeb6adc-cdd0-41e7-89a3-3059ebdeda31" providerId="ADAL" clId="{913CFA80-D179-4451-BF15-8B7BFE523B7D}" dt="2024-09-18T12:09:06.042" v="1335" actId="20577"/>
          <ac:spMkLst>
            <pc:docMk/>
            <pc:sldMk cId="2021057939" sldId="264"/>
            <ac:spMk id="3" creationId="{293FCD7B-FC6F-5B14-342B-E71B42F1FCF0}"/>
          </ac:spMkLst>
        </pc:spChg>
        <pc:spChg chg="add">
          <ac:chgData name="COX, Joe" userId="ebeb6adc-cdd0-41e7-89a3-3059ebdeda31" providerId="ADAL" clId="{913CFA80-D179-4451-BF15-8B7BFE523B7D}" dt="2024-09-18T11:26:17.375" v="1147" actId="26606"/>
          <ac:spMkLst>
            <pc:docMk/>
            <pc:sldMk cId="2021057939" sldId="264"/>
            <ac:spMk id="8" creationId="{1B15ED52-F352-441B-82BF-E0EA34836D08}"/>
          </ac:spMkLst>
        </pc:spChg>
        <pc:spChg chg="add">
          <ac:chgData name="COX, Joe" userId="ebeb6adc-cdd0-41e7-89a3-3059ebdeda31" providerId="ADAL" clId="{913CFA80-D179-4451-BF15-8B7BFE523B7D}" dt="2024-09-18T11:26:17.375" v="1147" actId="26606"/>
          <ac:spMkLst>
            <pc:docMk/>
            <pc:sldMk cId="2021057939" sldId="264"/>
            <ac:spMk id="10" creationId="{3B2E3793-BFE6-45A2-9B7B-E18844431C99}"/>
          </ac:spMkLst>
        </pc:spChg>
        <pc:spChg chg="add">
          <ac:chgData name="COX, Joe" userId="ebeb6adc-cdd0-41e7-89a3-3059ebdeda31" providerId="ADAL" clId="{913CFA80-D179-4451-BF15-8B7BFE523B7D}" dt="2024-09-18T11:26:17.375" v="1147" actId="26606"/>
          <ac:spMkLst>
            <pc:docMk/>
            <pc:sldMk cId="2021057939" sldId="264"/>
            <ac:spMk id="12" creationId="{BC4C4868-CB8F-4AF9-9CDB-8108F2C19B67}"/>
          </ac:spMkLst>
        </pc:spChg>
        <pc:spChg chg="add">
          <ac:chgData name="COX, Joe" userId="ebeb6adc-cdd0-41e7-89a3-3059ebdeda31" providerId="ADAL" clId="{913CFA80-D179-4451-BF15-8B7BFE523B7D}" dt="2024-09-18T11:26:17.375" v="1147" actId="26606"/>
          <ac:spMkLst>
            <pc:docMk/>
            <pc:sldMk cId="2021057939" sldId="264"/>
            <ac:spMk id="14" creationId="{375E0459-6403-40CD-989D-56A4407CA12E}"/>
          </ac:spMkLst>
        </pc:spChg>
        <pc:spChg chg="add">
          <ac:chgData name="COX, Joe" userId="ebeb6adc-cdd0-41e7-89a3-3059ebdeda31" providerId="ADAL" clId="{913CFA80-D179-4451-BF15-8B7BFE523B7D}" dt="2024-09-18T11:26:17.375" v="1147" actId="26606"/>
          <ac:spMkLst>
            <pc:docMk/>
            <pc:sldMk cId="2021057939" sldId="264"/>
            <ac:spMk id="16" creationId="{53E5B1A8-3AC9-4BD1-9BBC-78CA94F2D1BA}"/>
          </ac:spMkLst>
        </pc:spChg>
      </pc:sldChg>
      <pc:sldChg chg="addSp modSp new mod setBg">
        <pc:chgData name="COX, Joe" userId="ebeb6adc-cdd0-41e7-89a3-3059ebdeda31" providerId="ADAL" clId="{913CFA80-D179-4451-BF15-8B7BFE523B7D}" dt="2024-09-18T12:08:49.286" v="1327"/>
        <pc:sldMkLst>
          <pc:docMk/>
          <pc:sldMk cId="808790170" sldId="265"/>
        </pc:sldMkLst>
        <pc:spChg chg="mod">
          <ac:chgData name="COX, Joe" userId="ebeb6adc-cdd0-41e7-89a3-3059ebdeda31" providerId="ADAL" clId="{913CFA80-D179-4451-BF15-8B7BFE523B7D}" dt="2024-09-18T11:34:59.237" v="1326" actId="20577"/>
          <ac:spMkLst>
            <pc:docMk/>
            <pc:sldMk cId="808790170" sldId="265"/>
            <ac:spMk id="2" creationId="{F8DE84DF-AE7C-6DB5-588B-43073A3FFAF2}"/>
          </ac:spMkLst>
        </pc:spChg>
        <pc:spChg chg="mod">
          <ac:chgData name="COX, Joe" userId="ebeb6adc-cdd0-41e7-89a3-3059ebdeda31" providerId="ADAL" clId="{913CFA80-D179-4451-BF15-8B7BFE523B7D}" dt="2024-09-18T12:08:49.286" v="1327"/>
          <ac:spMkLst>
            <pc:docMk/>
            <pc:sldMk cId="808790170" sldId="265"/>
            <ac:spMk id="3" creationId="{F2EE3323-9316-37C6-6E7A-7879040B13CB}"/>
          </ac:spMkLst>
        </pc:spChg>
        <pc:spChg chg="add">
          <ac:chgData name="COX, Joe" userId="ebeb6adc-cdd0-41e7-89a3-3059ebdeda31" providerId="ADAL" clId="{913CFA80-D179-4451-BF15-8B7BFE523B7D}" dt="2024-09-18T11:34:54.769" v="1315" actId="26606"/>
          <ac:spMkLst>
            <pc:docMk/>
            <pc:sldMk cId="808790170" sldId="265"/>
            <ac:spMk id="8" creationId="{1B15ED52-F352-441B-82BF-E0EA34836D08}"/>
          </ac:spMkLst>
        </pc:spChg>
        <pc:spChg chg="add">
          <ac:chgData name="COX, Joe" userId="ebeb6adc-cdd0-41e7-89a3-3059ebdeda31" providerId="ADAL" clId="{913CFA80-D179-4451-BF15-8B7BFE523B7D}" dt="2024-09-18T11:34:54.769" v="1315" actId="26606"/>
          <ac:spMkLst>
            <pc:docMk/>
            <pc:sldMk cId="808790170" sldId="265"/>
            <ac:spMk id="10" creationId="{3B2E3793-BFE6-45A2-9B7B-E18844431C99}"/>
          </ac:spMkLst>
        </pc:spChg>
        <pc:spChg chg="add">
          <ac:chgData name="COX, Joe" userId="ebeb6adc-cdd0-41e7-89a3-3059ebdeda31" providerId="ADAL" clId="{913CFA80-D179-4451-BF15-8B7BFE523B7D}" dt="2024-09-18T11:34:54.769" v="1315" actId="26606"/>
          <ac:spMkLst>
            <pc:docMk/>
            <pc:sldMk cId="808790170" sldId="265"/>
            <ac:spMk id="12" creationId="{BC4C4868-CB8F-4AF9-9CDB-8108F2C19B67}"/>
          </ac:spMkLst>
        </pc:spChg>
        <pc:spChg chg="add">
          <ac:chgData name="COX, Joe" userId="ebeb6adc-cdd0-41e7-89a3-3059ebdeda31" providerId="ADAL" clId="{913CFA80-D179-4451-BF15-8B7BFE523B7D}" dt="2024-09-18T11:34:54.769" v="1315" actId="26606"/>
          <ac:spMkLst>
            <pc:docMk/>
            <pc:sldMk cId="808790170" sldId="265"/>
            <ac:spMk id="14" creationId="{375E0459-6403-40CD-989D-56A4407CA12E}"/>
          </ac:spMkLst>
        </pc:spChg>
        <pc:spChg chg="add">
          <ac:chgData name="COX, Joe" userId="ebeb6adc-cdd0-41e7-89a3-3059ebdeda31" providerId="ADAL" clId="{913CFA80-D179-4451-BF15-8B7BFE523B7D}" dt="2024-09-18T11:34:54.769" v="1315" actId="26606"/>
          <ac:spMkLst>
            <pc:docMk/>
            <pc:sldMk cId="808790170" sldId="265"/>
            <ac:spMk id="16" creationId="{53E5B1A8-3AC9-4BD1-9BBC-78CA94F2D1BA}"/>
          </ac:spMkLst>
        </pc:spChg>
      </pc:sldChg>
      <pc:sldChg chg="addSp delSp modSp new mod setBg">
        <pc:chgData name="COX, Joe" userId="ebeb6adc-cdd0-41e7-89a3-3059ebdeda31" providerId="ADAL" clId="{913CFA80-D179-4451-BF15-8B7BFE523B7D}" dt="2024-09-18T12:39:26.512" v="1507" actId="20577"/>
        <pc:sldMkLst>
          <pc:docMk/>
          <pc:sldMk cId="290490240" sldId="266"/>
        </pc:sldMkLst>
        <pc:spChg chg="mod">
          <ac:chgData name="COX, Joe" userId="ebeb6adc-cdd0-41e7-89a3-3059ebdeda31" providerId="ADAL" clId="{913CFA80-D179-4451-BF15-8B7BFE523B7D}" dt="2024-09-18T12:39:26.512" v="1507" actId="20577"/>
          <ac:spMkLst>
            <pc:docMk/>
            <pc:sldMk cId="290490240" sldId="266"/>
            <ac:spMk id="2" creationId="{E33E36BA-4DC7-16FD-6261-4DFFC0572088}"/>
          </ac:spMkLst>
        </pc:spChg>
        <pc:spChg chg="del">
          <ac:chgData name="COX, Joe" userId="ebeb6adc-cdd0-41e7-89a3-3059ebdeda31" providerId="ADAL" clId="{913CFA80-D179-4451-BF15-8B7BFE523B7D}" dt="2024-09-18T12:31:35.377" v="1339" actId="26606"/>
          <ac:spMkLst>
            <pc:docMk/>
            <pc:sldMk cId="290490240" sldId="266"/>
            <ac:spMk id="3" creationId="{B39FDC25-22DC-9D24-EBB4-55BB877368DD}"/>
          </ac:spMkLst>
        </pc:spChg>
        <pc:spChg chg="add del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8" creationId="{577D6B2E-37A3-429E-A37C-F30ED6487282}"/>
          </ac:spMkLst>
        </pc:spChg>
        <pc:spChg chg="add del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10" creationId="{5CEAD642-85CF-4750-8432-7C80C901F001}"/>
          </ac:spMkLst>
        </pc:spChg>
        <pc:spChg chg="add del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12" creationId="{FA33EEAE-15D5-4119-8C1E-89D943F911EF}"/>
          </ac:spMkLst>
        </pc:spChg>
        <pc:spChg chg="add del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14" creationId="{730D8B3B-9B80-4025-B934-26DC7D7CD231}"/>
          </ac:spMkLst>
        </pc:spChg>
        <pc:spChg chg="add del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16" creationId="{1064D5D5-227B-4F66-9AEA-46F570E793BD}"/>
          </ac:spMkLst>
        </pc:spChg>
        <pc:spChg chg="add del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18" creationId="{646B67A4-D328-4747-A82B-65E84FA46368}"/>
          </ac:spMkLst>
        </pc:spChg>
        <pc:spChg chg="add del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20" creationId="{B5A1B09C-1565-46F8-B70F-621C5EB48A09}"/>
          </ac:spMkLst>
        </pc:spChg>
        <pc:spChg chg="add del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22" creationId="{8C516CC8-80AC-446C-A56E-9F54B7210402}"/>
          </ac:spMkLst>
        </pc:spChg>
        <pc:spChg chg="add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27" creationId="{8C790BE2-4E4F-4AAF-81A2-4A6F4885EBE6}"/>
          </ac:spMkLst>
        </pc:spChg>
        <pc:spChg chg="add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29" creationId="{D28B54C3-B57B-472A-B96E-1FCB67093DC2}"/>
          </ac:spMkLst>
        </pc:spChg>
        <pc:spChg chg="add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31" creationId="{7DB3C429-F8DA-49B9-AF84-21996FCF78B5}"/>
          </ac:spMkLst>
        </pc:spChg>
        <pc:spChg chg="add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33" creationId="{E12088DD-B1AD-40E0-8B86-1D87A2CCD9BE}"/>
          </ac:spMkLst>
        </pc:spChg>
        <pc:spChg chg="add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35" creationId="{C4C9F2B0-1044-46EB-8AEB-C3BFFDE6C2CC}"/>
          </ac:spMkLst>
        </pc:spChg>
        <pc:spChg chg="add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37" creationId="{0C395952-4E26-45A2-8756-2ADFD6E53C6E}"/>
          </ac:spMkLst>
        </pc:spChg>
        <pc:spChg chg="add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39" creationId="{4734BADF-9461-4621-B112-2D7BABEA7DD0}"/>
          </ac:spMkLst>
        </pc:spChg>
      </pc:sldChg>
      <pc:sldChg chg="addSp modSp new mod setBg">
        <pc:chgData name="COX, Joe" userId="ebeb6adc-cdd0-41e7-89a3-3059ebdeda31" providerId="ADAL" clId="{913CFA80-D179-4451-BF15-8B7BFE523B7D}" dt="2024-09-18T12:48:13.096" v="1770" actId="20577"/>
        <pc:sldMkLst>
          <pc:docMk/>
          <pc:sldMk cId="2489735720" sldId="267"/>
        </pc:sldMkLst>
        <pc:spChg chg="mod">
          <ac:chgData name="COX, Joe" userId="ebeb6adc-cdd0-41e7-89a3-3059ebdeda31" providerId="ADAL" clId="{913CFA80-D179-4451-BF15-8B7BFE523B7D}" dt="2024-09-18T12:42:58.273" v="1520" actId="20577"/>
          <ac:spMkLst>
            <pc:docMk/>
            <pc:sldMk cId="2489735720" sldId="267"/>
            <ac:spMk id="2" creationId="{A505DFA3-F8AF-1A5A-F065-6D8FC9D5C475}"/>
          </ac:spMkLst>
        </pc:spChg>
        <pc:spChg chg="mod">
          <ac:chgData name="COX, Joe" userId="ebeb6adc-cdd0-41e7-89a3-3059ebdeda31" providerId="ADAL" clId="{913CFA80-D179-4451-BF15-8B7BFE523B7D}" dt="2024-09-18T12:48:13.096" v="1770" actId="20577"/>
          <ac:spMkLst>
            <pc:docMk/>
            <pc:sldMk cId="2489735720" sldId="267"/>
            <ac:spMk id="3" creationId="{90DEBD97-5D06-38AF-4B2B-E9A444CA060C}"/>
          </ac:spMkLst>
        </pc:spChg>
        <pc:spChg chg="add">
          <ac:chgData name="COX, Joe" userId="ebeb6adc-cdd0-41e7-89a3-3059ebdeda31" providerId="ADAL" clId="{913CFA80-D179-4451-BF15-8B7BFE523B7D}" dt="2024-09-18T12:39:31.125" v="1508" actId="26606"/>
          <ac:spMkLst>
            <pc:docMk/>
            <pc:sldMk cId="2489735720" sldId="267"/>
            <ac:spMk id="8" creationId="{1B15ED52-F352-441B-82BF-E0EA34836D08}"/>
          </ac:spMkLst>
        </pc:spChg>
        <pc:spChg chg="add">
          <ac:chgData name="COX, Joe" userId="ebeb6adc-cdd0-41e7-89a3-3059ebdeda31" providerId="ADAL" clId="{913CFA80-D179-4451-BF15-8B7BFE523B7D}" dt="2024-09-18T12:39:31.125" v="1508" actId="26606"/>
          <ac:spMkLst>
            <pc:docMk/>
            <pc:sldMk cId="2489735720" sldId="267"/>
            <ac:spMk id="10" creationId="{3B2E3793-BFE6-45A2-9B7B-E18844431C99}"/>
          </ac:spMkLst>
        </pc:spChg>
        <pc:spChg chg="add">
          <ac:chgData name="COX, Joe" userId="ebeb6adc-cdd0-41e7-89a3-3059ebdeda31" providerId="ADAL" clId="{913CFA80-D179-4451-BF15-8B7BFE523B7D}" dt="2024-09-18T12:39:31.125" v="1508" actId="26606"/>
          <ac:spMkLst>
            <pc:docMk/>
            <pc:sldMk cId="2489735720" sldId="267"/>
            <ac:spMk id="12" creationId="{BC4C4868-CB8F-4AF9-9CDB-8108F2C19B67}"/>
          </ac:spMkLst>
        </pc:spChg>
        <pc:spChg chg="add">
          <ac:chgData name="COX, Joe" userId="ebeb6adc-cdd0-41e7-89a3-3059ebdeda31" providerId="ADAL" clId="{913CFA80-D179-4451-BF15-8B7BFE523B7D}" dt="2024-09-18T12:39:31.125" v="1508" actId="26606"/>
          <ac:spMkLst>
            <pc:docMk/>
            <pc:sldMk cId="2489735720" sldId="267"/>
            <ac:spMk id="14" creationId="{375E0459-6403-40CD-989D-56A4407CA12E}"/>
          </ac:spMkLst>
        </pc:spChg>
        <pc:spChg chg="add">
          <ac:chgData name="COX, Joe" userId="ebeb6adc-cdd0-41e7-89a3-3059ebdeda31" providerId="ADAL" clId="{913CFA80-D179-4451-BF15-8B7BFE523B7D}" dt="2024-09-18T12:39:31.125" v="1508" actId="26606"/>
          <ac:spMkLst>
            <pc:docMk/>
            <pc:sldMk cId="2489735720" sldId="267"/>
            <ac:spMk id="16" creationId="{53E5B1A8-3AC9-4BD1-9BBC-78CA94F2D1BA}"/>
          </ac:spMkLst>
        </pc:spChg>
      </pc:sldChg>
      <pc:sldChg chg="modSp add mod">
        <pc:chgData name="COX, Joe" userId="ebeb6adc-cdd0-41e7-89a3-3059ebdeda31" providerId="ADAL" clId="{913CFA80-D179-4451-BF15-8B7BFE523B7D}" dt="2024-09-22T22:54:28.652" v="2497" actId="20577"/>
        <pc:sldMkLst>
          <pc:docMk/>
          <pc:sldMk cId="1425554713" sldId="268"/>
        </pc:sldMkLst>
        <pc:spChg chg="mod">
          <ac:chgData name="COX, Joe" userId="ebeb6adc-cdd0-41e7-89a3-3059ebdeda31" providerId="ADAL" clId="{913CFA80-D179-4451-BF15-8B7BFE523B7D}" dt="2024-09-18T12:33:05.047" v="1404" actId="20577"/>
          <ac:spMkLst>
            <pc:docMk/>
            <pc:sldMk cId="1425554713" sldId="268"/>
            <ac:spMk id="2" creationId="{F8DE84DF-AE7C-6DB5-588B-43073A3FFAF2}"/>
          </ac:spMkLst>
        </pc:spChg>
        <pc:spChg chg="mod">
          <ac:chgData name="COX, Joe" userId="ebeb6adc-cdd0-41e7-89a3-3059ebdeda31" providerId="ADAL" clId="{913CFA80-D179-4451-BF15-8B7BFE523B7D}" dt="2024-09-22T22:54:28.652" v="2497" actId="20577"/>
          <ac:spMkLst>
            <pc:docMk/>
            <pc:sldMk cId="1425554713" sldId="268"/>
            <ac:spMk id="3" creationId="{F2EE3323-9316-37C6-6E7A-7879040B13CB}"/>
          </ac:spMkLst>
        </pc:spChg>
      </pc:sldChg>
      <pc:sldChg chg="addSp modSp new mod ord setBg">
        <pc:chgData name="COX, Joe" userId="ebeb6adc-cdd0-41e7-89a3-3059ebdeda31" providerId="ADAL" clId="{913CFA80-D179-4451-BF15-8B7BFE523B7D}" dt="2024-09-18T21:18:25.759" v="1819"/>
        <pc:sldMkLst>
          <pc:docMk/>
          <pc:sldMk cId="1170250259" sldId="269"/>
        </pc:sldMkLst>
        <pc:spChg chg="mod">
          <ac:chgData name="COX, Joe" userId="ebeb6adc-cdd0-41e7-89a3-3059ebdeda31" providerId="ADAL" clId="{913CFA80-D179-4451-BF15-8B7BFE523B7D}" dt="2024-09-18T12:49:47.650" v="1817" actId="20577"/>
          <ac:spMkLst>
            <pc:docMk/>
            <pc:sldMk cId="1170250259" sldId="269"/>
            <ac:spMk id="2" creationId="{2ED6A704-7606-90DE-7CE0-88DA55063357}"/>
          </ac:spMkLst>
        </pc:spChg>
        <pc:spChg chg="mod">
          <ac:chgData name="COX, Joe" userId="ebeb6adc-cdd0-41e7-89a3-3059ebdeda31" providerId="ADAL" clId="{913CFA80-D179-4451-BF15-8B7BFE523B7D}" dt="2024-09-18T12:49:25.403" v="1777" actId="27636"/>
          <ac:spMkLst>
            <pc:docMk/>
            <pc:sldMk cId="1170250259" sldId="269"/>
            <ac:spMk id="3" creationId="{95127BA8-9386-FD4A-E22C-BE8B2EFCDF13}"/>
          </ac:spMkLst>
        </pc:spChg>
        <pc:spChg chg="add">
          <ac:chgData name="COX, Joe" userId="ebeb6adc-cdd0-41e7-89a3-3059ebdeda31" providerId="ADAL" clId="{913CFA80-D179-4451-BF15-8B7BFE523B7D}" dt="2024-09-18T12:48:41.229" v="1772" actId="26606"/>
          <ac:spMkLst>
            <pc:docMk/>
            <pc:sldMk cId="1170250259" sldId="269"/>
            <ac:spMk id="8" creationId="{1B15ED52-F352-441B-82BF-E0EA34836D08}"/>
          </ac:spMkLst>
        </pc:spChg>
        <pc:spChg chg="add">
          <ac:chgData name="COX, Joe" userId="ebeb6adc-cdd0-41e7-89a3-3059ebdeda31" providerId="ADAL" clId="{913CFA80-D179-4451-BF15-8B7BFE523B7D}" dt="2024-09-18T12:48:41.229" v="1772" actId="26606"/>
          <ac:spMkLst>
            <pc:docMk/>
            <pc:sldMk cId="1170250259" sldId="269"/>
            <ac:spMk id="10" creationId="{3B2E3793-BFE6-45A2-9B7B-E18844431C99}"/>
          </ac:spMkLst>
        </pc:spChg>
        <pc:spChg chg="add">
          <ac:chgData name="COX, Joe" userId="ebeb6adc-cdd0-41e7-89a3-3059ebdeda31" providerId="ADAL" clId="{913CFA80-D179-4451-BF15-8B7BFE523B7D}" dt="2024-09-18T12:48:41.229" v="1772" actId="26606"/>
          <ac:spMkLst>
            <pc:docMk/>
            <pc:sldMk cId="1170250259" sldId="269"/>
            <ac:spMk id="12" creationId="{BC4C4868-CB8F-4AF9-9CDB-8108F2C19B67}"/>
          </ac:spMkLst>
        </pc:spChg>
        <pc:spChg chg="add">
          <ac:chgData name="COX, Joe" userId="ebeb6adc-cdd0-41e7-89a3-3059ebdeda31" providerId="ADAL" clId="{913CFA80-D179-4451-BF15-8B7BFE523B7D}" dt="2024-09-18T12:48:41.229" v="1772" actId="26606"/>
          <ac:spMkLst>
            <pc:docMk/>
            <pc:sldMk cId="1170250259" sldId="269"/>
            <ac:spMk id="14" creationId="{375E0459-6403-40CD-989D-56A4407CA12E}"/>
          </ac:spMkLst>
        </pc:spChg>
        <pc:spChg chg="add">
          <ac:chgData name="COX, Joe" userId="ebeb6adc-cdd0-41e7-89a3-3059ebdeda31" providerId="ADAL" clId="{913CFA80-D179-4451-BF15-8B7BFE523B7D}" dt="2024-09-18T12:48:41.229" v="1772" actId="26606"/>
          <ac:spMkLst>
            <pc:docMk/>
            <pc:sldMk cId="1170250259" sldId="269"/>
            <ac:spMk id="16" creationId="{53E5B1A8-3AC9-4BD1-9BBC-78CA94F2D1BA}"/>
          </ac:spMkLst>
        </pc:spChg>
      </pc:sldChg>
      <pc:sldChg chg="addSp modSp new mod setBg">
        <pc:chgData name="COX, Joe" userId="ebeb6adc-cdd0-41e7-89a3-3059ebdeda31" providerId="ADAL" clId="{913CFA80-D179-4451-BF15-8B7BFE523B7D}" dt="2024-09-18T21:47:34.433" v="2058" actId="20577"/>
        <pc:sldMkLst>
          <pc:docMk/>
          <pc:sldMk cId="2299197918" sldId="270"/>
        </pc:sldMkLst>
        <pc:spChg chg="mod">
          <ac:chgData name="COX, Joe" userId="ebeb6adc-cdd0-41e7-89a3-3059ebdeda31" providerId="ADAL" clId="{913CFA80-D179-4451-BF15-8B7BFE523B7D}" dt="2024-09-18T21:28:02.593" v="1830" actId="26606"/>
          <ac:spMkLst>
            <pc:docMk/>
            <pc:sldMk cId="2299197918" sldId="270"/>
            <ac:spMk id="2" creationId="{E6BE2C83-9DA5-C2A1-3AF4-E9A76BF6E066}"/>
          </ac:spMkLst>
        </pc:spChg>
        <pc:spChg chg="mod">
          <ac:chgData name="COX, Joe" userId="ebeb6adc-cdd0-41e7-89a3-3059ebdeda31" providerId="ADAL" clId="{913CFA80-D179-4451-BF15-8B7BFE523B7D}" dt="2024-09-18T21:47:34.433" v="2058" actId="20577"/>
          <ac:spMkLst>
            <pc:docMk/>
            <pc:sldMk cId="2299197918" sldId="270"/>
            <ac:spMk id="3" creationId="{29922DC4-EB35-A945-4120-E85A7FE4B598}"/>
          </ac:spMkLst>
        </pc:spChg>
        <pc:spChg chg="add">
          <ac:chgData name="COX, Joe" userId="ebeb6adc-cdd0-41e7-89a3-3059ebdeda31" providerId="ADAL" clId="{913CFA80-D179-4451-BF15-8B7BFE523B7D}" dt="2024-09-18T21:28:02.593" v="1830" actId="26606"/>
          <ac:spMkLst>
            <pc:docMk/>
            <pc:sldMk cId="2299197918" sldId="270"/>
            <ac:spMk id="8" creationId="{1B15ED52-F352-441B-82BF-E0EA34836D08}"/>
          </ac:spMkLst>
        </pc:spChg>
        <pc:spChg chg="add">
          <ac:chgData name="COX, Joe" userId="ebeb6adc-cdd0-41e7-89a3-3059ebdeda31" providerId="ADAL" clId="{913CFA80-D179-4451-BF15-8B7BFE523B7D}" dt="2024-09-18T21:28:02.593" v="1830" actId="26606"/>
          <ac:spMkLst>
            <pc:docMk/>
            <pc:sldMk cId="2299197918" sldId="270"/>
            <ac:spMk id="10" creationId="{3B2E3793-BFE6-45A2-9B7B-E18844431C99}"/>
          </ac:spMkLst>
        </pc:spChg>
        <pc:spChg chg="add">
          <ac:chgData name="COX, Joe" userId="ebeb6adc-cdd0-41e7-89a3-3059ebdeda31" providerId="ADAL" clId="{913CFA80-D179-4451-BF15-8B7BFE523B7D}" dt="2024-09-18T21:28:02.593" v="1830" actId="26606"/>
          <ac:spMkLst>
            <pc:docMk/>
            <pc:sldMk cId="2299197918" sldId="270"/>
            <ac:spMk id="12" creationId="{BC4C4868-CB8F-4AF9-9CDB-8108F2C19B67}"/>
          </ac:spMkLst>
        </pc:spChg>
        <pc:spChg chg="add">
          <ac:chgData name="COX, Joe" userId="ebeb6adc-cdd0-41e7-89a3-3059ebdeda31" providerId="ADAL" clId="{913CFA80-D179-4451-BF15-8B7BFE523B7D}" dt="2024-09-18T21:28:02.593" v="1830" actId="26606"/>
          <ac:spMkLst>
            <pc:docMk/>
            <pc:sldMk cId="2299197918" sldId="270"/>
            <ac:spMk id="14" creationId="{375E0459-6403-40CD-989D-56A4407CA12E}"/>
          </ac:spMkLst>
        </pc:spChg>
        <pc:spChg chg="add">
          <ac:chgData name="COX, Joe" userId="ebeb6adc-cdd0-41e7-89a3-3059ebdeda31" providerId="ADAL" clId="{913CFA80-D179-4451-BF15-8B7BFE523B7D}" dt="2024-09-18T21:28:02.593" v="1830" actId="26606"/>
          <ac:spMkLst>
            <pc:docMk/>
            <pc:sldMk cId="2299197918" sldId="270"/>
            <ac:spMk id="16" creationId="{53E5B1A8-3AC9-4BD1-9BBC-78CA94F2D1BA}"/>
          </ac:spMkLst>
        </pc:spChg>
      </pc:sldChg>
      <pc:sldChg chg="addSp modSp new mod setBg">
        <pc:chgData name="COX, Joe" userId="ebeb6adc-cdd0-41e7-89a3-3059ebdeda31" providerId="ADAL" clId="{913CFA80-D179-4451-BF15-8B7BFE523B7D}" dt="2024-09-18T21:54:00.014" v="2217" actId="20577"/>
        <pc:sldMkLst>
          <pc:docMk/>
          <pc:sldMk cId="117603833" sldId="271"/>
        </pc:sldMkLst>
        <pc:spChg chg="mod">
          <ac:chgData name="COX, Joe" userId="ebeb6adc-cdd0-41e7-89a3-3059ebdeda31" providerId="ADAL" clId="{913CFA80-D179-4451-BF15-8B7BFE523B7D}" dt="2024-09-18T21:48:02.801" v="2066" actId="20577"/>
          <ac:spMkLst>
            <pc:docMk/>
            <pc:sldMk cId="117603833" sldId="271"/>
            <ac:spMk id="2" creationId="{613F87AB-98DF-8000-913A-18CF92D1AF7F}"/>
          </ac:spMkLst>
        </pc:spChg>
        <pc:spChg chg="mod">
          <ac:chgData name="COX, Joe" userId="ebeb6adc-cdd0-41e7-89a3-3059ebdeda31" providerId="ADAL" clId="{913CFA80-D179-4451-BF15-8B7BFE523B7D}" dt="2024-09-18T21:54:00.014" v="2217" actId="20577"/>
          <ac:spMkLst>
            <pc:docMk/>
            <pc:sldMk cId="117603833" sldId="271"/>
            <ac:spMk id="3" creationId="{B6DA521A-F614-3B01-7E9C-37BF49D14CB4}"/>
          </ac:spMkLst>
        </pc:spChg>
        <pc:spChg chg="add">
          <ac:chgData name="COX, Joe" userId="ebeb6adc-cdd0-41e7-89a3-3059ebdeda31" providerId="ADAL" clId="{913CFA80-D179-4451-BF15-8B7BFE523B7D}" dt="2024-09-18T21:47:54.107" v="2060" actId="26606"/>
          <ac:spMkLst>
            <pc:docMk/>
            <pc:sldMk cId="117603833" sldId="271"/>
            <ac:spMk id="8" creationId="{1B15ED52-F352-441B-82BF-E0EA34836D08}"/>
          </ac:spMkLst>
        </pc:spChg>
        <pc:spChg chg="add">
          <ac:chgData name="COX, Joe" userId="ebeb6adc-cdd0-41e7-89a3-3059ebdeda31" providerId="ADAL" clId="{913CFA80-D179-4451-BF15-8B7BFE523B7D}" dt="2024-09-18T21:47:54.107" v="2060" actId="26606"/>
          <ac:spMkLst>
            <pc:docMk/>
            <pc:sldMk cId="117603833" sldId="271"/>
            <ac:spMk id="10" creationId="{3B2E3793-BFE6-45A2-9B7B-E18844431C99}"/>
          </ac:spMkLst>
        </pc:spChg>
        <pc:spChg chg="add">
          <ac:chgData name="COX, Joe" userId="ebeb6adc-cdd0-41e7-89a3-3059ebdeda31" providerId="ADAL" clId="{913CFA80-D179-4451-BF15-8B7BFE523B7D}" dt="2024-09-18T21:47:54.107" v="2060" actId="26606"/>
          <ac:spMkLst>
            <pc:docMk/>
            <pc:sldMk cId="117603833" sldId="271"/>
            <ac:spMk id="12" creationId="{BC4C4868-CB8F-4AF9-9CDB-8108F2C19B67}"/>
          </ac:spMkLst>
        </pc:spChg>
        <pc:spChg chg="add">
          <ac:chgData name="COX, Joe" userId="ebeb6adc-cdd0-41e7-89a3-3059ebdeda31" providerId="ADAL" clId="{913CFA80-D179-4451-BF15-8B7BFE523B7D}" dt="2024-09-18T21:47:54.107" v="2060" actId="26606"/>
          <ac:spMkLst>
            <pc:docMk/>
            <pc:sldMk cId="117603833" sldId="271"/>
            <ac:spMk id="14" creationId="{375E0459-6403-40CD-989D-56A4407CA12E}"/>
          </ac:spMkLst>
        </pc:spChg>
        <pc:spChg chg="add">
          <ac:chgData name="COX, Joe" userId="ebeb6adc-cdd0-41e7-89a3-3059ebdeda31" providerId="ADAL" clId="{913CFA80-D179-4451-BF15-8B7BFE523B7D}" dt="2024-09-18T21:47:54.107" v="2060" actId="26606"/>
          <ac:spMkLst>
            <pc:docMk/>
            <pc:sldMk cId="117603833" sldId="271"/>
            <ac:spMk id="16" creationId="{53E5B1A8-3AC9-4BD1-9BBC-78CA94F2D1BA}"/>
          </ac:spMkLst>
        </pc:spChg>
      </pc:sldChg>
      <pc:sldChg chg="modSp new del mod">
        <pc:chgData name="COX, Joe" userId="ebeb6adc-cdd0-41e7-89a3-3059ebdeda31" providerId="ADAL" clId="{913CFA80-D179-4451-BF15-8B7BFE523B7D}" dt="2024-09-18T21:54:56.990" v="2233" actId="2696"/>
        <pc:sldMkLst>
          <pc:docMk/>
          <pc:sldMk cId="2456671262" sldId="272"/>
        </pc:sldMkLst>
        <pc:spChg chg="mod">
          <ac:chgData name="COX, Joe" userId="ebeb6adc-cdd0-41e7-89a3-3059ebdeda31" providerId="ADAL" clId="{913CFA80-D179-4451-BF15-8B7BFE523B7D}" dt="2024-09-18T21:54:14.249" v="2228" actId="20577"/>
          <ac:spMkLst>
            <pc:docMk/>
            <pc:sldMk cId="2456671262" sldId="272"/>
            <ac:spMk id="3" creationId="{E66894B5-92CE-E137-80BA-C72EF4867C94}"/>
          </ac:spMkLst>
        </pc:spChg>
      </pc:sldChg>
      <pc:sldChg chg="new del">
        <pc:chgData name="COX, Joe" userId="ebeb6adc-cdd0-41e7-89a3-3059ebdeda31" providerId="ADAL" clId="{913CFA80-D179-4451-BF15-8B7BFE523B7D}" dt="2024-09-18T21:54:59.905" v="2234" actId="2696"/>
        <pc:sldMkLst>
          <pc:docMk/>
          <pc:sldMk cId="3225448867" sldId="273"/>
        </pc:sldMkLst>
      </pc:sldChg>
      <pc:sldChg chg="modSp add mod ord">
        <pc:chgData name="COX, Joe" userId="ebeb6adc-cdd0-41e7-89a3-3059ebdeda31" providerId="ADAL" clId="{913CFA80-D179-4451-BF15-8B7BFE523B7D}" dt="2024-09-18T21:55:10.886" v="2246" actId="20577"/>
        <pc:sldMkLst>
          <pc:docMk/>
          <pc:sldMk cId="3637292453" sldId="274"/>
        </pc:sldMkLst>
        <pc:spChg chg="mod">
          <ac:chgData name="COX, Joe" userId="ebeb6adc-cdd0-41e7-89a3-3059ebdeda31" providerId="ADAL" clId="{913CFA80-D179-4451-BF15-8B7BFE523B7D}" dt="2024-09-18T21:55:10.886" v="2246" actId="20577"/>
          <ac:spMkLst>
            <pc:docMk/>
            <pc:sldMk cId="3637292453" sldId="274"/>
            <ac:spMk id="2" creationId="{E33E36BA-4DC7-16FD-6261-4DFFC0572088}"/>
          </ac:spMkLst>
        </pc:spChg>
      </pc:sldChg>
      <pc:sldChg chg="modSp add mod ord">
        <pc:chgData name="COX, Joe" userId="ebeb6adc-cdd0-41e7-89a3-3059ebdeda31" providerId="ADAL" clId="{913CFA80-D179-4451-BF15-8B7BFE523B7D}" dt="2024-09-18T22:00:38.788" v="2461" actId="255"/>
        <pc:sldMkLst>
          <pc:docMk/>
          <pc:sldMk cId="315564031" sldId="275"/>
        </pc:sldMkLst>
        <pc:spChg chg="mod">
          <ac:chgData name="COX, Joe" userId="ebeb6adc-cdd0-41e7-89a3-3059ebdeda31" providerId="ADAL" clId="{913CFA80-D179-4451-BF15-8B7BFE523B7D}" dt="2024-09-18T22:00:38.788" v="2461" actId="255"/>
          <ac:spMkLst>
            <pc:docMk/>
            <pc:sldMk cId="315564031" sldId="275"/>
            <ac:spMk id="2" creationId="{E33E36BA-4DC7-16FD-6261-4DFFC05720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8EA3-327F-E874-5065-B66B4772B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93986-257E-FFDF-C4E3-925C0CFD0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A9126-2D70-52DD-097F-AB1E9D95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F325-D6A2-437F-AB8A-313158691DF4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1C220-2826-FDB7-3878-D82FA869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91E40-89E9-B2C6-A9C4-5E4F29E3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45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E203-BAA1-D8E3-A0F2-0FAE026D8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DE936-7C4A-B660-3E7A-64D66F1DC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A9BE1-9029-175B-0A86-57B33D21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F325-D6A2-437F-AB8A-313158691DF4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D5F2-D43D-4DEB-6680-6F2D3328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58789-CB40-4BFA-7233-4BA1DB1E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1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CE5BE-53CC-FB6E-8451-E3394738C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D1A84-A264-CE16-B648-7C0310BC7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7F083-4304-B9A8-1D93-B9481D6F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F325-D6A2-437F-AB8A-313158691DF4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B5CB7-08D1-A44A-A347-3CF6910A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0BFD6-62CF-D16D-6292-9EB0D786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82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51593-DD82-1038-2F8E-02B74FDC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95570-545A-3B41-3837-151E3342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A5484-3937-C229-2357-EC39C804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F325-D6A2-437F-AB8A-313158691DF4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DA64C-3B77-2A76-D4BB-8D81512D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83183-720F-12B9-CB73-966A4AFC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21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9569-D16F-3FA8-82E7-A34E6C389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B2D9B-FB46-9352-E215-FFD910347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B7BCD-A56C-1AF4-CA8E-816535C4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F325-D6A2-437F-AB8A-313158691DF4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1B54B-7A3A-0814-B2E3-A2BB4EB6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8A63E-86E4-13B0-DAD6-6488A819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97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D3D9-B2AF-2E81-66D0-5D134C85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0324-BFAE-2EDD-26F5-6BC18A8EB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A6911-B65D-C807-5BCC-CFC7223AD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E6BF0-D60F-45EF-0F60-8A309A5C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F325-D6A2-437F-AB8A-313158691DF4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1143F-5F76-AACB-9E05-C8A30CD5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52F2C-0840-4047-C11F-24B41739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59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454B-B7C5-2F11-851E-9C74CA83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595FA-CB48-C6A8-1ACB-05A3FC1C9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128FA-5654-0602-4DA5-12167E765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A90D9-5D61-B8E6-5491-B4E90541B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6870A-8CE7-9466-2731-69D7FF491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96A2E-E729-2F37-60EE-21CD952C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F325-D6A2-437F-AB8A-313158691DF4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C2620-DAC2-6DEB-829A-9A513041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017B6-C26B-1EBF-6357-E8AE1A5F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32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A4C4-BFEE-1ADD-E601-DA22AE43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6A549-1AFD-3720-5079-6827A8C8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F325-D6A2-437F-AB8A-313158691DF4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41C53-5B46-5C53-B649-01D8265C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2D299-438C-A2EF-80E4-A6359C0F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73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58B90-4E00-3F77-9CC4-BA6973FD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F325-D6A2-437F-AB8A-313158691DF4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52E00-64D6-21FB-4C97-4E45898E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ED5FA-84D8-EB0A-9521-0C04DEEB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40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A32C-4EC3-B661-C2CE-BA0E855B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ABAE-58A3-FC22-CA0F-8EE53491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8C941-730F-F93C-40F8-B7806BADC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A2960-F17A-7E7D-DF99-D5E5D677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F325-D6A2-437F-AB8A-313158691DF4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24A93-66DB-D128-BFCB-D5117DC5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7F1F3-C626-C992-CEEA-C6548AFF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71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0ABE-19F5-4469-3298-9B4B904E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AAC238-D5F5-4ACF-4414-E0CF6452E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DE1B0-BBC4-B994-7292-5253C49C4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C53DC-81AC-7489-7D1B-0A21D738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F325-D6A2-437F-AB8A-313158691DF4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C2C54-4968-6219-8769-0E57C6A41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089BC-624C-617B-82D2-091DAAC5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4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259E7-BE46-8103-2773-2500D5A9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9F3C5-2171-3C4D-9BD2-9788EB934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4926-0F88-DD1E-D8C2-D273A1CB1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22F325-D6A2-437F-AB8A-313158691DF4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E05A0-728D-4794-EF4C-B14108B0F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8D4B5-EE5F-BE76-B3D4-93E501F24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4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21EF0-D990-2BB9-A596-C68F341DD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rgbClr val="FFFFFF"/>
                </a:solidFill>
              </a:rPr>
              <a:t>Week 2 – Mathematics for Cryptography I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43254-EE36-2B77-C07B-3459A4BCB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GB" dirty="0">
                <a:solidFill>
                  <a:srgbClr val="FFFFFF"/>
                </a:solidFill>
              </a:rPr>
              <a:t>CT5046 Cryptography and Security</a:t>
            </a:r>
          </a:p>
          <a:p>
            <a:pPr algn="l"/>
            <a:endParaRPr lang="en-GB" dirty="0">
              <a:solidFill>
                <a:srgbClr val="FFFFFF"/>
              </a:solidFill>
            </a:endParaRPr>
          </a:p>
          <a:p>
            <a:pPr algn="l"/>
            <a:r>
              <a:rPr lang="en-GB" dirty="0">
                <a:solidFill>
                  <a:srgbClr val="FFFFFF"/>
                </a:solidFill>
              </a:rPr>
              <a:t>University of Gloucestershire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ta Encryption ...">
            <a:extLst>
              <a:ext uri="{FF2B5EF4-FFF2-40B4-BE49-F238E27FC236}">
                <a16:creationId xmlns:a16="http://schemas.microsoft.com/office/drawing/2014/main" id="{A310326E-8479-EC1E-82C8-6476DFBA7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453631"/>
            <a:ext cx="3737164" cy="196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047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 marR="91440">
              <a:lnSpc>
                <a:spcPct val="102600"/>
              </a:lnSpc>
              <a:spcBef>
                <a:spcPts val="55"/>
              </a:spcBef>
            </a:pPr>
            <a:r>
              <a:rPr lang="en-GB" sz="2000" spc="-30" dirty="0">
                <a:cs typeface="Tahoma"/>
              </a:rPr>
              <a:t>So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far,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105" dirty="0">
                <a:cs typeface="Tahoma"/>
              </a:rPr>
              <a:t>we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65" dirty="0">
                <a:cs typeface="Tahoma"/>
              </a:rPr>
              <a:t>have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65" dirty="0">
                <a:cs typeface="Tahoma"/>
              </a:rPr>
              <a:t>been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looking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at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i="1" spc="-40" dirty="0">
                <a:cs typeface="Arial"/>
              </a:rPr>
              <a:t>integer</a:t>
            </a:r>
            <a:r>
              <a:rPr lang="en-GB" sz="2000" i="1" spc="55" dirty="0">
                <a:cs typeface="Arial"/>
              </a:rPr>
              <a:t> </a:t>
            </a:r>
            <a:r>
              <a:rPr lang="en-GB" sz="2000" i="1" spc="-25" dirty="0">
                <a:cs typeface="Arial"/>
              </a:rPr>
              <a:t>arithmetic</a:t>
            </a:r>
            <a:r>
              <a:rPr lang="en-GB" sz="2000" spc="-25" dirty="0">
                <a:cs typeface="Tahoma"/>
              </a:rPr>
              <a:t>,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in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which </a:t>
            </a:r>
            <a:r>
              <a:rPr lang="en-GB" sz="2000" spc="-33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result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of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a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division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operation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can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be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70" dirty="0">
                <a:cs typeface="Tahoma"/>
              </a:rPr>
              <a:t>express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75" dirty="0">
                <a:cs typeface="Tahoma"/>
              </a:rPr>
              <a:t>as:</a:t>
            </a:r>
            <a:endParaRPr lang="en-GB" sz="2000" dirty="0"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GB" sz="2000" dirty="0">
              <a:cs typeface="Tahoma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2000" b="1" i="1" spc="-90" dirty="0">
                <a:cs typeface="Arial"/>
              </a:rPr>
              <a:t>a</a:t>
            </a:r>
            <a:r>
              <a:rPr lang="en-GB" sz="2000" b="1" i="1" spc="5" dirty="0">
                <a:cs typeface="Arial"/>
              </a:rPr>
              <a:t> </a:t>
            </a:r>
            <a:r>
              <a:rPr lang="en-GB" sz="2000" b="1" spc="45" dirty="0">
                <a:cs typeface="Tahoma"/>
              </a:rPr>
              <a:t>=</a:t>
            </a:r>
            <a:r>
              <a:rPr lang="en-GB" sz="2000" b="1" spc="-40" dirty="0">
                <a:cs typeface="Tahoma"/>
              </a:rPr>
              <a:t> </a:t>
            </a:r>
            <a:r>
              <a:rPr lang="en-GB" sz="2000" b="1" i="1" spc="-50" dirty="0">
                <a:cs typeface="Arial"/>
              </a:rPr>
              <a:t>q</a:t>
            </a:r>
            <a:r>
              <a:rPr lang="en-GB" sz="2000" b="1" i="1" spc="-20" dirty="0">
                <a:cs typeface="Arial"/>
              </a:rPr>
              <a:t> </a:t>
            </a:r>
            <a:r>
              <a:rPr lang="en-GB" sz="2000" b="1" i="1" spc="-55" dirty="0">
                <a:cs typeface="Verdana"/>
              </a:rPr>
              <a:t>×</a:t>
            </a:r>
            <a:r>
              <a:rPr lang="en-GB" sz="2000" b="1" i="1" spc="-145" dirty="0">
                <a:cs typeface="Verdana"/>
              </a:rPr>
              <a:t> </a:t>
            </a:r>
            <a:r>
              <a:rPr lang="en-GB" sz="2000" b="1" i="1" spc="-50" dirty="0">
                <a:cs typeface="Arial"/>
              </a:rPr>
              <a:t>b</a:t>
            </a:r>
            <a:r>
              <a:rPr lang="en-GB" sz="2000" b="1" i="1" spc="-30" dirty="0">
                <a:cs typeface="Arial"/>
              </a:rPr>
              <a:t> </a:t>
            </a:r>
            <a:r>
              <a:rPr lang="en-GB" sz="2000" b="1" spc="45" dirty="0">
                <a:cs typeface="Tahoma"/>
              </a:rPr>
              <a:t>+</a:t>
            </a:r>
            <a:r>
              <a:rPr lang="en-GB" sz="2000" b="1" spc="-105" dirty="0">
                <a:cs typeface="Tahoma"/>
              </a:rPr>
              <a:t> </a:t>
            </a:r>
            <a:r>
              <a:rPr lang="en-GB" sz="2000" b="1" i="1" spc="5" dirty="0">
                <a:cs typeface="Arial"/>
              </a:rPr>
              <a:t>r</a:t>
            </a:r>
            <a:endParaRPr lang="en-GB" sz="2000" b="1" dirty="0"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1095"/>
              </a:spcBef>
            </a:pPr>
            <a:r>
              <a:rPr lang="en-GB" sz="2000" spc="-80" dirty="0">
                <a:cs typeface="Tahoma"/>
              </a:rPr>
              <a:t>In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i="1" spc="-45" dirty="0">
                <a:solidFill>
                  <a:srgbClr val="0000FF"/>
                </a:solidFill>
                <a:cs typeface="Arial"/>
              </a:rPr>
              <a:t>modular</a:t>
            </a:r>
            <a:r>
              <a:rPr lang="en-GB" sz="2000" i="1" spc="65" dirty="0">
                <a:solidFill>
                  <a:srgbClr val="0000FF"/>
                </a:solidFill>
                <a:cs typeface="Arial"/>
              </a:rPr>
              <a:t> </a:t>
            </a:r>
            <a:r>
              <a:rPr lang="en-GB" sz="2000" i="1" spc="-25" dirty="0">
                <a:solidFill>
                  <a:srgbClr val="0000FF"/>
                </a:solidFill>
                <a:cs typeface="Arial"/>
              </a:rPr>
              <a:t>arithmetic</a:t>
            </a:r>
            <a:r>
              <a:rPr lang="en-GB" sz="2000" spc="-25" dirty="0">
                <a:cs typeface="Tahoma"/>
              </a:rPr>
              <a:t>,</a:t>
            </a:r>
            <a:r>
              <a:rPr lang="en-GB" sz="2000" spc="30" dirty="0">
                <a:cs typeface="Tahoma"/>
              </a:rPr>
              <a:t> </a:t>
            </a:r>
            <a:r>
              <a:rPr lang="en-GB" sz="2000" spc="-70" dirty="0">
                <a:cs typeface="Tahoma"/>
              </a:rPr>
              <a:t>however,</a:t>
            </a:r>
            <a:r>
              <a:rPr lang="en-GB" sz="2000" spc="30" dirty="0">
                <a:cs typeface="Tahoma"/>
              </a:rPr>
              <a:t> </a:t>
            </a:r>
            <a:r>
              <a:rPr lang="en-GB" sz="2000" spc="-105" dirty="0">
                <a:cs typeface="Tahoma"/>
              </a:rPr>
              <a:t>we</a:t>
            </a:r>
            <a:r>
              <a:rPr lang="en-GB" sz="2000" spc="30" dirty="0">
                <a:cs typeface="Tahoma"/>
              </a:rPr>
              <a:t> </a:t>
            </a:r>
            <a:r>
              <a:rPr lang="en-GB" sz="2000" spc="-70" dirty="0">
                <a:cs typeface="Tahoma"/>
              </a:rPr>
              <a:t>are</a:t>
            </a:r>
            <a:r>
              <a:rPr lang="en-GB" sz="2000" spc="3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interested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in</a:t>
            </a:r>
            <a:r>
              <a:rPr lang="en-GB" sz="2000" spc="30" dirty="0">
                <a:cs typeface="Tahoma"/>
              </a:rPr>
              <a:t> </a:t>
            </a:r>
            <a:r>
              <a:rPr lang="en-GB" sz="2000" spc="-70" dirty="0">
                <a:cs typeface="Tahoma"/>
              </a:rPr>
              <a:t>one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and </a:t>
            </a:r>
            <a:r>
              <a:rPr lang="en-GB" sz="2000" spc="-33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only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70" dirty="0">
                <a:cs typeface="Tahoma"/>
              </a:rPr>
              <a:t>one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of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these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4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outputs:</a:t>
            </a:r>
            <a:r>
              <a:rPr lang="en-GB" sz="2000" spc="140" dirty="0">
                <a:cs typeface="Tahoma"/>
              </a:rPr>
              <a:t> </a:t>
            </a:r>
            <a:r>
              <a:rPr lang="en-GB" sz="2000" i="1" spc="-55" dirty="0">
                <a:solidFill>
                  <a:srgbClr val="FF0000"/>
                </a:solidFill>
                <a:cs typeface="Arial"/>
              </a:rPr>
              <a:t>remainder</a:t>
            </a:r>
            <a:r>
              <a:rPr lang="en-GB" sz="2000" i="1" spc="55" dirty="0">
                <a:solidFill>
                  <a:srgbClr val="FF0000"/>
                </a:solidFill>
                <a:cs typeface="Arial"/>
              </a:rPr>
              <a:t> </a:t>
            </a:r>
            <a:r>
              <a:rPr lang="en-GB" sz="2000" i="1" spc="5" dirty="0">
                <a:cs typeface="Arial"/>
              </a:rPr>
              <a:t>r</a:t>
            </a:r>
            <a:endParaRPr lang="en-GB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084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Modulo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GB" sz="2000" spc="-40" dirty="0">
                <a:latin typeface="Tahoma"/>
                <a:cs typeface="Tahoma"/>
              </a:rPr>
              <a:t>Denoted</a:t>
            </a:r>
            <a:r>
              <a:rPr lang="en-GB" sz="2000" spc="-15" dirty="0">
                <a:latin typeface="Tahoma"/>
                <a:cs typeface="Tahoma"/>
              </a:rPr>
              <a:t> </a:t>
            </a:r>
            <a:r>
              <a:rPr lang="en-GB" sz="2000" spc="-60" dirty="0">
                <a:latin typeface="Tahoma"/>
                <a:cs typeface="Tahoma"/>
              </a:rPr>
              <a:t>by</a:t>
            </a:r>
            <a:r>
              <a:rPr lang="en-GB" sz="2000" spc="10" dirty="0">
                <a:latin typeface="Tahoma"/>
                <a:cs typeface="Tahoma"/>
              </a:rPr>
              <a:t> </a:t>
            </a:r>
            <a:r>
              <a:rPr lang="en-GB" sz="2000" spc="-110" dirty="0">
                <a:solidFill>
                  <a:srgbClr val="FF0000"/>
                </a:solidFill>
                <a:latin typeface="Calibri"/>
                <a:cs typeface="Calibri"/>
              </a:rPr>
              <a:t>mod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GB" sz="2000" dirty="0">
              <a:latin typeface="Calibri"/>
              <a:cs typeface="Calibri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lang="en-GB" sz="2000" spc="-45" dirty="0">
                <a:latin typeface="Tahoma"/>
                <a:cs typeface="Tahoma"/>
              </a:rPr>
              <a:t>It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35" dirty="0">
                <a:latin typeface="Tahoma"/>
                <a:cs typeface="Tahoma"/>
              </a:rPr>
              <a:t>is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usually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70" dirty="0">
                <a:latin typeface="Tahoma"/>
                <a:cs typeface="Tahoma"/>
              </a:rPr>
              <a:t>used</a:t>
            </a:r>
            <a:r>
              <a:rPr lang="en-GB" sz="2000" spc="25" dirty="0">
                <a:latin typeface="Tahoma"/>
                <a:cs typeface="Tahoma"/>
              </a:rPr>
              <a:t> </a:t>
            </a:r>
            <a:r>
              <a:rPr lang="en-GB" sz="2000" spc="-35" dirty="0">
                <a:latin typeface="Tahoma"/>
                <a:cs typeface="Tahoma"/>
              </a:rPr>
              <a:t>like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25" dirty="0">
                <a:latin typeface="Tahoma"/>
                <a:cs typeface="Tahoma"/>
              </a:rPr>
              <a:t>this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spc="-70" dirty="0">
                <a:latin typeface="Tahoma"/>
                <a:cs typeface="Tahoma"/>
              </a:rPr>
              <a:t>where</a:t>
            </a:r>
            <a:r>
              <a:rPr lang="en-GB" sz="2000" spc="25" dirty="0">
                <a:latin typeface="Tahoma"/>
                <a:cs typeface="Tahoma"/>
              </a:rPr>
              <a:t> </a:t>
            </a:r>
            <a:r>
              <a:rPr lang="en-GB" sz="2000" i="1" spc="5" dirty="0">
                <a:latin typeface="Arial"/>
                <a:cs typeface="Arial"/>
              </a:rPr>
              <a:t>r</a:t>
            </a:r>
            <a:r>
              <a:rPr lang="en-GB" sz="2000" i="1" spc="-190" dirty="0">
                <a:latin typeface="Arial"/>
                <a:cs typeface="Arial"/>
              </a:rPr>
              <a:t> </a:t>
            </a:r>
            <a:r>
              <a:rPr lang="en-GB" sz="2000" spc="-35" dirty="0">
                <a:latin typeface="Tahoma"/>
                <a:cs typeface="Tahoma"/>
              </a:rPr>
              <a:t>,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i="1" spc="-55" dirty="0">
                <a:latin typeface="Arial"/>
                <a:cs typeface="Arial"/>
              </a:rPr>
              <a:t>a</a:t>
            </a:r>
            <a:r>
              <a:rPr lang="en-GB" sz="2000" spc="-55" dirty="0">
                <a:latin typeface="Tahoma"/>
                <a:cs typeface="Tahoma"/>
              </a:rPr>
              <a:t>,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50" dirty="0">
                <a:latin typeface="Tahoma"/>
                <a:cs typeface="Tahoma"/>
              </a:rPr>
              <a:t>and</a:t>
            </a:r>
            <a:r>
              <a:rPr lang="en-GB" sz="2000" spc="25" dirty="0">
                <a:latin typeface="Tahoma"/>
                <a:cs typeface="Tahoma"/>
              </a:rPr>
              <a:t> </a:t>
            </a:r>
            <a:r>
              <a:rPr lang="en-GB" sz="2000" i="1" spc="-50" dirty="0">
                <a:latin typeface="Arial"/>
                <a:cs typeface="Arial"/>
              </a:rPr>
              <a:t>b</a:t>
            </a:r>
            <a:r>
              <a:rPr lang="en-GB" sz="2000" i="1" spc="90" dirty="0">
                <a:latin typeface="Arial"/>
                <a:cs typeface="Arial"/>
              </a:rPr>
              <a:t> </a:t>
            </a:r>
            <a:r>
              <a:rPr lang="en-GB" sz="2000" spc="-65" dirty="0">
                <a:latin typeface="Tahoma"/>
                <a:cs typeface="Tahoma"/>
              </a:rPr>
              <a:t>have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the</a:t>
            </a:r>
            <a:r>
              <a:rPr lang="en-GB" sz="2000" spc="25" dirty="0">
                <a:latin typeface="Tahoma"/>
                <a:cs typeface="Tahoma"/>
              </a:rPr>
              <a:t> </a:t>
            </a:r>
            <a:r>
              <a:rPr lang="en-GB" sz="2000" spc="-70" dirty="0">
                <a:latin typeface="Tahoma"/>
                <a:cs typeface="Tahoma"/>
              </a:rPr>
              <a:t>same </a:t>
            </a:r>
            <a:r>
              <a:rPr lang="en-GB" sz="2000" spc="-330" dirty="0">
                <a:latin typeface="Tahoma"/>
                <a:cs typeface="Tahoma"/>
              </a:rPr>
              <a:t> </a:t>
            </a:r>
            <a:r>
              <a:rPr lang="en-GB" sz="2000" spc="-55" dirty="0">
                <a:latin typeface="Tahoma"/>
                <a:cs typeface="Tahoma"/>
              </a:rPr>
              <a:t>meaning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spc="-65" dirty="0">
                <a:latin typeface="Tahoma"/>
                <a:cs typeface="Tahoma"/>
              </a:rPr>
              <a:t>as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55" dirty="0">
                <a:latin typeface="Tahoma"/>
                <a:cs typeface="Tahoma"/>
              </a:rPr>
              <a:t>before:</a:t>
            </a: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endParaRPr lang="en-GB" sz="2000" dirty="0">
              <a:latin typeface="Tahoma"/>
              <a:cs typeface="Tahoma"/>
            </a:endParaRPr>
          </a:p>
          <a:p>
            <a:pPr marL="0" indent="0" algn="ctr">
              <a:lnSpc>
                <a:spcPct val="100000"/>
              </a:lnSpc>
              <a:spcBef>
                <a:spcPts val="35"/>
              </a:spcBef>
              <a:buNone/>
            </a:pPr>
            <a:r>
              <a:rPr lang="en-GB" sz="2000" b="1" i="1" spc="5" dirty="0">
                <a:latin typeface="Arial"/>
                <a:cs typeface="Arial"/>
              </a:rPr>
              <a:t>r</a:t>
            </a:r>
            <a:r>
              <a:rPr lang="en-GB" sz="2000" b="1" i="1" spc="95" dirty="0">
                <a:latin typeface="Arial"/>
                <a:cs typeface="Arial"/>
              </a:rPr>
              <a:t> </a:t>
            </a:r>
            <a:r>
              <a:rPr lang="en-GB" sz="2000" b="1" spc="45" dirty="0">
                <a:latin typeface="Tahoma"/>
                <a:cs typeface="Tahoma"/>
              </a:rPr>
              <a:t>=</a:t>
            </a:r>
            <a:r>
              <a:rPr lang="en-GB" sz="2000" b="1" spc="-50" dirty="0">
                <a:latin typeface="Tahoma"/>
                <a:cs typeface="Tahoma"/>
              </a:rPr>
              <a:t> </a:t>
            </a:r>
            <a:r>
              <a:rPr lang="en-GB" sz="2000" b="1" i="1" spc="-90" dirty="0">
                <a:latin typeface="Arial"/>
                <a:cs typeface="Arial"/>
              </a:rPr>
              <a:t>a</a:t>
            </a:r>
            <a:r>
              <a:rPr lang="en-GB" sz="2000" b="1" i="1" spc="50" dirty="0">
                <a:latin typeface="Arial"/>
                <a:cs typeface="Arial"/>
              </a:rPr>
              <a:t> </a:t>
            </a:r>
            <a:r>
              <a:rPr lang="en-GB" sz="2000" b="1" i="1" spc="-50" dirty="0">
                <a:latin typeface="Arial"/>
                <a:cs typeface="Arial"/>
              </a:rPr>
              <a:t>mod</a:t>
            </a:r>
            <a:r>
              <a:rPr lang="en-GB" sz="2000" b="1" i="1" spc="140" dirty="0">
                <a:latin typeface="Arial"/>
                <a:cs typeface="Arial"/>
              </a:rPr>
              <a:t> </a:t>
            </a:r>
            <a:r>
              <a:rPr lang="en-GB" sz="2000" b="1" i="1" spc="-50" dirty="0">
                <a:latin typeface="Arial"/>
                <a:cs typeface="Arial"/>
              </a:rPr>
              <a:t>b</a:t>
            </a:r>
            <a:endParaRPr lang="en-GB" sz="2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lang="en-GB" sz="2000" spc="-35" dirty="0">
                <a:latin typeface="Tahoma"/>
                <a:cs typeface="Tahoma"/>
              </a:rPr>
              <a:t>For</a:t>
            </a:r>
            <a:r>
              <a:rPr lang="en-GB" sz="2000" spc="10" dirty="0">
                <a:latin typeface="Tahoma"/>
                <a:cs typeface="Tahoma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instance, is the</a:t>
            </a:r>
            <a:r>
              <a:rPr lang="en-GB" sz="2000" spc="10" dirty="0">
                <a:latin typeface="Tahoma"/>
                <a:cs typeface="Tahoma"/>
              </a:rPr>
              <a:t> </a:t>
            </a:r>
            <a:r>
              <a:rPr lang="en-GB" sz="2000" spc="-35" dirty="0">
                <a:latin typeface="Tahoma"/>
                <a:cs typeface="Tahoma"/>
              </a:rPr>
              <a:t>following</a:t>
            </a:r>
            <a:r>
              <a:rPr lang="en-GB" sz="2000" spc="5" dirty="0">
                <a:latin typeface="Tahoma"/>
                <a:cs typeface="Tahoma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true?</a:t>
            </a:r>
            <a:endParaRPr lang="en-GB"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GB" sz="2000" dirty="0">
              <a:latin typeface="Tahoma"/>
              <a:cs typeface="Tahoma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2000" b="1" spc="-55" dirty="0">
                <a:latin typeface="Tahoma"/>
                <a:cs typeface="Tahoma"/>
              </a:rPr>
              <a:t>1</a:t>
            </a:r>
            <a:r>
              <a:rPr lang="en-GB" sz="2000" b="1" spc="-45" dirty="0">
                <a:latin typeface="Tahoma"/>
                <a:cs typeface="Tahoma"/>
              </a:rPr>
              <a:t> </a:t>
            </a:r>
            <a:r>
              <a:rPr lang="en-GB" sz="2000" b="1" spc="45" dirty="0">
                <a:latin typeface="Tahoma"/>
                <a:cs typeface="Tahoma"/>
              </a:rPr>
              <a:t>=</a:t>
            </a:r>
            <a:r>
              <a:rPr lang="en-GB" sz="2000" b="1" spc="-40" dirty="0">
                <a:latin typeface="Tahoma"/>
                <a:cs typeface="Tahoma"/>
              </a:rPr>
              <a:t> </a:t>
            </a:r>
            <a:r>
              <a:rPr lang="en-GB" sz="2000" b="1" spc="-55" dirty="0">
                <a:latin typeface="Tahoma"/>
                <a:cs typeface="Tahoma"/>
              </a:rPr>
              <a:t>10</a:t>
            </a:r>
            <a:r>
              <a:rPr lang="en-GB" sz="2000" b="1" spc="15" dirty="0">
                <a:latin typeface="Tahoma"/>
                <a:cs typeface="Tahoma"/>
              </a:rPr>
              <a:t> </a:t>
            </a:r>
            <a:r>
              <a:rPr lang="en-GB" sz="2000" b="1" i="1" spc="-70" dirty="0">
                <a:latin typeface="Arial"/>
                <a:cs typeface="Arial"/>
              </a:rPr>
              <a:t>m</a:t>
            </a:r>
            <a:r>
              <a:rPr lang="en-GB" sz="2000" b="1" i="1" spc="-20" dirty="0">
                <a:latin typeface="Arial"/>
                <a:cs typeface="Arial"/>
              </a:rPr>
              <a:t>o</a:t>
            </a:r>
            <a:r>
              <a:rPr lang="en-GB" sz="2000" b="1" i="1" spc="-50" dirty="0">
                <a:latin typeface="Arial"/>
                <a:cs typeface="Arial"/>
              </a:rPr>
              <a:t>d</a:t>
            </a:r>
            <a:r>
              <a:rPr lang="en-GB" sz="2000" b="1" i="1" dirty="0">
                <a:latin typeface="Arial"/>
                <a:cs typeface="Arial"/>
              </a:rPr>
              <a:t> </a:t>
            </a:r>
            <a:r>
              <a:rPr lang="en-GB" sz="2000" b="1" i="1" spc="-145" dirty="0">
                <a:latin typeface="Arial"/>
                <a:cs typeface="Arial"/>
              </a:rPr>
              <a:t> </a:t>
            </a:r>
            <a:r>
              <a:rPr lang="en-GB" sz="2000" b="1" spc="-55" dirty="0">
                <a:latin typeface="Tahoma"/>
                <a:cs typeface="Tahoma"/>
              </a:rPr>
              <a:t>3</a:t>
            </a:r>
            <a:endParaRPr lang="en-GB" sz="2000" b="1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8876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lang="en-GB" sz="2000" spc="-15" dirty="0">
                <a:cs typeface="Tahoma"/>
              </a:rPr>
              <a:t>What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70" dirty="0">
                <a:cs typeface="Tahoma"/>
              </a:rPr>
              <a:t>are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moduli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of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following</a:t>
            </a:r>
            <a:r>
              <a:rPr lang="en-GB" sz="2000" spc="40" dirty="0">
                <a:cs typeface="Tahoma"/>
              </a:rPr>
              <a:t> </a:t>
            </a:r>
            <a:r>
              <a:rPr lang="en-GB" sz="2000" spc="-110" dirty="0">
                <a:solidFill>
                  <a:srgbClr val="FF0000"/>
                </a:solidFill>
                <a:cs typeface="Calibri"/>
              </a:rPr>
              <a:t>mod</a:t>
            </a:r>
            <a:r>
              <a:rPr lang="en-GB" sz="2000" spc="-25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000" spc="-40" dirty="0">
                <a:cs typeface="Tahoma"/>
              </a:rPr>
              <a:t>operations?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endParaRPr lang="en-GB" sz="2000" dirty="0">
              <a:cs typeface="Tahoma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lang="en-GB" sz="2000" spc="-50" dirty="0">
                <a:cs typeface="Tahoma"/>
              </a:rPr>
              <a:t>5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mod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26</a:t>
            </a:r>
            <a:endParaRPr lang="en-GB" sz="2000" dirty="0">
              <a:cs typeface="Tahoma"/>
            </a:endParaRPr>
          </a:p>
          <a:p>
            <a:pPr marL="289560">
              <a:lnSpc>
                <a:spcPts val="1195"/>
              </a:lnSpc>
            </a:pPr>
            <a:r>
              <a:rPr lang="en-GB" sz="2000" spc="-50" dirty="0">
                <a:cs typeface="Tahoma"/>
              </a:rPr>
              <a:t>21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mod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7</a:t>
            </a:r>
            <a:endParaRPr lang="en-GB" sz="2000" dirty="0">
              <a:cs typeface="Tahoma"/>
            </a:endParaRPr>
          </a:p>
          <a:p>
            <a:pPr marL="289560">
              <a:lnSpc>
                <a:spcPts val="1200"/>
              </a:lnSpc>
            </a:pPr>
            <a:r>
              <a:rPr lang="en-GB" sz="2000" spc="-45" dirty="0">
                <a:cs typeface="Tahoma"/>
              </a:rPr>
              <a:t>-18</a:t>
            </a:r>
            <a:r>
              <a:rPr lang="en-GB" sz="2000" spc="-1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mod</a:t>
            </a:r>
            <a:r>
              <a:rPr lang="en-GB" sz="2000" spc="-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14</a:t>
            </a:r>
          </a:p>
          <a:p>
            <a:pPr marL="289560">
              <a:lnSpc>
                <a:spcPts val="1200"/>
              </a:lnSpc>
            </a:pPr>
            <a:endParaRPr lang="en-GB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lang="en-GB" sz="2000" b="1" spc="-25" dirty="0">
                <a:solidFill>
                  <a:srgbClr val="FF0000"/>
                </a:solidFill>
                <a:cs typeface="Trebuchet MS"/>
              </a:rPr>
              <a:t>Question:</a:t>
            </a:r>
            <a:r>
              <a:rPr lang="en-GB" sz="2000" b="1" spc="150" dirty="0">
                <a:solidFill>
                  <a:srgbClr val="FF0000"/>
                </a:solidFill>
                <a:cs typeface="Trebuchet MS"/>
              </a:rPr>
              <a:t> </a:t>
            </a:r>
            <a:r>
              <a:rPr lang="en-GB" sz="2000" b="1" spc="-40" dirty="0">
                <a:solidFill>
                  <a:srgbClr val="FF0000"/>
                </a:solidFill>
                <a:cs typeface="Tahoma"/>
              </a:rPr>
              <a:t>What</a:t>
            </a:r>
            <a:r>
              <a:rPr lang="en-GB" sz="2000" b="1" spc="15" dirty="0">
                <a:solidFill>
                  <a:srgbClr val="FF0000"/>
                </a:solidFill>
                <a:cs typeface="Tahoma"/>
              </a:rPr>
              <a:t> </a:t>
            </a:r>
            <a:r>
              <a:rPr lang="en-GB" sz="2000" b="1" spc="-45" dirty="0">
                <a:solidFill>
                  <a:srgbClr val="FF0000"/>
                </a:solidFill>
                <a:cs typeface="Tahoma"/>
              </a:rPr>
              <a:t>should</a:t>
            </a:r>
            <a:r>
              <a:rPr lang="en-GB" sz="2000" b="1" spc="20" dirty="0">
                <a:solidFill>
                  <a:srgbClr val="FF0000"/>
                </a:solidFill>
                <a:cs typeface="Tahoma"/>
              </a:rPr>
              <a:t> </a:t>
            </a:r>
            <a:r>
              <a:rPr lang="en-GB" sz="2000" b="1" spc="-105" dirty="0">
                <a:solidFill>
                  <a:srgbClr val="FF0000"/>
                </a:solidFill>
                <a:cs typeface="Tahoma"/>
              </a:rPr>
              <a:t>we</a:t>
            </a:r>
            <a:r>
              <a:rPr lang="en-GB" sz="2000" b="1" spc="20" dirty="0">
                <a:solidFill>
                  <a:srgbClr val="FF0000"/>
                </a:solidFill>
                <a:cs typeface="Tahoma"/>
              </a:rPr>
              <a:t> </a:t>
            </a:r>
            <a:r>
              <a:rPr lang="en-GB" sz="2000" b="1" spc="-50" dirty="0">
                <a:solidFill>
                  <a:srgbClr val="FF0000"/>
                </a:solidFill>
                <a:cs typeface="Tahoma"/>
              </a:rPr>
              <a:t>do</a:t>
            </a:r>
            <a:r>
              <a:rPr lang="en-GB" sz="2000" b="1" spc="25" dirty="0">
                <a:solidFill>
                  <a:srgbClr val="FF0000"/>
                </a:solidFill>
                <a:cs typeface="Tahoma"/>
              </a:rPr>
              <a:t> </a:t>
            </a:r>
            <a:r>
              <a:rPr lang="en-GB" sz="2000" b="1" spc="-5" dirty="0">
                <a:solidFill>
                  <a:srgbClr val="FF0000"/>
                </a:solidFill>
                <a:cs typeface="Tahoma"/>
              </a:rPr>
              <a:t>if</a:t>
            </a:r>
            <a:r>
              <a:rPr lang="en-GB" sz="2000" b="1" spc="20" dirty="0">
                <a:solidFill>
                  <a:srgbClr val="FF0000"/>
                </a:solidFill>
                <a:cs typeface="Tahoma"/>
              </a:rPr>
              <a:t> </a:t>
            </a:r>
            <a:r>
              <a:rPr lang="en-GB" sz="2000" b="1" spc="-105" dirty="0">
                <a:solidFill>
                  <a:srgbClr val="FF0000"/>
                </a:solidFill>
                <a:cs typeface="Tahoma"/>
              </a:rPr>
              <a:t>we</a:t>
            </a:r>
            <a:r>
              <a:rPr lang="en-GB" sz="2000" b="1" spc="20" dirty="0">
                <a:solidFill>
                  <a:srgbClr val="FF0000"/>
                </a:solidFill>
                <a:cs typeface="Tahoma"/>
              </a:rPr>
              <a:t> </a:t>
            </a:r>
            <a:r>
              <a:rPr lang="en-GB" sz="2000" b="1" spc="-45" dirty="0">
                <a:solidFill>
                  <a:srgbClr val="FF0000"/>
                </a:solidFill>
                <a:cs typeface="Tahoma"/>
              </a:rPr>
              <a:t>get</a:t>
            </a:r>
            <a:r>
              <a:rPr lang="en-GB" sz="2000" b="1" spc="20" dirty="0">
                <a:solidFill>
                  <a:srgbClr val="FF0000"/>
                </a:solidFill>
                <a:cs typeface="Tahoma"/>
              </a:rPr>
              <a:t> </a:t>
            </a:r>
            <a:r>
              <a:rPr lang="en-GB" sz="2000" b="1" spc="-55" dirty="0">
                <a:solidFill>
                  <a:srgbClr val="FF0000"/>
                </a:solidFill>
                <a:cs typeface="Tahoma"/>
              </a:rPr>
              <a:t>a</a:t>
            </a:r>
            <a:r>
              <a:rPr lang="en-GB" sz="2000" b="1" spc="20" dirty="0">
                <a:solidFill>
                  <a:srgbClr val="FF0000"/>
                </a:solidFill>
                <a:cs typeface="Tahoma"/>
              </a:rPr>
              <a:t> </a:t>
            </a:r>
            <a:r>
              <a:rPr lang="en-GB" sz="2000" b="1" i="1" spc="-55" dirty="0">
                <a:solidFill>
                  <a:srgbClr val="FF0000"/>
                </a:solidFill>
                <a:cs typeface="Arial"/>
              </a:rPr>
              <a:t>negative</a:t>
            </a:r>
            <a:r>
              <a:rPr lang="en-GB" sz="2000" b="1" i="1" spc="60" dirty="0">
                <a:solidFill>
                  <a:srgbClr val="FF0000"/>
                </a:solidFill>
                <a:cs typeface="Arial"/>
              </a:rPr>
              <a:t> </a:t>
            </a:r>
            <a:r>
              <a:rPr lang="en-GB" sz="2000" b="1" spc="-35" dirty="0">
                <a:solidFill>
                  <a:srgbClr val="FF0000"/>
                </a:solidFill>
                <a:cs typeface="Tahoma"/>
              </a:rPr>
              <a:t>modulo?</a:t>
            </a:r>
            <a:endParaRPr lang="en-GB" sz="2000" b="1" dirty="0">
              <a:solidFill>
                <a:srgbClr val="FF0000"/>
              </a:solidFill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9383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Handling </a:t>
            </a:r>
            <a:r>
              <a:rPr lang="en-GB" sz="4000">
                <a:solidFill>
                  <a:srgbClr val="FFFFFF"/>
                </a:solidFill>
              </a:rPr>
              <a:t>negative values 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GB" sz="2000" spc="-10" dirty="0">
                <a:cs typeface="Tahoma"/>
              </a:rPr>
              <a:t>Let’s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look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at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this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example:</a:t>
            </a:r>
            <a:r>
              <a:rPr lang="en-GB" sz="2000" spc="13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-20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mod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3</a:t>
            </a:r>
            <a:endParaRPr lang="en-GB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GB" sz="2000" spc="15" dirty="0">
                <a:cs typeface="Tahoma"/>
              </a:rPr>
              <a:t>By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default,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70" dirty="0">
                <a:cs typeface="Tahoma"/>
              </a:rPr>
              <a:t>answer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will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be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this:</a:t>
            </a:r>
            <a:r>
              <a:rPr lang="en-GB" sz="2000" spc="14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-2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45" dirty="0">
                <a:cs typeface="Tahoma"/>
              </a:rPr>
              <a:t>=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-20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110" dirty="0">
                <a:solidFill>
                  <a:srgbClr val="FF0000"/>
                </a:solidFill>
                <a:cs typeface="Calibri"/>
              </a:rPr>
              <a:t>mod</a:t>
            </a:r>
            <a:r>
              <a:rPr lang="en-GB" sz="2000" spc="-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000" spc="-45" dirty="0">
                <a:cs typeface="Tahoma"/>
              </a:rPr>
              <a:t>3,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since:</a:t>
            </a:r>
            <a:endParaRPr lang="en-GB" sz="2000" dirty="0"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GB" sz="2000" dirty="0">
              <a:cs typeface="Tahoma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2000" b="1" i="1" spc="-90" dirty="0">
                <a:cs typeface="Arial"/>
              </a:rPr>
              <a:t>a</a:t>
            </a:r>
            <a:r>
              <a:rPr lang="en-GB" sz="2000" b="1" i="1" spc="5" dirty="0">
                <a:cs typeface="Arial"/>
              </a:rPr>
              <a:t> </a:t>
            </a:r>
            <a:r>
              <a:rPr lang="en-GB" sz="2000" b="1" spc="45" dirty="0">
                <a:cs typeface="Tahoma"/>
              </a:rPr>
              <a:t>=</a:t>
            </a:r>
            <a:r>
              <a:rPr lang="en-GB" sz="2000" b="1" spc="-40" dirty="0">
                <a:cs typeface="Tahoma"/>
              </a:rPr>
              <a:t> </a:t>
            </a:r>
            <a:r>
              <a:rPr lang="en-GB" sz="2000" b="1" i="1" spc="-50" dirty="0">
                <a:cs typeface="Arial"/>
              </a:rPr>
              <a:t>q</a:t>
            </a:r>
            <a:r>
              <a:rPr lang="en-GB" sz="2000" b="1" i="1" spc="-20" dirty="0">
                <a:cs typeface="Arial"/>
              </a:rPr>
              <a:t> </a:t>
            </a:r>
            <a:r>
              <a:rPr lang="en-GB" sz="2000" b="1" i="1" spc="-55" dirty="0">
                <a:cs typeface="Verdana"/>
              </a:rPr>
              <a:t>×</a:t>
            </a:r>
            <a:r>
              <a:rPr lang="en-GB" sz="2000" b="1" i="1" spc="-145" dirty="0">
                <a:cs typeface="Verdana"/>
              </a:rPr>
              <a:t> </a:t>
            </a:r>
            <a:r>
              <a:rPr lang="en-GB" sz="2000" b="1" i="1" spc="-50" dirty="0">
                <a:cs typeface="Arial"/>
              </a:rPr>
              <a:t>b</a:t>
            </a:r>
            <a:r>
              <a:rPr lang="en-GB" sz="2000" b="1" i="1" spc="-30" dirty="0">
                <a:cs typeface="Arial"/>
              </a:rPr>
              <a:t> </a:t>
            </a:r>
            <a:r>
              <a:rPr lang="en-GB" sz="2000" b="1" spc="45" dirty="0">
                <a:cs typeface="Tahoma"/>
              </a:rPr>
              <a:t>+</a:t>
            </a:r>
            <a:r>
              <a:rPr lang="en-GB" sz="2000" b="1" spc="-105" dirty="0">
                <a:cs typeface="Tahoma"/>
              </a:rPr>
              <a:t> </a:t>
            </a:r>
            <a:r>
              <a:rPr lang="en-GB" sz="2000" b="1" i="1" spc="5" dirty="0">
                <a:cs typeface="Arial"/>
              </a:rPr>
              <a:t>r</a:t>
            </a:r>
            <a:endParaRPr lang="en-GB" sz="2000" b="1" dirty="0">
              <a:cs typeface="Arial"/>
            </a:endParaRPr>
          </a:p>
          <a:p>
            <a:pPr marL="0" indent="0" algn="ctr">
              <a:lnSpc>
                <a:spcPct val="100000"/>
              </a:lnSpc>
              <a:spcBef>
                <a:spcPts val="1130"/>
              </a:spcBef>
              <a:buNone/>
            </a:pPr>
            <a:r>
              <a:rPr lang="en-GB" sz="2000" b="1" i="1" spc="-55" dirty="0">
                <a:cs typeface="Verdana"/>
              </a:rPr>
              <a:t>−</a:t>
            </a:r>
            <a:r>
              <a:rPr lang="en-GB" sz="2000" b="1" spc="-55" dirty="0">
                <a:cs typeface="Tahoma"/>
              </a:rPr>
              <a:t>20</a:t>
            </a:r>
            <a:r>
              <a:rPr lang="en-GB" sz="2000" b="1" spc="-45" dirty="0">
                <a:cs typeface="Tahoma"/>
              </a:rPr>
              <a:t> </a:t>
            </a:r>
            <a:r>
              <a:rPr lang="en-GB" sz="2000" b="1" spc="45" dirty="0">
                <a:cs typeface="Tahoma"/>
              </a:rPr>
              <a:t>=</a:t>
            </a:r>
            <a:r>
              <a:rPr lang="en-GB" sz="2000" b="1" spc="-45" dirty="0">
                <a:cs typeface="Tahoma"/>
              </a:rPr>
              <a:t> </a:t>
            </a:r>
            <a:r>
              <a:rPr lang="en-GB" sz="2000" b="1" i="1" spc="-55" dirty="0">
                <a:cs typeface="Verdana"/>
              </a:rPr>
              <a:t>−</a:t>
            </a:r>
            <a:r>
              <a:rPr lang="en-GB" sz="2000" b="1" spc="-55" dirty="0">
                <a:cs typeface="Tahoma"/>
              </a:rPr>
              <a:t>6</a:t>
            </a:r>
            <a:r>
              <a:rPr lang="en-GB" sz="2000" b="1" spc="-105" dirty="0">
                <a:cs typeface="Tahoma"/>
              </a:rPr>
              <a:t> </a:t>
            </a:r>
            <a:r>
              <a:rPr lang="en-GB" sz="2000" b="1" i="1" spc="-55" dirty="0">
                <a:cs typeface="Verdana"/>
              </a:rPr>
              <a:t>×</a:t>
            </a:r>
            <a:r>
              <a:rPr lang="en-GB" sz="2000" b="1" i="1" spc="-145" dirty="0">
                <a:cs typeface="Verdana"/>
              </a:rPr>
              <a:t> </a:t>
            </a:r>
            <a:r>
              <a:rPr lang="en-GB" sz="2000" b="1" spc="-55" dirty="0">
                <a:cs typeface="Tahoma"/>
              </a:rPr>
              <a:t>3</a:t>
            </a:r>
            <a:r>
              <a:rPr lang="en-GB" sz="2000" b="1" spc="-105" dirty="0">
                <a:cs typeface="Tahoma"/>
              </a:rPr>
              <a:t> </a:t>
            </a:r>
            <a:r>
              <a:rPr lang="en-GB" sz="2000" b="1" spc="45" dirty="0">
                <a:cs typeface="Tahoma"/>
              </a:rPr>
              <a:t>+</a:t>
            </a:r>
            <a:r>
              <a:rPr lang="en-GB" sz="2000" b="1" spc="-105" dirty="0">
                <a:cs typeface="Tahoma"/>
              </a:rPr>
              <a:t> </a:t>
            </a:r>
            <a:r>
              <a:rPr lang="en-GB" sz="2000" b="1" dirty="0">
                <a:cs typeface="Tahoma"/>
              </a:rPr>
              <a:t>(</a:t>
            </a:r>
            <a:r>
              <a:rPr lang="en-GB" sz="2000" b="1" i="1" spc="-55" dirty="0">
                <a:cs typeface="Verdana"/>
              </a:rPr>
              <a:t>−</a:t>
            </a:r>
            <a:r>
              <a:rPr lang="en-GB" sz="2000" b="1" spc="-30" dirty="0">
                <a:cs typeface="Tahoma"/>
              </a:rPr>
              <a:t>2)</a:t>
            </a:r>
          </a:p>
          <a:p>
            <a:pPr marL="0" indent="0" algn="ctr">
              <a:lnSpc>
                <a:spcPct val="100000"/>
              </a:lnSpc>
              <a:spcBef>
                <a:spcPts val="1130"/>
              </a:spcBef>
              <a:buNone/>
            </a:pPr>
            <a:endParaRPr lang="en-GB" sz="2000" dirty="0"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50"/>
              </a:spcBef>
            </a:pPr>
            <a:r>
              <a:rPr lang="en-GB" sz="2000" spc="-20" dirty="0">
                <a:cs typeface="Tahoma"/>
              </a:rPr>
              <a:t>The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solution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70" dirty="0">
                <a:cs typeface="Tahoma"/>
              </a:rPr>
              <a:t>here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is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to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reduce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-50" dirty="0">
                <a:cs typeface="Arial"/>
              </a:rPr>
              <a:t>q</a:t>
            </a:r>
            <a:r>
              <a:rPr lang="en-GB" sz="2000" i="1" spc="100" dirty="0">
                <a:cs typeface="Arial"/>
              </a:rPr>
              <a:t> </a:t>
            </a:r>
            <a:r>
              <a:rPr lang="en-GB" sz="2000" spc="-60" dirty="0">
                <a:cs typeface="Tahoma"/>
              </a:rPr>
              <a:t>by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1 and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add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i="1" spc="-50" dirty="0">
                <a:cs typeface="Arial"/>
              </a:rPr>
              <a:t>b</a:t>
            </a:r>
            <a:r>
              <a:rPr lang="en-GB" sz="2000" i="1" spc="90" dirty="0">
                <a:cs typeface="Arial"/>
              </a:rPr>
              <a:t> </a:t>
            </a:r>
            <a:r>
              <a:rPr lang="en-GB" sz="2000" spc="-15" dirty="0">
                <a:cs typeface="Tahoma"/>
              </a:rPr>
              <a:t>to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5" dirty="0">
                <a:cs typeface="Arial"/>
              </a:rPr>
              <a:t>r</a:t>
            </a:r>
            <a:r>
              <a:rPr lang="en-GB" sz="2000" i="1" spc="-190" dirty="0">
                <a:cs typeface="Arial"/>
              </a:rPr>
              <a:t> </a:t>
            </a:r>
            <a:r>
              <a:rPr lang="en-GB" sz="2000" spc="-35" dirty="0">
                <a:cs typeface="Tahoma"/>
              </a:rPr>
              <a:t>.</a:t>
            </a:r>
            <a:r>
              <a:rPr lang="en-GB" sz="2000" spc="140" dirty="0">
                <a:cs typeface="Tahoma"/>
              </a:rPr>
              <a:t> </a:t>
            </a:r>
            <a:r>
              <a:rPr lang="en-GB" sz="2000" spc="-5" dirty="0">
                <a:cs typeface="Tahoma"/>
              </a:rPr>
              <a:t>This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then </a:t>
            </a:r>
            <a:r>
              <a:rPr lang="en-GB" sz="2000" spc="-330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becomes:</a:t>
            </a:r>
          </a:p>
          <a:p>
            <a:pPr marL="12700" marR="5080">
              <a:lnSpc>
                <a:spcPct val="102600"/>
              </a:lnSpc>
              <a:spcBef>
                <a:spcPts val="650"/>
              </a:spcBef>
            </a:pPr>
            <a:endParaRPr lang="en-GB" sz="2000" dirty="0">
              <a:cs typeface="Tahoma"/>
            </a:endParaRPr>
          </a:p>
          <a:p>
            <a:pPr marL="0" indent="0" algn="ctr">
              <a:lnSpc>
                <a:spcPct val="100000"/>
              </a:lnSpc>
              <a:spcBef>
                <a:spcPts val="35"/>
              </a:spcBef>
              <a:buNone/>
            </a:pPr>
            <a:r>
              <a:rPr lang="en-GB" sz="2000" b="1" i="1" spc="-55" dirty="0">
                <a:cs typeface="Verdana"/>
              </a:rPr>
              <a:t>−</a:t>
            </a:r>
            <a:r>
              <a:rPr lang="en-GB" sz="2000" b="1" spc="-55" dirty="0">
                <a:cs typeface="Tahoma"/>
              </a:rPr>
              <a:t>20</a:t>
            </a:r>
            <a:r>
              <a:rPr lang="en-GB" sz="2000" b="1" spc="-45" dirty="0">
                <a:cs typeface="Tahoma"/>
              </a:rPr>
              <a:t> </a:t>
            </a:r>
            <a:r>
              <a:rPr lang="en-GB" sz="2000" b="1" spc="45" dirty="0">
                <a:cs typeface="Tahoma"/>
              </a:rPr>
              <a:t>=</a:t>
            </a:r>
            <a:r>
              <a:rPr lang="en-GB" sz="2000" b="1" spc="-45" dirty="0">
                <a:cs typeface="Tahoma"/>
              </a:rPr>
              <a:t> </a:t>
            </a:r>
            <a:r>
              <a:rPr lang="en-GB" sz="2000" b="1" i="1" spc="-55" dirty="0">
                <a:cs typeface="Verdana"/>
              </a:rPr>
              <a:t>−</a:t>
            </a:r>
            <a:r>
              <a:rPr lang="en-GB" sz="2000" b="1" spc="-55" dirty="0">
                <a:cs typeface="Tahoma"/>
              </a:rPr>
              <a:t>7</a:t>
            </a:r>
            <a:r>
              <a:rPr lang="en-GB" sz="2000" b="1" spc="-105" dirty="0">
                <a:cs typeface="Tahoma"/>
              </a:rPr>
              <a:t> </a:t>
            </a:r>
            <a:r>
              <a:rPr lang="en-GB" sz="2000" b="1" i="1" spc="-55" dirty="0">
                <a:cs typeface="Verdana"/>
              </a:rPr>
              <a:t>×</a:t>
            </a:r>
            <a:r>
              <a:rPr lang="en-GB" sz="2000" b="1" i="1" spc="-145" dirty="0">
                <a:cs typeface="Verdana"/>
              </a:rPr>
              <a:t> </a:t>
            </a:r>
            <a:r>
              <a:rPr lang="en-GB" sz="2000" b="1" spc="-55" dirty="0">
                <a:cs typeface="Tahoma"/>
              </a:rPr>
              <a:t>3</a:t>
            </a:r>
            <a:r>
              <a:rPr lang="en-GB" sz="2000" b="1" spc="-105" dirty="0">
                <a:cs typeface="Tahoma"/>
              </a:rPr>
              <a:t> </a:t>
            </a:r>
            <a:r>
              <a:rPr lang="en-GB" sz="2000" b="1" spc="45" dirty="0">
                <a:cs typeface="Tahoma"/>
              </a:rPr>
              <a:t>+</a:t>
            </a:r>
            <a:r>
              <a:rPr lang="en-GB" sz="2000" b="1" spc="-105" dirty="0">
                <a:cs typeface="Tahoma"/>
              </a:rPr>
              <a:t> </a:t>
            </a:r>
            <a:r>
              <a:rPr lang="en-GB" sz="2000" b="1" spc="-55" dirty="0">
                <a:cs typeface="Tahoma"/>
              </a:rPr>
              <a:t>1</a:t>
            </a:r>
            <a:endParaRPr lang="en-GB" sz="2000" b="1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2692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E36BA-4DC7-16FD-6261-4DFFC057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Matrices</a:t>
            </a:r>
          </a:p>
        </p:txBody>
      </p:sp>
    </p:spTree>
    <p:extLst>
      <p:ext uri="{BB962C8B-B14F-4D97-AF65-F5344CB8AC3E}">
        <p14:creationId xmlns:p14="http://schemas.microsoft.com/office/powerpoint/2010/main" val="1292401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38100" marR="1308735">
              <a:lnSpc>
                <a:spcPct val="125299"/>
              </a:lnSpc>
              <a:spcBef>
                <a:spcPts val="100"/>
              </a:spcBef>
            </a:pPr>
            <a:r>
              <a:rPr lang="en-GB" sz="2000" spc="65" dirty="0">
                <a:cs typeface="Tahoma"/>
              </a:rPr>
              <a:t>A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-45" dirty="0">
                <a:cs typeface="Arial"/>
              </a:rPr>
              <a:t>rectangular</a:t>
            </a:r>
            <a:r>
              <a:rPr lang="en-GB" sz="2000" i="1" spc="170" dirty="0">
                <a:cs typeface="Arial"/>
              </a:rPr>
              <a:t> </a:t>
            </a:r>
            <a:r>
              <a:rPr lang="en-GB" sz="2000" spc="-55" dirty="0">
                <a:cs typeface="Tahoma"/>
              </a:rPr>
              <a:t>array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of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numbers </a:t>
            </a:r>
            <a:r>
              <a:rPr lang="en-GB" sz="2000" spc="-50" dirty="0">
                <a:cs typeface="Tahoma"/>
              </a:rPr>
              <a:t> </a:t>
            </a:r>
          </a:p>
          <a:p>
            <a:pPr marL="38100" marR="1308735">
              <a:lnSpc>
                <a:spcPct val="125299"/>
              </a:lnSpc>
              <a:spcBef>
                <a:spcPts val="100"/>
              </a:spcBef>
            </a:pPr>
            <a:endParaRPr lang="en-GB" sz="2000" spc="-50" dirty="0">
              <a:cs typeface="Tahoma"/>
            </a:endParaRPr>
          </a:p>
          <a:p>
            <a:pPr marL="38100" marR="1308735">
              <a:lnSpc>
                <a:spcPct val="125299"/>
              </a:lnSpc>
              <a:spcBef>
                <a:spcPts val="100"/>
              </a:spcBef>
            </a:pPr>
            <a:r>
              <a:rPr lang="en-GB" sz="2000" spc="-45" dirty="0">
                <a:cs typeface="Tahoma"/>
              </a:rPr>
              <a:t>Organised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in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-55" dirty="0">
                <a:solidFill>
                  <a:srgbClr val="FF0000"/>
                </a:solidFill>
                <a:cs typeface="Arial"/>
              </a:rPr>
              <a:t>m</a:t>
            </a:r>
            <a:r>
              <a:rPr lang="en-GB" sz="2000" i="1" spc="55" dirty="0">
                <a:solidFill>
                  <a:srgbClr val="FF0000"/>
                </a:solidFill>
                <a:cs typeface="Arial"/>
              </a:rPr>
              <a:t> </a:t>
            </a:r>
            <a:r>
              <a:rPr lang="en-GB" sz="2000" i="1" spc="-70" dirty="0">
                <a:cs typeface="Arial"/>
              </a:rPr>
              <a:t>rows</a:t>
            </a:r>
            <a:r>
              <a:rPr lang="en-GB" sz="2000" i="1" spc="135" dirty="0">
                <a:cs typeface="Arial"/>
              </a:rPr>
              <a:t> </a:t>
            </a:r>
            <a:r>
              <a:rPr lang="en-GB" sz="2000" spc="-50" dirty="0">
                <a:cs typeface="Tahoma"/>
              </a:rPr>
              <a:t>and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-50" dirty="0">
                <a:solidFill>
                  <a:srgbClr val="FF0000"/>
                </a:solidFill>
                <a:cs typeface="Arial"/>
              </a:rPr>
              <a:t>n</a:t>
            </a:r>
            <a:r>
              <a:rPr lang="en-GB" sz="2000" i="1" spc="50" dirty="0">
                <a:solidFill>
                  <a:srgbClr val="FF0000"/>
                </a:solidFill>
                <a:cs typeface="Arial"/>
              </a:rPr>
              <a:t> </a:t>
            </a:r>
            <a:r>
              <a:rPr lang="en-GB" sz="2000" i="1" spc="-60" dirty="0">
                <a:cs typeface="Arial"/>
              </a:rPr>
              <a:t>columns</a:t>
            </a:r>
          </a:p>
          <a:p>
            <a:pPr marL="38100" marR="1308735">
              <a:lnSpc>
                <a:spcPct val="125299"/>
              </a:lnSpc>
              <a:spcBef>
                <a:spcPts val="100"/>
              </a:spcBef>
            </a:pPr>
            <a:endParaRPr lang="en-GB" sz="2000" dirty="0"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lang="en-GB" sz="2000" spc="-25" dirty="0">
                <a:cs typeface="Tahoma"/>
              </a:rPr>
              <a:t>Each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element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within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matrix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is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referred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to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75" dirty="0">
                <a:cs typeface="Tahoma"/>
              </a:rPr>
              <a:t>as:</a:t>
            </a:r>
            <a:r>
              <a:rPr lang="en-GB" sz="2000" spc="140" dirty="0">
                <a:cs typeface="Tahoma"/>
              </a:rPr>
              <a:t> </a:t>
            </a:r>
            <a:r>
              <a:rPr lang="en-GB" sz="2000" i="1" spc="-10" dirty="0">
                <a:cs typeface="Arial"/>
              </a:rPr>
              <a:t>A</a:t>
            </a:r>
            <a:r>
              <a:rPr lang="en-GB" sz="2000" i="1" spc="-5" dirty="0">
                <a:cs typeface="Arial"/>
              </a:rPr>
              <a:t> </a:t>
            </a:r>
            <a:r>
              <a:rPr lang="en-GB" sz="2000" spc="45" dirty="0">
                <a:cs typeface="Tahoma"/>
              </a:rPr>
              <a:t>=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80" dirty="0">
                <a:cs typeface="Tahoma"/>
              </a:rPr>
              <a:t>[</a:t>
            </a:r>
            <a:r>
              <a:rPr lang="en-GB" sz="2000" i="1" spc="-80" dirty="0" err="1">
                <a:cs typeface="Arial"/>
              </a:rPr>
              <a:t>a</a:t>
            </a:r>
            <a:r>
              <a:rPr lang="en-GB" sz="2000" i="1" spc="-120" baseline="-10416" dirty="0" err="1">
                <a:cs typeface="Trebuchet MS"/>
              </a:rPr>
              <a:t>ij</a:t>
            </a:r>
            <a:r>
              <a:rPr lang="en-GB" sz="2000" i="1" spc="-179" baseline="-10416" dirty="0">
                <a:cs typeface="Trebuchet MS"/>
              </a:rPr>
              <a:t> </a:t>
            </a:r>
            <a:r>
              <a:rPr lang="en-GB" sz="2000" spc="-110" dirty="0">
                <a:cs typeface="Tahoma"/>
              </a:rPr>
              <a:t>]</a:t>
            </a:r>
            <a:endParaRPr lang="en-GB" sz="20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82509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Matrix Structure</a:t>
            </a:r>
          </a:p>
        </p:txBody>
      </p:sp>
      <p:pic>
        <p:nvPicPr>
          <p:cNvPr id="4" name="object 6">
            <a:extLst>
              <a:ext uri="{FF2B5EF4-FFF2-40B4-BE49-F238E27FC236}">
                <a16:creationId xmlns:a16="http://schemas.microsoft.com/office/drawing/2014/main" id="{4ABD62D4-FFAA-C86E-4163-4282EEEB99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53399" y="2170516"/>
            <a:ext cx="5062416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93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 marR="5080">
              <a:lnSpc>
                <a:spcPts val="1200"/>
              </a:lnSpc>
              <a:spcBef>
                <a:spcPts val="229"/>
              </a:spcBef>
            </a:pPr>
            <a:r>
              <a:rPr lang="en-GB" sz="2000" spc="-20" dirty="0">
                <a:cs typeface="Tahoma"/>
              </a:rPr>
              <a:t>Matrices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70" dirty="0">
                <a:cs typeface="Tahoma"/>
              </a:rPr>
              <a:t>are</a:t>
            </a:r>
            <a:r>
              <a:rPr lang="en-GB" sz="2000" spc="30" dirty="0">
                <a:cs typeface="Tahoma"/>
              </a:rPr>
              <a:t> </a:t>
            </a:r>
            <a:r>
              <a:rPr lang="en-GB" sz="2000" spc="-70" dirty="0">
                <a:cs typeface="Tahoma"/>
              </a:rPr>
              <a:t>used</a:t>
            </a:r>
            <a:r>
              <a:rPr lang="en-GB" sz="2000" spc="3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extensively</a:t>
            </a:r>
            <a:r>
              <a:rPr lang="en-GB" sz="2000" spc="3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in</a:t>
            </a:r>
            <a:r>
              <a:rPr lang="en-GB" sz="2000" spc="3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cryptography</a:t>
            </a:r>
            <a:r>
              <a:rPr lang="en-GB" sz="2000" spc="30" dirty="0">
                <a:cs typeface="Tahoma"/>
              </a:rPr>
              <a:t> </a:t>
            </a:r>
            <a:r>
              <a:rPr lang="en-GB" sz="2000" spc="-65" dirty="0">
                <a:cs typeface="Tahoma"/>
              </a:rPr>
              <a:t>due</a:t>
            </a:r>
            <a:r>
              <a:rPr lang="en-GB" sz="2000" spc="30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to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their </a:t>
            </a:r>
            <a:r>
              <a:rPr lang="en-GB" sz="2000" spc="-325" dirty="0">
                <a:cs typeface="Tahoma"/>
              </a:rPr>
              <a:t> </a:t>
            </a:r>
            <a:r>
              <a:rPr lang="en-GB" sz="2000" spc="-80" dirty="0">
                <a:cs typeface="Tahoma"/>
              </a:rPr>
              <a:t>ease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of:</a:t>
            </a:r>
          </a:p>
          <a:p>
            <a:pPr marL="12700" marR="5080">
              <a:lnSpc>
                <a:spcPts val="1200"/>
              </a:lnSpc>
              <a:spcBef>
                <a:spcPts val="229"/>
              </a:spcBef>
            </a:pPr>
            <a:endParaRPr lang="en-GB" sz="2000" dirty="0">
              <a:cs typeface="Tahoma"/>
            </a:endParaRPr>
          </a:p>
          <a:p>
            <a:pPr marL="746760" marR="2496185" lvl="1">
              <a:lnSpc>
                <a:spcPct val="100000"/>
              </a:lnSpc>
              <a:spcBef>
                <a:spcPts val="150"/>
              </a:spcBef>
            </a:pPr>
            <a:r>
              <a:rPr lang="en-GB" sz="2000" b="1" spc="-40" dirty="0">
                <a:cs typeface="Tahoma"/>
              </a:rPr>
              <a:t>Storage </a:t>
            </a:r>
            <a:r>
              <a:rPr lang="en-GB" sz="2000" b="1" spc="-35" dirty="0">
                <a:cs typeface="Tahoma"/>
              </a:rPr>
              <a:t> </a:t>
            </a:r>
          </a:p>
          <a:p>
            <a:pPr marL="746760" marR="2496185" lvl="1">
              <a:lnSpc>
                <a:spcPct val="100000"/>
              </a:lnSpc>
              <a:spcBef>
                <a:spcPts val="150"/>
              </a:spcBef>
            </a:pPr>
            <a:r>
              <a:rPr lang="en-GB" sz="2000" b="1" spc="-20" dirty="0">
                <a:cs typeface="Tahoma"/>
              </a:rPr>
              <a:t>Calculation</a:t>
            </a:r>
          </a:p>
          <a:p>
            <a:pPr marL="746760" marR="2496185" lvl="1">
              <a:lnSpc>
                <a:spcPct val="100000"/>
              </a:lnSpc>
              <a:spcBef>
                <a:spcPts val="150"/>
              </a:spcBef>
            </a:pPr>
            <a:endParaRPr lang="en-GB" sz="2000" b="1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GB" sz="2000" spc="-50" dirty="0">
                <a:cs typeface="Tahoma"/>
              </a:rPr>
              <a:t>We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will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be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looking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at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following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matrix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operations: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endParaRPr lang="en-GB" sz="2000" dirty="0">
              <a:cs typeface="Tahoma"/>
            </a:endParaRPr>
          </a:p>
          <a:p>
            <a:pPr marL="746760" marR="1958975" lvl="1">
              <a:lnSpc>
                <a:spcPct val="100000"/>
              </a:lnSpc>
              <a:spcBef>
                <a:spcPts val="175"/>
              </a:spcBef>
            </a:pPr>
            <a:r>
              <a:rPr lang="en-GB" sz="2000" b="1" spc="-10" dirty="0">
                <a:cs typeface="Tahoma"/>
              </a:rPr>
              <a:t>Addition/Subtraction  </a:t>
            </a:r>
            <a:r>
              <a:rPr lang="en-GB" sz="2000" b="1" spc="-25" dirty="0">
                <a:cs typeface="Tahoma"/>
              </a:rPr>
              <a:t>Determinant</a:t>
            </a:r>
            <a:endParaRPr lang="en-GB" sz="2000" b="1" dirty="0">
              <a:cs typeface="Tahoma"/>
            </a:endParaRPr>
          </a:p>
          <a:p>
            <a:pPr marL="746760" lvl="1">
              <a:lnSpc>
                <a:spcPts val="1190"/>
              </a:lnSpc>
            </a:pPr>
            <a:r>
              <a:rPr lang="en-GB" sz="2000" b="1" spc="-65" dirty="0">
                <a:cs typeface="Tahoma"/>
              </a:rPr>
              <a:t>Inverse</a:t>
            </a:r>
            <a:endParaRPr lang="en-GB" sz="2000" b="1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35214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FD7FA-7555-3241-F05B-DFA6B4123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981" y="2446920"/>
            <a:ext cx="3838034" cy="34682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FF03EE-F4C8-3EFD-E9DA-4EFD507C8016}"/>
              </a:ext>
            </a:extLst>
          </p:cNvPr>
          <p:cNvSpPr txBox="1"/>
          <p:nvPr/>
        </p:nvSpPr>
        <p:spPr>
          <a:xfrm>
            <a:off x="1004635" y="2046810"/>
            <a:ext cx="283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Given 2 matrices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39E71-D7D4-0AC9-7FF6-67979CB7EC81}"/>
              </a:ext>
            </a:extLst>
          </p:cNvPr>
          <p:cNvSpPr txBox="1"/>
          <p:nvPr/>
        </p:nvSpPr>
        <p:spPr>
          <a:xfrm>
            <a:off x="1004635" y="5710176"/>
            <a:ext cx="472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The same rules apply for subtracting matrices</a:t>
            </a:r>
          </a:p>
        </p:txBody>
      </p:sp>
    </p:spTree>
    <p:extLst>
      <p:ext uri="{BB962C8B-B14F-4D97-AF65-F5344CB8AC3E}">
        <p14:creationId xmlns:p14="http://schemas.microsoft.com/office/powerpoint/2010/main" val="1619430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F03EE-F4C8-3EFD-E9DA-4EFD507C8016}"/>
              </a:ext>
            </a:extLst>
          </p:cNvPr>
          <p:cNvSpPr txBox="1"/>
          <p:nvPr/>
        </p:nvSpPr>
        <p:spPr>
          <a:xfrm>
            <a:off x="1004635" y="2046810"/>
            <a:ext cx="283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Given 2 matrices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28EF8-9FE8-579C-C800-DADC483F5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313" y="2783852"/>
            <a:ext cx="5245370" cy="30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4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Integer arithmetic </a:t>
            </a:r>
          </a:p>
          <a:p>
            <a:r>
              <a:rPr lang="en-GB" sz="2000" dirty="0"/>
              <a:t>Integer division </a:t>
            </a:r>
          </a:p>
          <a:p>
            <a:r>
              <a:rPr lang="en-GB" sz="2000" dirty="0"/>
              <a:t>Modular arithmetic</a:t>
            </a:r>
          </a:p>
          <a:p>
            <a:r>
              <a:rPr lang="en-GB" sz="2000" dirty="0"/>
              <a:t>Matrices</a:t>
            </a:r>
          </a:p>
          <a:p>
            <a:r>
              <a:rPr lang="en-GB" sz="2000" dirty="0"/>
              <a:t>Recap of lecture </a:t>
            </a:r>
          </a:p>
          <a:p>
            <a:r>
              <a:rPr lang="en-GB" sz="2000" dirty="0"/>
              <a:t>Post-sessional work</a:t>
            </a:r>
          </a:p>
        </p:txBody>
      </p:sp>
    </p:spTree>
    <p:extLst>
      <p:ext uri="{BB962C8B-B14F-4D97-AF65-F5344CB8AC3E}">
        <p14:creationId xmlns:p14="http://schemas.microsoft.com/office/powerpoint/2010/main" val="3032430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Identity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50" y="4239391"/>
            <a:ext cx="8843589" cy="1609764"/>
          </a:xfrm>
        </p:spPr>
        <p:txBody>
          <a:bodyPr anchor="ctr">
            <a:normAutofit/>
          </a:bodyPr>
          <a:lstStyle/>
          <a:p>
            <a:pPr marL="481965" marR="5080">
              <a:lnSpc>
                <a:spcPct val="111800"/>
              </a:lnSpc>
              <a:spcBef>
                <a:spcPts val="680"/>
              </a:spcBef>
            </a:pPr>
            <a:r>
              <a:rPr lang="en-GB" sz="2000" spc="-50" dirty="0">
                <a:latin typeface="Tahoma"/>
                <a:cs typeface="Tahoma"/>
              </a:rPr>
              <a:t>Referred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15" dirty="0">
                <a:latin typeface="Tahoma"/>
                <a:cs typeface="Tahoma"/>
              </a:rPr>
              <a:t>to</a:t>
            </a:r>
            <a:r>
              <a:rPr lang="en-GB" sz="2000" spc="25" dirty="0">
                <a:latin typeface="Tahoma"/>
                <a:cs typeface="Tahoma"/>
              </a:rPr>
              <a:t> </a:t>
            </a:r>
            <a:r>
              <a:rPr lang="en-GB" sz="2000" spc="-65" dirty="0">
                <a:latin typeface="Tahoma"/>
                <a:cs typeface="Tahoma"/>
              </a:rPr>
              <a:t>as</a:t>
            </a:r>
            <a:r>
              <a:rPr lang="en-GB" sz="2000" spc="25" dirty="0">
                <a:latin typeface="Tahoma"/>
                <a:cs typeface="Tahoma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the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50" dirty="0">
                <a:latin typeface="Tahoma"/>
                <a:cs typeface="Tahoma"/>
              </a:rPr>
              <a:t>“1”</a:t>
            </a:r>
            <a:r>
              <a:rPr lang="en-GB" sz="2000" spc="25" dirty="0">
                <a:latin typeface="Tahoma"/>
                <a:cs typeface="Tahoma"/>
              </a:rPr>
              <a:t> </a:t>
            </a:r>
            <a:r>
              <a:rPr lang="en-GB" sz="2000" spc="-45" dirty="0">
                <a:latin typeface="Tahoma"/>
                <a:cs typeface="Tahoma"/>
              </a:rPr>
              <a:t>for</a:t>
            </a:r>
            <a:r>
              <a:rPr lang="en-GB" sz="2000" spc="25" dirty="0">
                <a:latin typeface="Tahoma"/>
                <a:cs typeface="Tahoma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matrices</a:t>
            </a:r>
            <a:r>
              <a:rPr lang="en-GB" sz="2000" spc="25" dirty="0">
                <a:latin typeface="Tahoma"/>
                <a:cs typeface="Tahoma"/>
              </a:rPr>
              <a:t> </a:t>
            </a:r>
            <a:r>
              <a:rPr lang="en-GB" sz="2000" spc="-25" dirty="0">
                <a:latin typeface="Tahoma"/>
                <a:cs typeface="Tahoma"/>
              </a:rPr>
              <a:t>in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20" dirty="0">
                <a:latin typeface="Tahoma"/>
                <a:cs typeface="Tahoma"/>
              </a:rPr>
              <a:t>multiplication/divisions </a:t>
            </a:r>
            <a:r>
              <a:rPr lang="en-GB" sz="2000" spc="-325" dirty="0">
                <a:latin typeface="Tahoma"/>
                <a:cs typeface="Tahoma"/>
              </a:rPr>
              <a:t> </a:t>
            </a:r>
          </a:p>
          <a:p>
            <a:pPr marL="481965" marR="5080">
              <a:lnSpc>
                <a:spcPct val="111800"/>
              </a:lnSpc>
              <a:spcBef>
                <a:spcPts val="680"/>
              </a:spcBef>
            </a:pPr>
            <a:r>
              <a:rPr lang="en-GB" sz="2000" spc="-40" dirty="0">
                <a:latin typeface="Tahoma"/>
                <a:cs typeface="Tahoma"/>
              </a:rPr>
              <a:t>When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70" dirty="0">
                <a:latin typeface="Tahoma"/>
                <a:cs typeface="Tahoma"/>
              </a:rPr>
              <a:t>used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25" dirty="0">
                <a:latin typeface="Tahoma"/>
                <a:cs typeface="Tahoma"/>
              </a:rPr>
              <a:t>in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20" dirty="0">
                <a:latin typeface="Tahoma"/>
                <a:cs typeface="Tahoma"/>
              </a:rPr>
              <a:t>multiplication,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15" dirty="0">
                <a:latin typeface="Tahoma"/>
                <a:cs typeface="Tahoma"/>
              </a:rPr>
              <a:t>it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60" dirty="0">
                <a:latin typeface="Tahoma"/>
                <a:cs typeface="Tahoma"/>
              </a:rPr>
              <a:t>does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30" dirty="0">
                <a:latin typeface="Tahoma"/>
                <a:cs typeface="Tahoma"/>
              </a:rPr>
              <a:t>not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60" dirty="0">
                <a:latin typeface="Tahoma"/>
                <a:cs typeface="Tahoma"/>
              </a:rPr>
              <a:t>change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the </a:t>
            </a:r>
            <a:r>
              <a:rPr lang="en-GB" sz="2000" spc="-35" dirty="0">
                <a:latin typeface="Tahoma"/>
                <a:cs typeface="Tahoma"/>
              </a:rPr>
              <a:t> </a:t>
            </a:r>
            <a:r>
              <a:rPr lang="en-GB" sz="2000" spc="-30" dirty="0">
                <a:latin typeface="Tahoma"/>
                <a:cs typeface="Tahoma"/>
              </a:rPr>
              <a:t>values/positions</a:t>
            </a:r>
            <a:r>
              <a:rPr lang="en-GB" sz="2000" spc="10" dirty="0">
                <a:latin typeface="Tahoma"/>
                <a:cs typeface="Tahoma"/>
              </a:rPr>
              <a:t> </a:t>
            </a:r>
            <a:r>
              <a:rPr lang="en-GB" sz="2000" spc="-35" dirty="0">
                <a:latin typeface="Tahoma"/>
                <a:cs typeface="Tahoma"/>
              </a:rPr>
              <a:t>of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the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35" dirty="0">
                <a:latin typeface="Tahoma"/>
                <a:cs typeface="Tahoma"/>
              </a:rPr>
              <a:t>original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25" dirty="0">
                <a:latin typeface="Tahoma"/>
                <a:cs typeface="Tahoma"/>
              </a:rPr>
              <a:t>matrix</a:t>
            </a:r>
            <a:endParaRPr lang="en-GB" sz="200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r>
              <a:rPr lang="en-GB" sz="2000" spc="-45" dirty="0">
                <a:latin typeface="Tahoma"/>
                <a:cs typeface="Tahoma"/>
              </a:rPr>
              <a:t>Examples</a:t>
            </a:r>
            <a:r>
              <a:rPr lang="en-GB" sz="2000" spc="5" dirty="0">
                <a:latin typeface="Tahoma"/>
                <a:cs typeface="Tahoma"/>
              </a:rPr>
              <a:t> </a:t>
            </a:r>
            <a:r>
              <a:rPr lang="en-GB" sz="2000" spc="-35" dirty="0">
                <a:latin typeface="Tahoma"/>
                <a:cs typeface="Tahoma"/>
              </a:rPr>
              <a:t>of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spc="-55" dirty="0">
                <a:latin typeface="Tahoma"/>
                <a:cs typeface="Tahoma"/>
              </a:rPr>
              <a:t>an</a:t>
            </a:r>
            <a:r>
              <a:rPr lang="en-GB" sz="2000" spc="10" dirty="0">
                <a:latin typeface="Tahoma"/>
                <a:cs typeface="Tahoma"/>
              </a:rPr>
              <a:t> </a:t>
            </a:r>
            <a:r>
              <a:rPr lang="en-GB" sz="2000" spc="-25" dirty="0">
                <a:latin typeface="Tahoma"/>
                <a:cs typeface="Tahoma"/>
              </a:rPr>
              <a:t>identity</a:t>
            </a:r>
            <a:r>
              <a:rPr lang="en-GB" sz="2000" spc="10" dirty="0">
                <a:latin typeface="Tahoma"/>
                <a:cs typeface="Tahoma"/>
              </a:rPr>
              <a:t> </a:t>
            </a:r>
            <a:r>
              <a:rPr lang="en-GB" sz="2000" spc="-25" dirty="0">
                <a:latin typeface="Tahoma"/>
                <a:cs typeface="Tahoma"/>
              </a:rPr>
              <a:t>matrix</a:t>
            </a:r>
            <a:r>
              <a:rPr lang="en-GB" sz="2000" spc="10" dirty="0">
                <a:latin typeface="Tahoma"/>
                <a:cs typeface="Tahoma"/>
              </a:rPr>
              <a:t> </a:t>
            </a:r>
            <a:r>
              <a:rPr lang="en-GB" sz="2000" spc="-70" dirty="0">
                <a:latin typeface="Tahoma"/>
                <a:cs typeface="Tahoma"/>
              </a:rPr>
              <a:t>are:</a:t>
            </a: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dirty="0">
              <a:latin typeface="Tahoma"/>
              <a:cs typeface="Tahoma"/>
            </a:endParaRPr>
          </a:p>
        </p:txBody>
      </p:sp>
      <p:pic>
        <p:nvPicPr>
          <p:cNvPr id="1028" name="Picture 4" descr="Identity Matrices">
            <a:extLst>
              <a:ext uri="{FF2B5EF4-FFF2-40B4-BE49-F238E27FC236}">
                <a16:creationId xmlns:a16="http://schemas.microsoft.com/office/drawing/2014/main" id="{28D07E55-5B56-940D-512C-8FE1BC208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998" y="4255617"/>
            <a:ext cx="4121152" cy="230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653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Inverse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50" y="4239391"/>
            <a:ext cx="8843589" cy="1609764"/>
          </a:xfrm>
        </p:spPr>
        <p:txBody>
          <a:bodyPr anchor="ctr">
            <a:noAutofit/>
          </a:bodyPr>
          <a:lstStyle/>
          <a:p>
            <a:pPr marL="12700" marR="82550">
              <a:lnSpc>
                <a:spcPct val="102699"/>
              </a:lnSpc>
              <a:spcBef>
                <a:spcPts val="55"/>
              </a:spcBef>
            </a:pPr>
            <a:r>
              <a:rPr lang="en-GB" sz="2000" spc="-20" dirty="0">
                <a:cs typeface="Tahoma"/>
              </a:rPr>
              <a:t>While </a:t>
            </a:r>
            <a:r>
              <a:rPr lang="en-GB" sz="2000" spc="-25" dirty="0">
                <a:cs typeface="Tahoma"/>
              </a:rPr>
              <a:t>matrix </a:t>
            </a:r>
            <a:r>
              <a:rPr lang="en-GB" sz="2000" spc="-20" dirty="0">
                <a:cs typeface="Tahoma"/>
              </a:rPr>
              <a:t>addition/subtraction </a:t>
            </a:r>
            <a:r>
              <a:rPr lang="en-GB" sz="2000" spc="-70" dirty="0">
                <a:cs typeface="Tahoma"/>
              </a:rPr>
              <a:t>are</a:t>
            </a:r>
            <a:r>
              <a:rPr lang="en-GB" sz="2000" spc="-6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pretty straightforward, </a:t>
            </a:r>
            <a:r>
              <a:rPr lang="en-GB" sz="2000" spc="-330" dirty="0">
                <a:cs typeface="Tahoma"/>
              </a:rPr>
              <a:t> </a:t>
            </a:r>
            <a:r>
              <a:rPr lang="en-GB" sz="2000" spc="15" dirty="0">
                <a:cs typeface="Tahoma"/>
              </a:rPr>
              <a:t>it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is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not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that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straightforward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70" dirty="0">
                <a:cs typeface="Tahoma"/>
              </a:rPr>
              <a:t>when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15" dirty="0">
                <a:cs typeface="Tahoma"/>
              </a:rPr>
              <a:t>it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65" dirty="0">
                <a:cs typeface="Tahoma"/>
              </a:rPr>
              <a:t>comes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to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division</a:t>
            </a:r>
          </a:p>
          <a:p>
            <a:pPr marL="12700" marR="82550">
              <a:lnSpc>
                <a:spcPct val="102699"/>
              </a:lnSpc>
              <a:spcBef>
                <a:spcPts val="55"/>
              </a:spcBef>
            </a:pPr>
            <a:endParaRPr lang="en-GB" sz="2000" dirty="0"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lang="en-GB" sz="2000" spc="-50" dirty="0">
                <a:cs typeface="Tahoma"/>
              </a:rPr>
              <a:t>We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can’t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75" dirty="0">
                <a:cs typeface="Tahoma"/>
              </a:rPr>
              <a:t>use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70" dirty="0">
                <a:cs typeface="Tahoma"/>
              </a:rPr>
              <a:t>same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approach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65" dirty="0">
                <a:cs typeface="Tahoma"/>
              </a:rPr>
              <a:t>as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105" dirty="0">
                <a:cs typeface="Tahoma"/>
              </a:rPr>
              <a:t>we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did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with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multiplication </a:t>
            </a:r>
            <a:r>
              <a:rPr lang="en-GB" sz="2000" spc="-33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for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division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either</a:t>
            </a: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endParaRPr lang="en-GB" sz="2000" spc="-40" dirty="0"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lang="en-GB" sz="2000" spc="-40" dirty="0">
                <a:cs typeface="Tahoma"/>
              </a:rPr>
              <a:t>To find the inverse we follow a few rules:</a:t>
            </a: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endParaRPr lang="en-GB" sz="2000" spc="-40" dirty="0">
              <a:cs typeface="Tahoma"/>
            </a:endParaRPr>
          </a:p>
          <a:p>
            <a:pPr marL="469900" marR="5080" lvl="1">
              <a:lnSpc>
                <a:spcPct val="102600"/>
              </a:lnSpc>
              <a:spcBef>
                <a:spcPts val="300"/>
              </a:spcBef>
            </a:pPr>
            <a:r>
              <a:rPr lang="en-GB" sz="2000" b="1" spc="-40" dirty="0">
                <a:cs typeface="Tahoma"/>
              </a:rPr>
              <a:t>1. The matrix must be non-singular 2. The determinant must not equal to 0 </a:t>
            </a:r>
            <a:endParaRPr lang="en-GB" sz="2000" b="1" dirty="0"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dirty="0">
              <a:latin typeface="Tahoma"/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7BD40-1A96-D4A4-DF5B-EE3FA450E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629" y="5256151"/>
            <a:ext cx="3810670" cy="13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03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Determinant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50" y="4239391"/>
            <a:ext cx="8843589" cy="1609764"/>
          </a:xfrm>
        </p:spPr>
        <p:txBody>
          <a:bodyPr anchor="ctr">
            <a:noAutofit/>
          </a:bodyPr>
          <a:lstStyle/>
          <a:p>
            <a:pPr marL="12700" marR="82550">
              <a:lnSpc>
                <a:spcPct val="102699"/>
              </a:lnSpc>
              <a:spcBef>
                <a:spcPts val="55"/>
              </a:spcBef>
            </a:pPr>
            <a:r>
              <a:rPr lang="en-GB" sz="2000" dirty="0"/>
              <a:t>Applies to </a:t>
            </a:r>
            <a:r>
              <a:rPr lang="en-GB" sz="2000" b="1" dirty="0">
                <a:solidFill>
                  <a:srgbClr val="FF0000"/>
                </a:solidFill>
              </a:rPr>
              <a:t>square</a:t>
            </a:r>
            <a:r>
              <a:rPr lang="en-GB" sz="2000" dirty="0"/>
              <a:t> matrices </a:t>
            </a:r>
          </a:p>
          <a:p>
            <a:pPr marL="12700" marR="82550">
              <a:lnSpc>
                <a:spcPct val="102699"/>
              </a:lnSpc>
              <a:spcBef>
                <a:spcPts val="55"/>
              </a:spcBef>
            </a:pPr>
            <a:endParaRPr lang="en-GB" sz="2000" dirty="0"/>
          </a:p>
          <a:p>
            <a:pPr marL="12700" marR="82550">
              <a:lnSpc>
                <a:spcPct val="102699"/>
              </a:lnSpc>
              <a:spcBef>
                <a:spcPts val="55"/>
              </a:spcBef>
            </a:pPr>
            <a:r>
              <a:rPr lang="en-GB" sz="2000" dirty="0"/>
              <a:t>Matrices with the same number of rows and columns (e.g., 2 × 2)</a:t>
            </a:r>
          </a:p>
          <a:p>
            <a:pPr marL="12700" marR="82550">
              <a:lnSpc>
                <a:spcPct val="102699"/>
              </a:lnSpc>
              <a:spcBef>
                <a:spcPts val="55"/>
              </a:spcBef>
            </a:pPr>
            <a:endParaRPr lang="en-GB" sz="2000" dirty="0"/>
          </a:p>
          <a:p>
            <a:pPr marL="12700" marR="82550">
              <a:lnSpc>
                <a:spcPct val="102699"/>
              </a:lnSpc>
              <a:spcBef>
                <a:spcPts val="55"/>
              </a:spcBef>
            </a:pPr>
            <a:r>
              <a:rPr lang="en-GB" sz="2000" dirty="0"/>
              <a:t>Used to determine if a given matrix is invertible </a:t>
            </a:r>
          </a:p>
          <a:p>
            <a:pPr marL="12700" marR="82550">
              <a:lnSpc>
                <a:spcPct val="102699"/>
              </a:lnSpc>
              <a:spcBef>
                <a:spcPts val="55"/>
              </a:spcBef>
            </a:pPr>
            <a:endParaRPr lang="en-GB" sz="2000" dirty="0"/>
          </a:p>
          <a:p>
            <a:pPr marL="12700" marR="82550">
              <a:lnSpc>
                <a:spcPct val="102699"/>
              </a:lnSpc>
              <a:spcBef>
                <a:spcPts val="55"/>
              </a:spcBef>
            </a:pPr>
            <a:r>
              <a:rPr lang="en-GB" sz="2000" dirty="0"/>
              <a:t>A matrix is invertible if its determinant is </a:t>
            </a:r>
            <a:r>
              <a:rPr lang="en-GB" sz="2000" b="1" dirty="0">
                <a:solidFill>
                  <a:srgbClr val="FF0000"/>
                </a:solidFill>
              </a:rPr>
              <a:t>non-zero</a:t>
            </a:r>
            <a:endParaRPr lang="en-GB" sz="2000" b="1" spc="-70" dirty="0">
              <a:solidFill>
                <a:srgbClr val="FF0000"/>
              </a:solidFill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52853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Calculating a determinant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50" y="4239391"/>
            <a:ext cx="8843589" cy="1609764"/>
          </a:xfrm>
        </p:spPr>
        <p:txBody>
          <a:bodyPr anchor="ctr">
            <a:noAutofit/>
          </a:bodyPr>
          <a:lstStyle/>
          <a:p>
            <a:pPr marL="12700" marR="82550">
              <a:lnSpc>
                <a:spcPct val="102699"/>
              </a:lnSpc>
              <a:spcBef>
                <a:spcPts val="55"/>
              </a:spcBef>
            </a:pPr>
            <a:r>
              <a:rPr lang="en-GB" sz="2000" dirty="0"/>
              <a:t>Example with matrix A:</a:t>
            </a:r>
          </a:p>
          <a:p>
            <a:pPr marL="12700" marR="82550">
              <a:lnSpc>
                <a:spcPct val="102699"/>
              </a:lnSpc>
              <a:spcBef>
                <a:spcPts val="55"/>
              </a:spcBef>
            </a:pPr>
            <a:endParaRPr lang="en-GB" sz="2000" dirty="0"/>
          </a:p>
          <a:p>
            <a:pPr marL="12700" marR="82550">
              <a:lnSpc>
                <a:spcPct val="102699"/>
              </a:lnSpc>
              <a:spcBef>
                <a:spcPts val="55"/>
              </a:spcBef>
            </a:pPr>
            <a:endParaRPr lang="en-GB" sz="2000" dirty="0"/>
          </a:p>
          <a:p>
            <a:pPr marL="12700" marR="82550">
              <a:lnSpc>
                <a:spcPct val="102699"/>
              </a:lnSpc>
              <a:spcBef>
                <a:spcPts val="55"/>
              </a:spcBef>
            </a:pPr>
            <a:endParaRPr lang="en-GB" sz="2000" dirty="0"/>
          </a:p>
          <a:p>
            <a:pPr marL="12700" marR="82550">
              <a:lnSpc>
                <a:spcPct val="102699"/>
              </a:lnSpc>
              <a:spcBef>
                <a:spcPts val="55"/>
              </a:spcBef>
            </a:pPr>
            <a:endParaRPr lang="en-GB" sz="2000" dirty="0"/>
          </a:p>
          <a:p>
            <a:pPr marL="12700" marR="82550">
              <a:lnSpc>
                <a:spcPct val="102699"/>
              </a:lnSpc>
              <a:spcBef>
                <a:spcPts val="55"/>
              </a:spcBef>
            </a:pPr>
            <a:endParaRPr lang="en-GB" sz="2000" dirty="0"/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dirty="0">
              <a:latin typeface="Tahoma"/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0336D-69D3-763F-18FB-C70FF197D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600" y="3101704"/>
            <a:ext cx="1958360" cy="1295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B32ED7-843E-6E25-5A13-48DB739A3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077" y="5044273"/>
            <a:ext cx="9683842" cy="108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13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Getting the inverse of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50" y="4239391"/>
            <a:ext cx="8843589" cy="1609764"/>
          </a:xfrm>
        </p:spPr>
        <p:txBody>
          <a:bodyPr anchor="ctr">
            <a:noAutofit/>
          </a:bodyPr>
          <a:lstStyle/>
          <a:p>
            <a:pPr marL="12700" marR="82550">
              <a:lnSpc>
                <a:spcPct val="102699"/>
              </a:lnSpc>
              <a:spcBef>
                <a:spcPts val="55"/>
              </a:spcBef>
            </a:pPr>
            <a:r>
              <a:rPr lang="en-GB" sz="2000" dirty="0"/>
              <a:t>The inverse in then calculated by:</a:t>
            </a:r>
          </a:p>
          <a:p>
            <a:pPr marL="12700" marR="82550">
              <a:lnSpc>
                <a:spcPct val="102699"/>
              </a:lnSpc>
              <a:spcBef>
                <a:spcPts val="55"/>
              </a:spcBef>
            </a:pPr>
            <a:endParaRPr lang="en-GB" sz="2000" dirty="0"/>
          </a:p>
          <a:p>
            <a:pPr marL="12700" marR="82550">
              <a:lnSpc>
                <a:spcPct val="102699"/>
              </a:lnSpc>
              <a:spcBef>
                <a:spcPts val="55"/>
              </a:spcBef>
            </a:pPr>
            <a:endParaRPr lang="en-GB" sz="2000" dirty="0"/>
          </a:p>
          <a:p>
            <a:pPr marL="12700" marR="82550">
              <a:lnSpc>
                <a:spcPct val="102699"/>
              </a:lnSpc>
              <a:spcBef>
                <a:spcPts val="55"/>
              </a:spcBef>
            </a:pPr>
            <a:endParaRPr lang="en-GB" sz="2000" dirty="0"/>
          </a:p>
          <a:p>
            <a:pPr marL="12700" marR="82550">
              <a:lnSpc>
                <a:spcPct val="102699"/>
              </a:lnSpc>
              <a:spcBef>
                <a:spcPts val="55"/>
              </a:spcBef>
            </a:pPr>
            <a:endParaRPr lang="en-GB" sz="2000" dirty="0"/>
          </a:p>
          <a:p>
            <a:pPr marL="12700" marR="82550">
              <a:lnSpc>
                <a:spcPct val="102699"/>
              </a:lnSpc>
              <a:spcBef>
                <a:spcPts val="55"/>
              </a:spcBef>
            </a:pPr>
            <a:endParaRPr lang="en-GB" sz="2000" dirty="0"/>
          </a:p>
          <a:p>
            <a:pPr marL="12700" marR="82550">
              <a:lnSpc>
                <a:spcPct val="102699"/>
              </a:lnSpc>
              <a:spcBef>
                <a:spcPts val="55"/>
              </a:spcBef>
            </a:pPr>
            <a:endParaRPr lang="en-GB" sz="2000" dirty="0"/>
          </a:p>
          <a:p>
            <a:pPr marL="12700" marR="82550">
              <a:lnSpc>
                <a:spcPct val="102699"/>
              </a:lnSpc>
              <a:spcBef>
                <a:spcPts val="55"/>
              </a:spcBef>
            </a:pPr>
            <a:endParaRPr lang="en-GB" sz="2000" dirty="0"/>
          </a:p>
          <a:p>
            <a:pPr marL="12700" marR="82550">
              <a:lnSpc>
                <a:spcPct val="102699"/>
              </a:lnSpc>
              <a:spcBef>
                <a:spcPts val="55"/>
              </a:spcBef>
            </a:pPr>
            <a:endParaRPr lang="en-GB" sz="2000" dirty="0"/>
          </a:p>
          <a:p>
            <a:pPr marL="12700" marR="82550">
              <a:lnSpc>
                <a:spcPct val="102699"/>
              </a:lnSpc>
              <a:spcBef>
                <a:spcPts val="55"/>
              </a:spcBef>
            </a:pPr>
            <a:endParaRPr lang="en-GB" sz="2000" dirty="0"/>
          </a:p>
          <a:p>
            <a:pPr marL="12700" marR="82550">
              <a:lnSpc>
                <a:spcPct val="102699"/>
              </a:lnSpc>
              <a:spcBef>
                <a:spcPts val="55"/>
              </a:spcBef>
            </a:pPr>
            <a:endParaRPr lang="en-GB" sz="2000" dirty="0"/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dirty="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BF5491-EEE7-5A4F-906C-7E490C23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991" y="2618609"/>
            <a:ext cx="4044014" cy="383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25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50" y="4239391"/>
            <a:ext cx="8843589" cy="1609764"/>
          </a:xfrm>
        </p:spPr>
        <p:txBody>
          <a:bodyPr anchor="ctr">
            <a:noAutofit/>
          </a:bodyPr>
          <a:lstStyle/>
          <a:p>
            <a:pPr marL="481965">
              <a:lnSpc>
                <a:spcPct val="100000"/>
              </a:lnSpc>
              <a:spcBef>
                <a:spcPts val="280"/>
              </a:spcBef>
            </a:pPr>
            <a:r>
              <a:rPr lang="en-GB" sz="2000" spc="-70" dirty="0">
                <a:cs typeface="Tahoma"/>
              </a:rPr>
              <a:t>Looked at the mathematical foundations behind cryptography</a:t>
            </a: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r>
              <a:rPr lang="en-GB" sz="2000" spc="-70" dirty="0">
                <a:cs typeface="Tahoma"/>
              </a:rPr>
              <a:t>Basics of division, multiplication and remainder</a:t>
            </a: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r>
              <a:rPr lang="en-GB" sz="2000" spc="-70" dirty="0">
                <a:cs typeface="Tahoma"/>
              </a:rPr>
              <a:t>Matrices and their basic operations </a:t>
            </a: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r>
              <a:rPr lang="en-GB" sz="2000" b="1" spc="-70" dirty="0">
                <a:solidFill>
                  <a:srgbClr val="FF0000"/>
                </a:solidFill>
                <a:cs typeface="Tahoma"/>
              </a:rPr>
              <a:t>Next week: Introduction to cryptography part 2 </a:t>
            </a: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49834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PSS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50" y="4239391"/>
            <a:ext cx="8843589" cy="1609764"/>
          </a:xfrm>
        </p:spPr>
        <p:txBody>
          <a:bodyPr anchor="ctr">
            <a:noAutofit/>
          </a:bodyPr>
          <a:lstStyle/>
          <a:p>
            <a:pPr marL="481965">
              <a:lnSpc>
                <a:spcPct val="100000"/>
              </a:lnSpc>
              <a:spcBef>
                <a:spcPts val="280"/>
              </a:spcBef>
            </a:pPr>
            <a:r>
              <a:rPr lang="en-GB" sz="2000" spc="-70" dirty="0">
                <a:latin typeface="Tahoma"/>
                <a:cs typeface="Tahoma"/>
              </a:rPr>
              <a:t>Using the article by CE Shannon and a start, write a short report on entropy and how it is used along with a critical evaluation </a:t>
            </a: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r>
              <a:rPr lang="en-GB" sz="2000" spc="-70" dirty="0">
                <a:latin typeface="Tahoma"/>
                <a:cs typeface="Tahoma"/>
              </a:rPr>
              <a:t>Other references can be used</a:t>
            </a: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r>
              <a:rPr lang="en-GB" sz="2000" spc="-70" dirty="0">
                <a:latin typeface="Tahoma"/>
                <a:cs typeface="Tahoma"/>
              </a:rPr>
              <a:t>Upload to Moodle by </a:t>
            </a:r>
            <a:r>
              <a:rPr lang="en-GB" sz="2000" b="1" spc="-70" dirty="0">
                <a:solidFill>
                  <a:srgbClr val="FF0000"/>
                </a:solidFill>
                <a:latin typeface="Tahoma"/>
                <a:cs typeface="Tahoma"/>
              </a:rPr>
              <a:t>next Thursday</a:t>
            </a: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31172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E36BA-4DC7-16FD-6261-4DFFC057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3729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E36BA-4DC7-16FD-6261-4DFFC057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Integer Arithmetic and Division</a:t>
            </a:r>
          </a:p>
        </p:txBody>
      </p:sp>
    </p:spTree>
    <p:extLst>
      <p:ext uri="{BB962C8B-B14F-4D97-AF65-F5344CB8AC3E}">
        <p14:creationId xmlns:p14="http://schemas.microsoft.com/office/powerpoint/2010/main" val="29049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Refer to operations which are applied to a set of integers </a:t>
            </a:r>
          </a:p>
          <a:p>
            <a:endParaRPr lang="en-GB" sz="2000" dirty="0"/>
          </a:p>
          <a:p>
            <a:r>
              <a:rPr lang="en-GB" sz="2000" dirty="0"/>
              <a:t>In the context of cryptography, integers contain all numbers from minus infinity to plus infinity. When laid out in mathematical terms, it looks like this:</a:t>
            </a:r>
          </a:p>
          <a:p>
            <a:endParaRPr lang="en-GB" sz="2000" dirty="0"/>
          </a:p>
          <a:p>
            <a:pPr marL="0" indent="0" algn="ctr">
              <a:buNone/>
            </a:pPr>
            <a:r>
              <a:rPr lang="en-GB" sz="2000" b="1" dirty="0"/>
              <a:t> Z = {−∞, ..., −2, −1, 0, 1, 2, .., +∞}</a:t>
            </a:r>
          </a:p>
        </p:txBody>
      </p:sp>
    </p:spTree>
    <p:extLst>
      <p:ext uri="{BB962C8B-B14F-4D97-AF65-F5344CB8AC3E}">
        <p14:creationId xmlns:p14="http://schemas.microsoft.com/office/powerpoint/2010/main" val="171446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Binary Operations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lang="en-GB" sz="2000" spc="-20" dirty="0">
                <a:cs typeface="Tahoma"/>
              </a:rPr>
              <a:t>Binary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operations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in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cryptography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refer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to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operations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that will: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endParaRPr lang="en-GB" sz="2000" b="1" dirty="0">
              <a:cs typeface="Tahoma"/>
            </a:endParaRPr>
          </a:p>
          <a:p>
            <a:pPr marL="746760" lvl="1">
              <a:lnSpc>
                <a:spcPts val="1200"/>
              </a:lnSpc>
              <a:spcBef>
                <a:spcPts val="175"/>
              </a:spcBef>
            </a:pPr>
            <a:r>
              <a:rPr lang="en-GB" sz="1600" b="1" spc="-45" dirty="0">
                <a:cs typeface="Tahoma"/>
              </a:rPr>
              <a:t>Take</a:t>
            </a:r>
            <a:r>
              <a:rPr lang="en-GB" sz="1600" b="1" spc="5" dirty="0">
                <a:cs typeface="Tahoma"/>
              </a:rPr>
              <a:t> </a:t>
            </a:r>
            <a:r>
              <a:rPr lang="en-GB" sz="1600" b="1" spc="-60" dirty="0">
                <a:cs typeface="Tahoma"/>
              </a:rPr>
              <a:t>as</a:t>
            </a:r>
            <a:r>
              <a:rPr lang="en-GB" sz="1600" b="1" spc="10" dirty="0">
                <a:cs typeface="Tahoma"/>
              </a:rPr>
              <a:t> </a:t>
            </a:r>
            <a:r>
              <a:rPr lang="en-GB" sz="1600" b="1" i="1" spc="-25" dirty="0">
                <a:solidFill>
                  <a:srgbClr val="FF0000"/>
                </a:solidFill>
                <a:cs typeface="Arial"/>
              </a:rPr>
              <a:t>inputs</a:t>
            </a:r>
            <a:r>
              <a:rPr lang="en-GB" sz="1600" b="1" i="1" spc="40" dirty="0">
                <a:solidFill>
                  <a:srgbClr val="FF0000"/>
                </a:solidFill>
                <a:cs typeface="Arial"/>
              </a:rPr>
              <a:t> </a:t>
            </a:r>
            <a:r>
              <a:rPr lang="en-GB" sz="1600" b="1" spc="-50" dirty="0">
                <a:cs typeface="Tahoma"/>
              </a:rPr>
              <a:t>two</a:t>
            </a:r>
            <a:r>
              <a:rPr lang="en-GB" sz="1600" b="1" spc="5" dirty="0">
                <a:cs typeface="Tahoma"/>
              </a:rPr>
              <a:t> </a:t>
            </a:r>
            <a:r>
              <a:rPr lang="en-GB" sz="1600" b="1" i="1" spc="-45" dirty="0">
                <a:solidFill>
                  <a:srgbClr val="0000FF"/>
                </a:solidFill>
                <a:cs typeface="Arial"/>
              </a:rPr>
              <a:t>integers</a:t>
            </a:r>
            <a:endParaRPr lang="en-GB" sz="1600" b="1" dirty="0">
              <a:cs typeface="Arial"/>
            </a:endParaRPr>
          </a:p>
          <a:p>
            <a:pPr marL="746760" lvl="1">
              <a:lnSpc>
                <a:spcPts val="1200"/>
              </a:lnSpc>
            </a:pPr>
            <a:r>
              <a:rPr lang="en-GB" sz="1600" b="1" spc="-25" dirty="0">
                <a:cs typeface="Tahoma"/>
              </a:rPr>
              <a:t>Produce</a:t>
            </a:r>
            <a:r>
              <a:rPr lang="en-GB" sz="1600" b="1" spc="15" dirty="0">
                <a:cs typeface="Tahoma"/>
              </a:rPr>
              <a:t> </a:t>
            </a:r>
            <a:r>
              <a:rPr lang="en-GB" sz="1600" b="1" spc="-60" dirty="0">
                <a:cs typeface="Tahoma"/>
              </a:rPr>
              <a:t>as</a:t>
            </a:r>
            <a:r>
              <a:rPr lang="en-GB" sz="1600" b="1" spc="10" dirty="0">
                <a:cs typeface="Tahoma"/>
              </a:rPr>
              <a:t> </a:t>
            </a:r>
            <a:r>
              <a:rPr lang="en-GB" sz="1600" b="1" i="1" spc="-5" dirty="0">
                <a:solidFill>
                  <a:srgbClr val="FF0000"/>
                </a:solidFill>
                <a:cs typeface="Arial"/>
              </a:rPr>
              <a:t>output</a:t>
            </a:r>
            <a:r>
              <a:rPr lang="en-GB" sz="1600" b="1" i="1" spc="50" dirty="0">
                <a:solidFill>
                  <a:srgbClr val="FF0000"/>
                </a:solidFill>
                <a:cs typeface="Arial"/>
              </a:rPr>
              <a:t> </a:t>
            </a:r>
            <a:r>
              <a:rPr lang="en-GB" sz="1600" b="1" i="1" spc="-75" dirty="0">
                <a:cs typeface="Arial"/>
              </a:rPr>
              <a:t>one</a:t>
            </a:r>
            <a:r>
              <a:rPr lang="en-GB" sz="1600" b="1" i="1" spc="114" dirty="0">
                <a:cs typeface="Arial"/>
              </a:rPr>
              <a:t> </a:t>
            </a:r>
            <a:r>
              <a:rPr lang="en-GB" sz="1600" b="1" i="1" spc="-35" dirty="0">
                <a:solidFill>
                  <a:srgbClr val="0000FF"/>
                </a:solidFill>
                <a:cs typeface="Arial"/>
              </a:rPr>
              <a:t>integer</a:t>
            </a:r>
          </a:p>
          <a:p>
            <a:pPr marL="746760" lvl="1">
              <a:lnSpc>
                <a:spcPts val="1200"/>
              </a:lnSpc>
            </a:pPr>
            <a:endParaRPr lang="en-GB" sz="16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en-GB" sz="2000" spc="-20" dirty="0">
                <a:cs typeface="Tahoma"/>
              </a:rPr>
              <a:t>The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three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binary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operations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105" dirty="0">
                <a:cs typeface="Tahoma"/>
              </a:rPr>
              <a:t>we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70" dirty="0">
                <a:cs typeface="Tahoma"/>
              </a:rPr>
              <a:t>engage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in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cryptography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75" dirty="0">
                <a:cs typeface="Tahoma"/>
              </a:rPr>
              <a:t>are:</a:t>
            </a: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endParaRPr lang="en-GB" sz="2000" dirty="0">
              <a:cs typeface="Tahoma"/>
            </a:endParaRPr>
          </a:p>
          <a:p>
            <a:pPr marL="746760" marR="2216150" lvl="1">
              <a:lnSpc>
                <a:spcPct val="100000"/>
              </a:lnSpc>
              <a:spcBef>
                <a:spcPts val="175"/>
              </a:spcBef>
            </a:pPr>
            <a:r>
              <a:rPr lang="en-GB" sz="1800" b="1" spc="-10" dirty="0">
                <a:cs typeface="Tahoma"/>
              </a:rPr>
              <a:t>Addition</a:t>
            </a:r>
            <a:r>
              <a:rPr lang="en-GB" sz="1800" b="1" spc="10" dirty="0">
                <a:cs typeface="Tahoma"/>
              </a:rPr>
              <a:t> </a:t>
            </a:r>
            <a:r>
              <a:rPr lang="en-GB" sz="1800" b="1" spc="15" dirty="0">
                <a:cs typeface="Tahoma"/>
              </a:rPr>
              <a:t>(+) </a:t>
            </a:r>
            <a:r>
              <a:rPr lang="en-GB" sz="1800" b="1" spc="20" dirty="0">
                <a:cs typeface="Tahoma"/>
              </a:rPr>
              <a:t> </a:t>
            </a:r>
          </a:p>
          <a:p>
            <a:pPr marL="746760" marR="2216150" lvl="1">
              <a:lnSpc>
                <a:spcPct val="100000"/>
              </a:lnSpc>
              <a:spcBef>
                <a:spcPts val="175"/>
              </a:spcBef>
            </a:pPr>
            <a:r>
              <a:rPr lang="en-GB" sz="1800" b="1" spc="-20" dirty="0">
                <a:cs typeface="Tahoma"/>
              </a:rPr>
              <a:t>Subtraction</a:t>
            </a:r>
            <a:r>
              <a:rPr lang="en-GB" sz="1800" b="1" spc="-5" dirty="0">
                <a:cs typeface="Tahoma"/>
              </a:rPr>
              <a:t> </a:t>
            </a:r>
            <a:r>
              <a:rPr lang="en-GB" sz="1800" b="1" spc="-15" dirty="0">
                <a:cs typeface="Tahoma"/>
              </a:rPr>
              <a:t>(</a:t>
            </a:r>
            <a:r>
              <a:rPr lang="en-GB" sz="1800" b="1" i="1" spc="-15" dirty="0">
                <a:cs typeface="Verdana"/>
              </a:rPr>
              <a:t>−</a:t>
            </a:r>
            <a:r>
              <a:rPr lang="en-GB" sz="1800" b="1" spc="-15" dirty="0">
                <a:cs typeface="Tahoma"/>
              </a:rPr>
              <a:t>) </a:t>
            </a:r>
            <a:r>
              <a:rPr lang="en-GB" sz="1800" b="1" spc="-10" dirty="0">
                <a:cs typeface="Tahoma"/>
              </a:rPr>
              <a:t> </a:t>
            </a:r>
          </a:p>
          <a:p>
            <a:pPr marL="746760" marR="2216150" lvl="1">
              <a:lnSpc>
                <a:spcPct val="100000"/>
              </a:lnSpc>
              <a:spcBef>
                <a:spcPts val="175"/>
              </a:spcBef>
            </a:pPr>
            <a:r>
              <a:rPr lang="en-GB" sz="1800" b="1" spc="-5" dirty="0">
                <a:cs typeface="Tahoma"/>
              </a:rPr>
              <a:t>Multiplication</a:t>
            </a:r>
            <a:r>
              <a:rPr lang="en-GB" sz="1800" b="1" spc="-40" dirty="0">
                <a:cs typeface="Tahoma"/>
              </a:rPr>
              <a:t> </a:t>
            </a:r>
            <a:r>
              <a:rPr lang="en-GB" sz="1800" b="1" spc="-15" dirty="0">
                <a:cs typeface="Tahoma"/>
              </a:rPr>
              <a:t>(</a:t>
            </a:r>
            <a:r>
              <a:rPr lang="en-GB" sz="1800" b="1" i="1" spc="-15" dirty="0">
                <a:cs typeface="Verdana"/>
              </a:rPr>
              <a:t>×</a:t>
            </a:r>
            <a:r>
              <a:rPr lang="en-GB" sz="1800" b="1" spc="-15" dirty="0">
                <a:cs typeface="Tahoma"/>
              </a:rPr>
              <a:t>)</a:t>
            </a:r>
            <a:endParaRPr lang="en-GB" sz="1800" b="1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0400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Integer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 marR="22225">
              <a:lnSpc>
                <a:spcPts val="1200"/>
              </a:lnSpc>
              <a:spcBef>
                <a:spcPts val="229"/>
              </a:spcBef>
            </a:pPr>
            <a:r>
              <a:rPr lang="en-GB" sz="2000" spc="-40" dirty="0">
                <a:cs typeface="Tahoma"/>
              </a:rPr>
              <a:t>When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dividing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two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integers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-90" dirty="0">
                <a:cs typeface="Arial"/>
              </a:rPr>
              <a:t>a</a:t>
            </a:r>
            <a:r>
              <a:rPr lang="en-GB" sz="2000" i="1" spc="70" dirty="0">
                <a:cs typeface="Arial"/>
              </a:rPr>
              <a:t> </a:t>
            </a:r>
            <a:r>
              <a:rPr lang="en-GB" sz="2000" spc="-25" dirty="0">
                <a:cs typeface="Tahoma"/>
              </a:rPr>
              <a:t>with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i="1" spc="-25" dirty="0">
                <a:cs typeface="Arial"/>
              </a:rPr>
              <a:t>b</a:t>
            </a:r>
            <a:r>
              <a:rPr lang="en-GB" sz="2000" spc="-25" dirty="0">
                <a:cs typeface="Tahoma"/>
              </a:rPr>
              <a:t>,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00" dirty="0">
                <a:cs typeface="Tahoma"/>
              </a:rPr>
              <a:t>we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get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two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numbers </a:t>
            </a:r>
            <a:r>
              <a:rPr lang="en-GB" sz="2000" spc="-33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namely:</a:t>
            </a:r>
          </a:p>
          <a:p>
            <a:pPr marL="12700" marR="22225">
              <a:lnSpc>
                <a:spcPts val="1200"/>
              </a:lnSpc>
              <a:spcBef>
                <a:spcPts val="229"/>
              </a:spcBef>
            </a:pPr>
            <a:endParaRPr lang="en-GB" sz="2000" dirty="0">
              <a:cs typeface="Tahoma"/>
            </a:endParaRPr>
          </a:p>
          <a:p>
            <a:pPr marL="746760" marR="676910" lvl="1">
              <a:lnSpc>
                <a:spcPct val="100000"/>
              </a:lnSpc>
              <a:spcBef>
                <a:spcPts val="150"/>
              </a:spcBef>
            </a:pPr>
            <a:r>
              <a:rPr lang="en-GB" sz="2000" b="1" spc="-20" dirty="0">
                <a:cs typeface="Tahoma"/>
              </a:rPr>
              <a:t>Quotient</a:t>
            </a:r>
            <a:r>
              <a:rPr lang="en-GB" sz="2000" b="1" spc="15" dirty="0">
                <a:cs typeface="Tahoma"/>
              </a:rPr>
              <a:t> </a:t>
            </a:r>
            <a:r>
              <a:rPr lang="en-GB" sz="2000" b="1" i="1" spc="-40" dirty="0">
                <a:cs typeface="Arial"/>
              </a:rPr>
              <a:t>q</a:t>
            </a:r>
            <a:r>
              <a:rPr lang="en-GB" sz="2000" b="1" spc="-40" dirty="0">
                <a:cs typeface="Tahoma"/>
              </a:rPr>
              <a:t>:</a:t>
            </a:r>
            <a:r>
              <a:rPr lang="en-GB" sz="2000" b="1" spc="130" dirty="0">
                <a:cs typeface="Tahoma"/>
              </a:rPr>
              <a:t> </a:t>
            </a:r>
            <a:r>
              <a:rPr lang="en-GB" sz="2000" b="1" spc="-15" dirty="0">
                <a:cs typeface="Tahoma"/>
              </a:rPr>
              <a:t>The</a:t>
            </a:r>
            <a:r>
              <a:rPr lang="en-GB" sz="2000" b="1" spc="20" dirty="0">
                <a:cs typeface="Tahoma"/>
              </a:rPr>
              <a:t> </a:t>
            </a:r>
            <a:r>
              <a:rPr lang="en-GB" sz="2000" b="1" spc="-30" dirty="0">
                <a:cs typeface="Tahoma"/>
              </a:rPr>
              <a:t>result</a:t>
            </a:r>
            <a:r>
              <a:rPr lang="en-GB" sz="2000" b="1" spc="15" dirty="0">
                <a:cs typeface="Tahoma"/>
              </a:rPr>
              <a:t> </a:t>
            </a:r>
            <a:r>
              <a:rPr lang="en-GB" sz="2000" b="1" spc="-30" dirty="0">
                <a:cs typeface="Tahoma"/>
              </a:rPr>
              <a:t>of</a:t>
            </a:r>
            <a:r>
              <a:rPr lang="en-GB" sz="2000" b="1" spc="15" dirty="0">
                <a:cs typeface="Tahoma"/>
              </a:rPr>
              <a:t> </a:t>
            </a:r>
            <a:r>
              <a:rPr lang="en-GB" sz="2000" b="1" spc="-35" dirty="0">
                <a:cs typeface="Tahoma"/>
              </a:rPr>
              <a:t>the</a:t>
            </a:r>
            <a:r>
              <a:rPr lang="en-GB" sz="2000" b="1" spc="20" dirty="0">
                <a:cs typeface="Tahoma"/>
              </a:rPr>
              <a:t> </a:t>
            </a:r>
            <a:r>
              <a:rPr lang="en-GB" sz="2000" b="1" spc="-30" dirty="0">
                <a:cs typeface="Tahoma"/>
              </a:rPr>
              <a:t>division </a:t>
            </a:r>
            <a:r>
              <a:rPr lang="en-GB" sz="2000" b="1" spc="-25" dirty="0">
                <a:cs typeface="Tahoma"/>
              </a:rPr>
              <a:t> </a:t>
            </a:r>
          </a:p>
          <a:p>
            <a:pPr marL="746760" marR="676910" lvl="1">
              <a:lnSpc>
                <a:spcPct val="100000"/>
              </a:lnSpc>
              <a:spcBef>
                <a:spcPts val="150"/>
              </a:spcBef>
            </a:pPr>
            <a:r>
              <a:rPr lang="en-GB" sz="2000" b="1" spc="-40" dirty="0">
                <a:cs typeface="Tahoma"/>
              </a:rPr>
              <a:t>Remainder</a:t>
            </a:r>
            <a:r>
              <a:rPr lang="en-GB" sz="2000" b="1" spc="15" dirty="0">
                <a:cs typeface="Tahoma"/>
              </a:rPr>
              <a:t> </a:t>
            </a:r>
            <a:r>
              <a:rPr lang="en-GB" sz="2000" b="1" i="1" spc="5" dirty="0">
                <a:cs typeface="Arial"/>
              </a:rPr>
              <a:t>r</a:t>
            </a:r>
            <a:r>
              <a:rPr lang="en-GB" sz="2000" b="1" i="1" spc="-170" dirty="0">
                <a:cs typeface="Arial"/>
              </a:rPr>
              <a:t> </a:t>
            </a:r>
            <a:r>
              <a:rPr lang="en-GB" sz="2000" b="1" spc="-80" dirty="0">
                <a:cs typeface="Tahoma"/>
              </a:rPr>
              <a:t>:</a:t>
            </a:r>
            <a:r>
              <a:rPr lang="en-GB" sz="2000" b="1" spc="130" dirty="0">
                <a:cs typeface="Tahoma"/>
              </a:rPr>
              <a:t> </a:t>
            </a:r>
            <a:r>
              <a:rPr lang="en-GB" sz="2000" b="1" spc="-15" dirty="0">
                <a:cs typeface="Tahoma"/>
              </a:rPr>
              <a:t>The</a:t>
            </a:r>
            <a:r>
              <a:rPr lang="en-GB" sz="2000" b="1" spc="20" dirty="0">
                <a:cs typeface="Tahoma"/>
              </a:rPr>
              <a:t> </a:t>
            </a:r>
            <a:r>
              <a:rPr lang="en-GB" sz="2000" b="1" spc="-35" dirty="0">
                <a:cs typeface="Tahoma"/>
              </a:rPr>
              <a:t>leftover</a:t>
            </a:r>
            <a:r>
              <a:rPr lang="en-GB" sz="2000" b="1" spc="20" dirty="0">
                <a:cs typeface="Tahoma"/>
              </a:rPr>
              <a:t> </a:t>
            </a:r>
            <a:r>
              <a:rPr lang="en-GB" sz="2000" b="1" spc="-35" dirty="0">
                <a:cs typeface="Tahoma"/>
              </a:rPr>
              <a:t>from</a:t>
            </a:r>
            <a:r>
              <a:rPr lang="en-GB" sz="2000" b="1" spc="15" dirty="0">
                <a:cs typeface="Tahoma"/>
              </a:rPr>
              <a:t> </a:t>
            </a:r>
            <a:r>
              <a:rPr lang="en-GB" sz="2000" b="1" spc="-35" dirty="0">
                <a:cs typeface="Tahoma"/>
              </a:rPr>
              <a:t>the</a:t>
            </a:r>
            <a:r>
              <a:rPr lang="en-GB" sz="2000" b="1" spc="20" dirty="0">
                <a:cs typeface="Tahoma"/>
              </a:rPr>
              <a:t> </a:t>
            </a:r>
            <a:r>
              <a:rPr lang="en-GB" sz="2000" b="1" spc="-45" dirty="0">
                <a:cs typeface="Tahoma"/>
              </a:rPr>
              <a:t>o</a:t>
            </a:r>
            <a:r>
              <a:rPr lang="en-GB" sz="2000" b="1" spc="-20" dirty="0">
                <a:cs typeface="Tahoma"/>
              </a:rPr>
              <a:t>p</a:t>
            </a:r>
            <a:r>
              <a:rPr lang="en-GB" sz="2000" b="1" spc="-30" dirty="0">
                <a:cs typeface="Tahoma"/>
              </a:rPr>
              <a:t>eration</a:t>
            </a:r>
          </a:p>
          <a:p>
            <a:pPr marL="746760" marR="676910" lvl="1">
              <a:lnSpc>
                <a:spcPct val="100000"/>
              </a:lnSpc>
              <a:spcBef>
                <a:spcPts val="150"/>
              </a:spcBef>
            </a:pPr>
            <a:endParaRPr lang="en-GB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lang="en-GB" sz="2000" spc="-20" dirty="0">
                <a:cs typeface="Tahoma"/>
              </a:rPr>
              <a:t>The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relationship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70" dirty="0">
                <a:cs typeface="Tahoma"/>
              </a:rPr>
              <a:t>between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i="1" spc="-55" dirty="0">
                <a:cs typeface="Arial"/>
              </a:rPr>
              <a:t>a</a:t>
            </a:r>
            <a:r>
              <a:rPr lang="en-GB" sz="2000" spc="-55" dirty="0">
                <a:cs typeface="Tahoma"/>
              </a:rPr>
              <a:t>,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i="1" spc="-25" dirty="0">
                <a:cs typeface="Arial"/>
              </a:rPr>
              <a:t>b</a:t>
            </a:r>
            <a:r>
              <a:rPr lang="en-GB" sz="2000" spc="-25" dirty="0">
                <a:cs typeface="Tahoma"/>
              </a:rPr>
              <a:t>,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i="1" spc="-20" dirty="0">
                <a:cs typeface="Arial"/>
              </a:rPr>
              <a:t>q</a:t>
            </a:r>
            <a:r>
              <a:rPr lang="en-GB" sz="2000" spc="-20" dirty="0">
                <a:cs typeface="Tahoma"/>
              </a:rPr>
              <a:t>,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and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i="1" spc="5" dirty="0">
                <a:cs typeface="Arial"/>
              </a:rPr>
              <a:t>r</a:t>
            </a:r>
            <a:r>
              <a:rPr lang="en-GB" sz="2000" i="1" spc="180" dirty="0">
                <a:cs typeface="Arial"/>
              </a:rPr>
              <a:t> </a:t>
            </a:r>
            <a:r>
              <a:rPr lang="en-GB" sz="2000" spc="-45" dirty="0">
                <a:cs typeface="Tahoma"/>
              </a:rPr>
              <a:t>can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be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written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75" dirty="0">
                <a:cs typeface="Tahoma"/>
              </a:rPr>
              <a:t>as:</a:t>
            </a:r>
            <a:endParaRPr lang="en-GB" sz="2000" dirty="0"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GB" sz="2000" dirty="0">
              <a:cs typeface="Tahoma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2000" b="1" i="1" spc="-90" dirty="0">
                <a:cs typeface="Arial"/>
              </a:rPr>
              <a:t>a</a:t>
            </a:r>
            <a:r>
              <a:rPr lang="en-GB" sz="2000" b="1" i="1" spc="5" dirty="0">
                <a:cs typeface="Arial"/>
              </a:rPr>
              <a:t> </a:t>
            </a:r>
            <a:r>
              <a:rPr lang="en-GB" sz="2000" b="1" spc="45" dirty="0">
                <a:cs typeface="Tahoma"/>
              </a:rPr>
              <a:t>=</a:t>
            </a:r>
            <a:r>
              <a:rPr lang="en-GB" sz="2000" b="1" spc="-40" dirty="0">
                <a:cs typeface="Tahoma"/>
              </a:rPr>
              <a:t> </a:t>
            </a:r>
            <a:r>
              <a:rPr lang="en-GB" sz="2000" b="1" i="1" spc="-50" dirty="0">
                <a:cs typeface="Arial"/>
              </a:rPr>
              <a:t>q</a:t>
            </a:r>
            <a:r>
              <a:rPr lang="en-GB" sz="2000" b="1" i="1" spc="-20" dirty="0">
                <a:cs typeface="Arial"/>
              </a:rPr>
              <a:t> </a:t>
            </a:r>
            <a:r>
              <a:rPr lang="en-GB" sz="2000" b="1" i="1" spc="-55" dirty="0">
                <a:cs typeface="Verdana"/>
              </a:rPr>
              <a:t>×</a:t>
            </a:r>
            <a:r>
              <a:rPr lang="en-GB" sz="2000" b="1" i="1" spc="-145" dirty="0">
                <a:cs typeface="Verdana"/>
              </a:rPr>
              <a:t> </a:t>
            </a:r>
            <a:r>
              <a:rPr lang="en-GB" sz="2000" b="1" i="1" spc="-50" dirty="0">
                <a:cs typeface="Arial"/>
              </a:rPr>
              <a:t>b</a:t>
            </a:r>
            <a:r>
              <a:rPr lang="en-GB" sz="2000" b="1" i="1" spc="-30" dirty="0">
                <a:cs typeface="Arial"/>
              </a:rPr>
              <a:t> </a:t>
            </a:r>
            <a:r>
              <a:rPr lang="en-GB" sz="2000" b="1" spc="45" dirty="0">
                <a:cs typeface="Tahoma"/>
              </a:rPr>
              <a:t>+</a:t>
            </a:r>
            <a:r>
              <a:rPr lang="en-GB" sz="2000" b="1" spc="-105" dirty="0">
                <a:cs typeface="Tahoma"/>
              </a:rPr>
              <a:t> </a:t>
            </a:r>
            <a:r>
              <a:rPr lang="en-GB" sz="2000" b="1" i="1" spc="5" dirty="0">
                <a:cs typeface="Arial"/>
              </a:rPr>
              <a:t>r</a:t>
            </a:r>
            <a:endParaRPr lang="en-GB" sz="20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713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Division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 marR="22225">
              <a:lnSpc>
                <a:spcPts val="1200"/>
              </a:lnSpc>
              <a:spcBef>
                <a:spcPts val="229"/>
              </a:spcBef>
            </a:pPr>
            <a:endParaRPr lang="en-GB" sz="2000" b="1" dirty="0">
              <a:cs typeface="Arial"/>
            </a:endParaRPr>
          </a:p>
        </p:txBody>
      </p:sp>
      <p:pic>
        <p:nvPicPr>
          <p:cNvPr id="4" name="object 7">
            <a:extLst>
              <a:ext uri="{FF2B5EF4-FFF2-40B4-BE49-F238E27FC236}">
                <a16:creationId xmlns:a16="http://schemas.microsoft.com/office/drawing/2014/main" id="{9FE9EE9D-59C1-17D6-4DE8-461EFD8D59D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3485" y="2318197"/>
            <a:ext cx="6509261" cy="325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50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Divisibility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GB" sz="2000" spc="-40" dirty="0">
                <a:cs typeface="Tahoma"/>
              </a:rPr>
              <a:t>When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00" dirty="0">
                <a:cs typeface="Tahoma"/>
              </a:rPr>
              <a:t>we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talk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about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divisibility,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100" dirty="0">
                <a:cs typeface="Tahoma"/>
              </a:rPr>
              <a:t>we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70" dirty="0">
                <a:cs typeface="Tahoma"/>
              </a:rPr>
              <a:t>are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referring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to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65" dirty="0">
                <a:cs typeface="Tahoma"/>
              </a:rPr>
              <a:t>cases </a:t>
            </a:r>
            <a:r>
              <a:rPr lang="en-GB" sz="2000" spc="-330" dirty="0">
                <a:cs typeface="Tahoma"/>
              </a:rPr>
              <a:t> </a:t>
            </a:r>
            <a:r>
              <a:rPr lang="en-GB" sz="2000" spc="-70" dirty="0">
                <a:cs typeface="Tahoma"/>
              </a:rPr>
              <a:t>where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remainder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i="1" spc="5" dirty="0">
                <a:cs typeface="Arial"/>
              </a:rPr>
              <a:t>r</a:t>
            </a:r>
            <a:r>
              <a:rPr lang="en-GB" sz="2000" i="1" spc="175" dirty="0">
                <a:cs typeface="Arial"/>
              </a:rPr>
              <a:t> </a:t>
            </a:r>
            <a:r>
              <a:rPr lang="en-GB" sz="2000" spc="-35" dirty="0">
                <a:cs typeface="Tahoma"/>
              </a:rPr>
              <a:t>is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-70" dirty="0">
                <a:solidFill>
                  <a:srgbClr val="0000FF"/>
                </a:solidFill>
                <a:cs typeface="Arial"/>
              </a:rPr>
              <a:t>zero</a:t>
            </a:r>
            <a:endParaRPr lang="en-GB" sz="20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GB" sz="2000" spc="-25" dirty="0">
                <a:cs typeface="Tahoma"/>
              </a:rPr>
              <a:t>To</a:t>
            </a:r>
            <a:r>
              <a:rPr lang="en-GB" sz="2000" spc="5" dirty="0">
                <a:cs typeface="Tahoma"/>
              </a:rPr>
              <a:t> </a:t>
            </a:r>
            <a:r>
              <a:rPr lang="en-GB" sz="2000" spc="-70" dirty="0">
                <a:cs typeface="Tahoma"/>
              </a:rPr>
              <a:t>express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this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in an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equation,</a:t>
            </a:r>
            <a:r>
              <a:rPr lang="en-GB" sz="2000" spc="15" dirty="0">
                <a:cs typeface="Tahoma"/>
              </a:rPr>
              <a:t> it </a:t>
            </a:r>
            <a:r>
              <a:rPr lang="en-GB" sz="2000" spc="-70" dirty="0">
                <a:cs typeface="Tahoma"/>
              </a:rPr>
              <a:t>means:</a:t>
            </a:r>
            <a:endParaRPr lang="en-GB" sz="2000" dirty="0"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GB" sz="2000" dirty="0">
              <a:cs typeface="Tahoma"/>
            </a:endParaRPr>
          </a:p>
          <a:p>
            <a:pPr marL="107315" indent="0" algn="ctr">
              <a:lnSpc>
                <a:spcPct val="100000"/>
              </a:lnSpc>
              <a:spcBef>
                <a:spcPts val="5"/>
              </a:spcBef>
              <a:buNone/>
            </a:pPr>
            <a:r>
              <a:rPr lang="en-GB" sz="2000" b="1" i="1" spc="-90" dirty="0">
                <a:cs typeface="Arial"/>
              </a:rPr>
              <a:t>a</a:t>
            </a:r>
            <a:r>
              <a:rPr lang="en-GB" sz="2000" b="1" i="1" spc="5" dirty="0">
                <a:cs typeface="Arial"/>
              </a:rPr>
              <a:t> </a:t>
            </a:r>
            <a:r>
              <a:rPr lang="en-GB" sz="2000" b="1" spc="45" dirty="0">
                <a:cs typeface="Tahoma"/>
              </a:rPr>
              <a:t>=</a:t>
            </a:r>
            <a:r>
              <a:rPr lang="en-GB" sz="2000" b="1" spc="-40" dirty="0">
                <a:cs typeface="Tahoma"/>
              </a:rPr>
              <a:t> </a:t>
            </a:r>
            <a:r>
              <a:rPr lang="en-GB" sz="2000" b="1" i="1" spc="-50" dirty="0">
                <a:cs typeface="Arial"/>
              </a:rPr>
              <a:t>q</a:t>
            </a:r>
            <a:r>
              <a:rPr lang="en-GB" sz="2000" b="1" i="1" spc="-20" dirty="0">
                <a:cs typeface="Arial"/>
              </a:rPr>
              <a:t> </a:t>
            </a:r>
            <a:r>
              <a:rPr lang="en-GB" sz="2000" b="1" i="1" spc="-55" dirty="0">
                <a:cs typeface="Verdana"/>
              </a:rPr>
              <a:t>×</a:t>
            </a:r>
            <a:r>
              <a:rPr lang="en-GB" sz="2000" b="1" i="1" spc="-145" dirty="0">
                <a:cs typeface="Verdana"/>
              </a:rPr>
              <a:t> </a:t>
            </a:r>
            <a:r>
              <a:rPr lang="en-GB" sz="2000" b="1" i="1" spc="-50" dirty="0">
                <a:cs typeface="Arial"/>
              </a:rPr>
              <a:t>b</a:t>
            </a:r>
            <a:endParaRPr lang="en-GB" sz="2000" b="1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lang="en-GB" sz="2000" spc="-65" dirty="0">
                <a:cs typeface="Tahoma"/>
              </a:rPr>
              <a:t>If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remainder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is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zero,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05" dirty="0">
                <a:cs typeface="Tahoma"/>
              </a:rPr>
              <a:t>we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write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15" dirty="0">
                <a:cs typeface="Tahoma"/>
              </a:rPr>
              <a:t>it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like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this:</a:t>
            </a:r>
            <a:r>
              <a:rPr lang="en-GB" sz="2000" spc="135" dirty="0">
                <a:cs typeface="Tahoma"/>
              </a:rPr>
              <a:t> </a:t>
            </a:r>
            <a:r>
              <a:rPr lang="en-GB" sz="2000" b="1" i="1" spc="-90" dirty="0">
                <a:cs typeface="Arial"/>
              </a:rPr>
              <a:t>a</a:t>
            </a:r>
            <a:r>
              <a:rPr lang="en-GB" sz="2000" b="1" i="1" spc="5" dirty="0">
                <a:cs typeface="Arial"/>
              </a:rPr>
              <a:t> </a:t>
            </a:r>
            <a:r>
              <a:rPr lang="en-GB" sz="2000" b="1" i="1" spc="-200" dirty="0">
                <a:cs typeface="Verdana"/>
              </a:rPr>
              <a:t>|</a:t>
            </a:r>
            <a:r>
              <a:rPr lang="en-GB" sz="2000" b="1" i="1" spc="-85" dirty="0">
                <a:cs typeface="Verdana"/>
              </a:rPr>
              <a:t> </a:t>
            </a:r>
            <a:r>
              <a:rPr lang="en-GB" sz="2000" b="1" i="1" spc="-50" dirty="0">
                <a:cs typeface="Arial"/>
              </a:rPr>
              <a:t>b</a:t>
            </a:r>
            <a:endParaRPr lang="en-GB" sz="2000" b="1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lang="en-GB" sz="2000" spc="-40" dirty="0">
                <a:cs typeface="Tahoma"/>
              </a:rPr>
              <a:t>Otherwise,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105" dirty="0">
                <a:cs typeface="Tahoma"/>
              </a:rPr>
              <a:t>w</a:t>
            </a:r>
            <a:r>
              <a:rPr lang="en-GB" sz="2000" spc="-95" dirty="0">
                <a:cs typeface="Tahoma"/>
              </a:rPr>
              <a:t>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write</a:t>
            </a:r>
            <a:r>
              <a:rPr lang="en-GB" sz="2000" spc="15" dirty="0">
                <a:cs typeface="Tahoma"/>
              </a:rPr>
              <a:t> it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li</a:t>
            </a:r>
            <a:r>
              <a:rPr lang="en-GB" sz="2000" spc="-30" dirty="0">
                <a:cs typeface="Tahoma"/>
              </a:rPr>
              <a:t>k</a:t>
            </a:r>
            <a:r>
              <a:rPr lang="en-GB" sz="2000" spc="-95" dirty="0">
                <a:cs typeface="Tahoma"/>
              </a:rPr>
              <a:t>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this:</a:t>
            </a:r>
            <a:r>
              <a:rPr lang="en-GB" sz="2000" spc="145" dirty="0">
                <a:cs typeface="Tahoma"/>
              </a:rPr>
              <a:t> </a:t>
            </a:r>
            <a:r>
              <a:rPr lang="en-GB" sz="2000" b="1" i="1" spc="-90" dirty="0">
                <a:cs typeface="Arial"/>
              </a:rPr>
              <a:t>a</a:t>
            </a:r>
            <a:r>
              <a:rPr lang="en-GB" sz="2000" b="1" i="1" spc="5" dirty="0">
                <a:cs typeface="Arial"/>
              </a:rPr>
              <a:t> </a:t>
            </a:r>
            <a:r>
              <a:rPr lang="en-GB" sz="2000" b="1" i="1" spc="-10" dirty="0">
                <a:cs typeface="Verdana"/>
              </a:rPr>
              <a:t≯</a:t>
            </a:r>
            <a:r>
              <a:rPr lang="en-GB" sz="2000" b="1" i="1" spc="-85" dirty="0">
                <a:cs typeface="Verdana"/>
              </a:rPr>
              <a:t> </a:t>
            </a:r>
            <a:r>
              <a:rPr lang="en-GB" sz="2000" b="1" i="1" spc="-200" dirty="0">
                <a:cs typeface="Verdana"/>
              </a:rPr>
              <a:t>|</a:t>
            </a:r>
            <a:r>
              <a:rPr lang="en-GB" sz="2000" b="1" i="1" spc="-50" dirty="0">
                <a:cs typeface="Arial"/>
              </a:rPr>
              <a:t>b</a:t>
            </a:r>
            <a:endParaRPr lang="en-GB" sz="2000" b="1" dirty="0">
              <a:cs typeface="Arial"/>
            </a:endParaRPr>
          </a:p>
          <a:p>
            <a:pPr marL="12700" marR="22225">
              <a:lnSpc>
                <a:spcPts val="1200"/>
              </a:lnSpc>
              <a:spcBef>
                <a:spcPts val="229"/>
              </a:spcBef>
            </a:pPr>
            <a:endParaRPr lang="en-GB" sz="20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558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E36BA-4DC7-16FD-6261-4DFFC057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Modulo operator</a:t>
            </a:r>
          </a:p>
        </p:txBody>
      </p:sp>
    </p:spTree>
    <p:extLst>
      <p:ext uri="{BB962C8B-B14F-4D97-AF65-F5344CB8AC3E}">
        <p14:creationId xmlns:p14="http://schemas.microsoft.com/office/powerpoint/2010/main" val="123915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768</Words>
  <Application>Microsoft Office PowerPoint</Application>
  <PresentationFormat>Widescreen</PresentationFormat>
  <Paragraphs>192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Aptos</vt:lpstr>
      <vt:lpstr>Aptos Display</vt:lpstr>
      <vt:lpstr>Arial</vt:lpstr>
      <vt:lpstr>Calibri</vt:lpstr>
      <vt:lpstr>Tahoma</vt:lpstr>
      <vt:lpstr>Trebuchet MS</vt:lpstr>
      <vt:lpstr>Verdana</vt:lpstr>
      <vt:lpstr>Office Theme</vt:lpstr>
      <vt:lpstr>Week 2 – Mathematics for Cryptography I</vt:lpstr>
      <vt:lpstr>Overview</vt:lpstr>
      <vt:lpstr>Integer Arithmetic and Division</vt:lpstr>
      <vt:lpstr>Overview </vt:lpstr>
      <vt:lpstr>Binary Operations  </vt:lpstr>
      <vt:lpstr>Integer Division</vt:lpstr>
      <vt:lpstr>Division Overview</vt:lpstr>
      <vt:lpstr>Divisibility</vt:lpstr>
      <vt:lpstr>Modulo operator</vt:lpstr>
      <vt:lpstr>Overview</vt:lpstr>
      <vt:lpstr>Modulo operator</vt:lpstr>
      <vt:lpstr>Exercise</vt:lpstr>
      <vt:lpstr>Handling negative values </vt:lpstr>
      <vt:lpstr>Matrices</vt:lpstr>
      <vt:lpstr>Overview</vt:lpstr>
      <vt:lpstr>Matrix Structure</vt:lpstr>
      <vt:lpstr>Operations</vt:lpstr>
      <vt:lpstr>Overview</vt:lpstr>
      <vt:lpstr>Overview</vt:lpstr>
      <vt:lpstr>Identity matrix</vt:lpstr>
      <vt:lpstr>Inverse overview </vt:lpstr>
      <vt:lpstr>Determinant</vt:lpstr>
      <vt:lpstr>Calculating a determinant</vt:lpstr>
      <vt:lpstr>Getting the inverse of A</vt:lpstr>
      <vt:lpstr>Recap</vt:lpstr>
      <vt:lpstr>PSS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COX, Joe</dc:creator>
  <cp:lastModifiedBy>COX, Joe</cp:lastModifiedBy>
  <cp:revision>1</cp:revision>
  <dcterms:created xsi:type="dcterms:W3CDTF">2024-09-18T10:24:13Z</dcterms:created>
  <dcterms:modified xsi:type="dcterms:W3CDTF">2024-09-30T19:26:06Z</dcterms:modified>
</cp:coreProperties>
</file>