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5" r:id="rId5"/>
    <p:sldId id="302" r:id="rId6"/>
    <p:sldId id="276" r:id="rId7"/>
    <p:sldId id="301" r:id="rId8"/>
    <p:sldId id="278" r:id="rId9"/>
    <p:sldId id="303" r:id="rId10"/>
    <p:sldId id="279" r:id="rId11"/>
    <p:sldId id="280" r:id="rId12"/>
    <p:sldId id="304" r:id="rId13"/>
    <p:sldId id="306" r:id="rId14"/>
    <p:sldId id="305" r:id="rId15"/>
    <p:sldId id="307" r:id="rId16"/>
    <p:sldId id="308" r:id="rId17"/>
    <p:sldId id="309" r:id="rId18"/>
    <p:sldId id="310" r:id="rId19"/>
    <p:sldId id="311" r:id="rId20"/>
    <p:sldId id="281" r:id="rId21"/>
    <p:sldId id="277" r:id="rId22"/>
    <p:sldId id="282" r:id="rId23"/>
    <p:sldId id="283" r:id="rId24"/>
    <p:sldId id="284" r:id="rId25"/>
    <p:sldId id="287" r:id="rId26"/>
    <p:sldId id="290" r:id="rId27"/>
    <p:sldId id="295" r:id="rId28"/>
    <p:sldId id="300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1DCC0-8C2A-4168-9FCF-2C4D563AC57D}" v="7" dt="2024-10-01T15:35:15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27D1DCC0-8C2A-4168-9FCF-2C4D563AC57D}"/>
    <pc:docChg chg="undo custSel addSld delSld modSld sldOrd">
      <pc:chgData name="COX, Joe" userId="ebeb6adc-cdd0-41e7-89a3-3059ebdeda31" providerId="ADAL" clId="{27D1DCC0-8C2A-4168-9FCF-2C4D563AC57D}" dt="2024-10-08T20:37:03.217" v="1931" actId="113"/>
      <pc:docMkLst>
        <pc:docMk/>
      </pc:docMkLst>
      <pc:sldChg chg="modSp mod">
        <pc:chgData name="COX, Joe" userId="ebeb6adc-cdd0-41e7-89a3-3059ebdeda31" providerId="ADAL" clId="{27D1DCC0-8C2A-4168-9FCF-2C4D563AC57D}" dt="2024-09-29T20:13:15.534" v="2" actId="20577"/>
        <pc:sldMkLst>
          <pc:docMk/>
          <pc:sldMk cId="2716047353" sldId="256"/>
        </pc:sldMkLst>
        <pc:spChg chg="mod">
          <ac:chgData name="COX, Joe" userId="ebeb6adc-cdd0-41e7-89a3-3059ebdeda31" providerId="ADAL" clId="{27D1DCC0-8C2A-4168-9FCF-2C4D563AC57D}" dt="2024-09-29T20:13:15.534" v="2" actId="20577"/>
          <ac:spMkLst>
            <pc:docMk/>
            <pc:sldMk cId="2716047353" sldId="256"/>
            <ac:spMk id="2" creationId="{5A521EF0-D990-2BB9-A596-C68F341DD750}"/>
          </ac:spMkLst>
        </pc:spChg>
      </pc:sldChg>
      <pc:sldChg chg="modSp mod">
        <pc:chgData name="COX, Joe" userId="ebeb6adc-cdd0-41e7-89a3-3059ebdeda31" providerId="ADAL" clId="{27D1DCC0-8C2A-4168-9FCF-2C4D563AC57D}" dt="2024-09-29T20:14:14.148" v="154" actId="20577"/>
        <pc:sldMkLst>
          <pc:docMk/>
          <pc:sldMk cId="3032430065" sldId="257"/>
        </pc:sldMkLst>
        <pc:spChg chg="mod">
          <ac:chgData name="COX, Joe" userId="ebeb6adc-cdd0-41e7-89a3-3059ebdeda31" providerId="ADAL" clId="{27D1DCC0-8C2A-4168-9FCF-2C4D563AC57D}" dt="2024-09-29T20:14:14.148" v="154" actId="20577"/>
          <ac:spMkLst>
            <pc:docMk/>
            <pc:sldMk cId="3032430065" sldId="257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0:14:32.106" v="164" actId="20577"/>
        <pc:sldMkLst>
          <pc:docMk/>
          <pc:sldMk cId="290490240" sldId="266"/>
        </pc:sldMkLst>
        <pc:spChg chg="mod">
          <ac:chgData name="COX, Joe" userId="ebeb6adc-cdd0-41e7-89a3-3059ebdeda31" providerId="ADAL" clId="{27D1DCC0-8C2A-4168-9FCF-2C4D563AC57D}" dt="2024-09-29T20:14:32.106" v="164" actId="20577"/>
          <ac:spMkLst>
            <pc:docMk/>
            <pc:sldMk cId="290490240" sldId="266"/>
            <ac:spMk id="2" creationId="{E33E36BA-4DC7-16FD-6261-4DFFC0572088}"/>
          </ac:spMkLst>
        </pc:spChg>
      </pc:sldChg>
      <pc:sldChg chg="modSp mod">
        <pc:chgData name="COX, Joe" userId="ebeb6adc-cdd0-41e7-89a3-3059ebdeda31" providerId="ADAL" clId="{27D1DCC0-8C2A-4168-9FCF-2C4D563AC57D}" dt="2024-09-29T20:15:45.330" v="181" actId="20577"/>
        <pc:sldMkLst>
          <pc:docMk/>
          <pc:sldMk cId="1714462554" sldId="275"/>
        </pc:sldMkLst>
        <pc:spChg chg="mod">
          <ac:chgData name="COX, Joe" userId="ebeb6adc-cdd0-41e7-89a3-3059ebdeda31" providerId="ADAL" clId="{27D1DCC0-8C2A-4168-9FCF-2C4D563AC57D}" dt="2024-09-29T20:15:45.330" v="181" actId="20577"/>
          <ac:spMkLst>
            <pc:docMk/>
            <pc:sldMk cId="1714462554" sldId="275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0:46:16.018" v="219" actId="255"/>
        <pc:sldMkLst>
          <pc:docMk/>
          <pc:sldMk cId="904009926" sldId="276"/>
        </pc:sldMkLst>
        <pc:spChg chg="mod">
          <ac:chgData name="COX, Joe" userId="ebeb6adc-cdd0-41e7-89a3-3059ebdeda31" providerId="ADAL" clId="{27D1DCC0-8C2A-4168-9FCF-2C4D563AC57D}" dt="2024-09-29T20:44:22.992" v="192" actId="20577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0:46:16.018" v="219" actId="255"/>
          <ac:spMkLst>
            <pc:docMk/>
            <pc:sldMk cId="904009926" sldId="276"/>
            <ac:spMk id="3" creationId="{5BE5A649-CE83-DE42-45BA-AFF75B683835}"/>
          </ac:spMkLst>
        </pc:spChg>
      </pc:sldChg>
      <pc:sldChg chg="addSp modSp mod">
        <pc:chgData name="COX, Joe" userId="ebeb6adc-cdd0-41e7-89a3-3059ebdeda31" providerId="ADAL" clId="{27D1DCC0-8C2A-4168-9FCF-2C4D563AC57D}" dt="2024-09-29T22:06:24.320" v="643" actId="1076"/>
        <pc:sldMkLst>
          <pc:docMk/>
          <pc:sldMk cId="1584084922" sldId="277"/>
        </pc:sldMkLst>
        <pc:spChg chg="mod">
          <ac:chgData name="COX, Joe" userId="ebeb6adc-cdd0-41e7-89a3-3059ebdeda31" providerId="ADAL" clId="{27D1DCC0-8C2A-4168-9FCF-2C4D563AC57D}" dt="2024-09-29T22:02:30.817" v="639" actId="20577"/>
          <ac:spMkLst>
            <pc:docMk/>
            <pc:sldMk cId="1584084922" sldId="277"/>
            <ac:spMk id="3" creationId="{5BE5A649-CE83-DE42-45BA-AFF75B683835}"/>
          </ac:spMkLst>
        </pc:spChg>
        <pc:picChg chg="add mod">
          <ac:chgData name="COX, Joe" userId="ebeb6adc-cdd0-41e7-89a3-3059ebdeda31" providerId="ADAL" clId="{27D1DCC0-8C2A-4168-9FCF-2C4D563AC57D}" dt="2024-09-29T22:06:24.320" v="643" actId="1076"/>
          <ac:picMkLst>
            <pc:docMk/>
            <pc:sldMk cId="1584084922" sldId="277"/>
            <ac:picMk id="5" creationId="{722B8191-7B74-2E20-D5E5-9D9CC78C68C3}"/>
          </ac:picMkLst>
        </pc:picChg>
      </pc:sldChg>
      <pc:sldChg chg="modSp mod">
        <pc:chgData name="COX, Joe" userId="ebeb6adc-cdd0-41e7-89a3-3059ebdeda31" providerId="ADAL" clId="{27D1DCC0-8C2A-4168-9FCF-2C4D563AC57D}" dt="2024-09-29T20:51:08.639" v="301" actId="255"/>
        <pc:sldMkLst>
          <pc:docMk/>
          <pc:sldMk cId="4237130645" sldId="278"/>
        </pc:sldMkLst>
        <pc:spChg chg="mod">
          <ac:chgData name="COX, Joe" userId="ebeb6adc-cdd0-41e7-89a3-3059ebdeda31" providerId="ADAL" clId="{27D1DCC0-8C2A-4168-9FCF-2C4D563AC57D}" dt="2024-09-29T20:48:09.448" v="266" actId="20577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0:51:08.639" v="301" actId="255"/>
          <ac:spMkLst>
            <pc:docMk/>
            <pc:sldMk cId="4237130645" sldId="278"/>
            <ac:spMk id="3" creationId="{5BE5A649-CE83-DE42-45BA-AFF75B683835}"/>
          </ac:spMkLst>
        </pc:spChg>
      </pc:sldChg>
      <pc:sldChg chg="delSp modSp mod">
        <pc:chgData name="COX, Joe" userId="ebeb6adc-cdd0-41e7-89a3-3059ebdeda31" providerId="ADAL" clId="{27D1DCC0-8C2A-4168-9FCF-2C4D563AC57D}" dt="2024-09-29T21:44:14.508" v="381" actId="12"/>
        <pc:sldMkLst>
          <pc:docMk/>
          <pc:sldMk cId="1401550793" sldId="279"/>
        </pc:sldMkLst>
        <pc:spChg chg="mod">
          <ac:chgData name="COX, Joe" userId="ebeb6adc-cdd0-41e7-89a3-3059ebdeda31" providerId="ADAL" clId="{27D1DCC0-8C2A-4168-9FCF-2C4D563AC57D}" dt="2024-09-29T20:57:06.895" v="354" actId="5793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1:44:14.508" v="381" actId="12"/>
          <ac:spMkLst>
            <pc:docMk/>
            <pc:sldMk cId="1401550793" sldId="279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29T20:51:18.537" v="302" actId="478"/>
          <ac:picMkLst>
            <pc:docMk/>
            <pc:sldMk cId="1401550793" sldId="279"/>
            <ac:picMk id="4" creationId="{9FE9EE9D-59C1-17D6-4DE8-461EFD8D59DE}"/>
          </ac:picMkLst>
        </pc:picChg>
      </pc:sldChg>
      <pc:sldChg chg="addSp modSp mod">
        <pc:chgData name="COX, Joe" userId="ebeb6adc-cdd0-41e7-89a3-3059ebdeda31" providerId="ADAL" clId="{27D1DCC0-8C2A-4168-9FCF-2C4D563AC57D}" dt="2024-09-30T20:12:39.552" v="1463" actId="1076"/>
        <pc:sldMkLst>
          <pc:docMk/>
          <pc:sldMk cId="2955581281" sldId="280"/>
        </pc:sldMkLst>
        <pc:spChg chg="mod">
          <ac:chgData name="COX, Joe" userId="ebeb6adc-cdd0-41e7-89a3-3059ebdeda31" providerId="ADAL" clId="{27D1DCC0-8C2A-4168-9FCF-2C4D563AC57D}" dt="2024-09-29T21:44:28.914" v="398" actId="20577"/>
          <ac:spMkLst>
            <pc:docMk/>
            <pc:sldMk cId="2955581281" sldId="280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10:26.224" v="1440" actId="20577"/>
          <ac:spMkLst>
            <pc:docMk/>
            <pc:sldMk cId="2955581281" sldId="280"/>
            <ac:spMk id="3" creationId="{5BE5A649-CE83-DE42-45BA-AFF75B683835}"/>
          </ac:spMkLst>
        </pc:spChg>
        <pc:spChg chg="add mod">
          <ac:chgData name="COX, Joe" userId="ebeb6adc-cdd0-41e7-89a3-3059ebdeda31" providerId="ADAL" clId="{27D1DCC0-8C2A-4168-9FCF-2C4D563AC57D}" dt="2024-09-30T20:12:25.359" v="1461" actId="14100"/>
          <ac:spMkLst>
            <pc:docMk/>
            <pc:sldMk cId="2955581281" sldId="280"/>
            <ac:spMk id="4" creationId="{DE064071-7872-2094-7D15-F961D710E691}"/>
          </ac:spMkLst>
        </pc:spChg>
        <pc:spChg chg="add mod">
          <ac:chgData name="COX, Joe" userId="ebeb6adc-cdd0-41e7-89a3-3059ebdeda31" providerId="ADAL" clId="{27D1DCC0-8C2A-4168-9FCF-2C4D563AC57D}" dt="2024-09-30T20:12:20.945" v="1460" actId="14100"/>
          <ac:spMkLst>
            <pc:docMk/>
            <pc:sldMk cId="2955581281" sldId="280"/>
            <ac:spMk id="5" creationId="{40E64ACF-A37D-74D1-50F1-6B82BC394869}"/>
          </ac:spMkLst>
        </pc:spChg>
        <pc:spChg chg="add mod">
          <ac:chgData name="COX, Joe" userId="ebeb6adc-cdd0-41e7-89a3-3059ebdeda31" providerId="ADAL" clId="{27D1DCC0-8C2A-4168-9FCF-2C4D563AC57D}" dt="2024-09-30T20:12:15.560" v="1459" actId="1076"/>
          <ac:spMkLst>
            <pc:docMk/>
            <pc:sldMk cId="2955581281" sldId="280"/>
            <ac:spMk id="6" creationId="{45ED4E23-D577-47D9-5F72-8DA029F6130D}"/>
          </ac:spMkLst>
        </pc:spChg>
        <pc:spChg chg="add mod">
          <ac:chgData name="COX, Joe" userId="ebeb6adc-cdd0-41e7-89a3-3059ebdeda31" providerId="ADAL" clId="{27D1DCC0-8C2A-4168-9FCF-2C4D563AC57D}" dt="2024-09-30T20:12:39.552" v="1463" actId="1076"/>
          <ac:spMkLst>
            <pc:docMk/>
            <pc:sldMk cId="2955581281" sldId="280"/>
            <ac:spMk id="7" creationId="{E544267A-E888-8589-1390-09F5117F5E36}"/>
          </ac:spMkLst>
        </pc:spChg>
      </pc:sldChg>
      <pc:sldChg chg="modSp mod">
        <pc:chgData name="COX, Joe" userId="ebeb6adc-cdd0-41e7-89a3-3059ebdeda31" providerId="ADAL" clId="{27D1DCC0-8C2A-4168-9FCF-2C4D563AC57D}" dt="2024-09-29T21:55:36.159" v="526" actId="20577"/>
        <pc:sldMkLst>
          <pc:docMk/>
          <pc:sldMk cId="1239157495" sldId="281"/>
        </pc:sldMkLst>
        <pc:spChg chg="mod">
          <ac:chgData name="COX, Joe" userId="ebeb6adc-cdd0-41e7-89a3-3059ebdeda31" providerId="ADAL" clId="{27D1DCC0-8C2A-4168-9FCF-2C4D563AC57D}" dt="2024-09-29T21:55:36.159" v="526" actId="20577"/>
          <ac:spMkLst>
            <pc:docMk/>
            <pc:sldMk cId="1239157495" sldId="281"/>
            <ac:spMk id="2" creationId="{E33E36BA-4DC7-16FD-6261-4DFFC0572088}"/>
          </ac:spMkLst>
        </pc:spChg>
      </pc:sldChg>
      <pc:sldChg chg="modSp mod">
        <pc:chgData name="COX, Joe" userId="ebeb6adc-cdd0-41e7-89a3-3059ebdeda31" providerId="ADAL" clId="{27D1DCC0-8C2A-4168-9FCF-2C4D563AC57D}" dt="2024-10-08T20:37:03.217" v="1931" actId="113"/>
        <pc:sldMkLst>
          <pc:docMk/>
          <pc:sldMk cId="688769534" sldId="282"/>
        </pc:sldMkLst>
        <pc:spChg chg="mod">
          <ac:chgData name="COX, Joe" userId="ebeb6adc-cdd0-41e7-89a3-3059ebdeda31" providerId="ADAL" clId="{27D1DCC0-8C2A-4168-9FCF-2C4D563AC57D}" dt="2024-09-29T22:07:02.147" v="666" actId="20577"/>
          <ac:spMkLst>
            <pc:docMk/>
            <pc:sldMk cId="688769534" sldId="282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10-08T20:37:03.217" v="1931" actId="113"/>
          <ac:spMkLst>
            <pc:docMk/>
            <pc:sldMk cId="688769534" sldId="282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2:37:34.828" v="1091" actId="313"/>
        <pc:sldMkLst>
          <pc:docMk/>
          <pc:sldMk cId="279383023" sldId="283"/>
        </pc:sldMkLst>
        <pc:spChg chg="mod">
          <ac:chgData name="COX, Joe" userId="ebeb6adc-cdd0-41e7-89a3-3059ebdeda31" providerId="ADAL" clId="{27D1DCC0-8C2A-4168-9FCF-2C4D563AC57D}" dt="2024-09-29T22:36:41.141" v="956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37:34.828" v="1091" actId="313"/>
          <ac:spMkLst>
            <pc:docMk/>
            <pc:sldMk cId="279383023" sldId="283"/>
            <ac:spMk id="3" creationId="{5BE5A649-CE83-DE42-45BA-AFF75B683835}"/>
          </ac:spMkLst>
        </pc:spChg>
      </pc:sldChg>
      <pc:sldChg chg="addSp delSp modSp mod">
        <pc:chgData name="COX, Joe" userId="ebeb6adc-cdd0-41e7-89a3-3059ebdeda31" providerId="ADAL" clId="{27D1DCC0-8C2A-4168-9FCF-2C4D563AC57D}" dt="2024-09-30T21:17:33.488" v="1848" actId="20577"/>
        <pc:sldMkLst>
          <pc:docMk/>
          <pc:sldMk cId="1626925325" sldId="284"/>
        </pc:sldMkLst>
        <pc:spChg chg="mod">
          <ac:chgData name="COX, Joe" userId="ebeb6adc-cdd0-41e7-89a3-3059ebdeda31" providerId="ADAL" clId="{27D1DCC0-8C2A-4168-9FCF-2C4D563AC57D}" dt="2024-09-30T21:17:33.488" v="1848" actId="20577"/>
          <ac:spMkLst>
            <pc:docMk/>
            <pc:sldMk cId="1626925325" sldId="284"/>
            <ac:spMk id="2" creationId="{662E4CEA-521C-E131-4E19-31C81686126D}"/>
          </ac:spMkLst>
        </pc:spChg>
        <pc:spChg chg="del mod">
          <ac:chgData name="COX, Joe" userId="ebeb6adc-cdd0-41e7-89a3-3059ebdeda31" providerId="ADAL" clId="{27D1DCC0-8C2A-4168-9FCF-2C4D563AC57D}" dt="2024-09-30T21:16:25.461" v="1812"/>
          <ac:spMkLst>
            <pc:docMk/>
            <pc:sldMk cId="1626925325" sldId="284"/>
            <ac:spMk id="3" creationId="{5BE5A649-CE83-DE42-45BA-AFF75B683835}"/>
          </ac:spMkLst>
        </pc:spChg>
        <pc:spChg chg="add del mod">
          <ac:chgData name="COX, Joe" userId="ebeb6adc-cdd0-41e7-89a3-3059ebdeda31" providerId="ADAL" clId="{27D1DCC0-8C2A-4168-9FCF-2C4D563AC57D}" dt="2024-09-30T21:16:54.477" v="1815"/>
          <ac:spMkLst>
            <pc:docMk/>
            <pc:sldMk cId="1626925325" sldId="284"/>
            <ac:spMk id="7" creationId="{19967BD6-DE38-86EE-5CC4-4FF882D40508}"/>
          </ac:spMkLst>
        </pc:spChg>
        <pc:picChg chg="add del mod">
          <ac:chgData name="COX, Joe" userId="ebeb6adc-cdd0-41e7-89a3-3059ebdeda31" providerId="ADAL" clId="{27D1DCC0-8C2A-4168-9FCF-2C4D563AC57D}" dt="2024-09-30T21:16:31.653" v="1814" actId="478"/>
          <ac:picMkLst>
            <pc:docMk/>
            <pc:sldMk cId="1626925325" sldId="284"/>
            <ac:picMk id="5" creationId="{BC41A645-FDCE-6EEC-A6E4-74CB79714093}"/>
          </ac:picMkLst>
        </pc:picChg>
        <pc:picChg chg="add mod">
          <ac:chgData name="COX, Joe" userId="ebeb6adc-cdd0-41e7-89a3-3059ebdeda31" providerId="ADAL" clId="{27D1DCC0-8C2A-4168-9FCF-2C4D563AC57D}" dt="2024-09-30T21:16:56.691" v="1818" actId="1076"/>
          <ac:picMkLst>
            <pc:docMk/>
            <pc:sldMk cId="1626925325" sldId="284"/>
            <ac:picMk id="11" creationId="{AA1F93DE-E574-7301-A844-3D3DDBAC654A}"/>
          </ac:picMkLst>
        </pc:picChg>
      </pc:sldChg>
      <pc:sldChg chg="addSp delSp modSp del mod">
        <pc:chgData name="COX, Joe" userId="ebeb6adc-cdd0-41e7-89a3-3059ebdeda31" providerId="ADAL" clId="{27D1DCC0-8C2A-4168-9FCF-2C4D563AC57D}" dt="2024-09-29T22:44:30.537" v="1165" actId="2696"/>
        <pc:sldMkLst>
          <pc:docMk/>
          <pc:sldMk cId="2390693547" sldId="285"/>
        </pc:sldMkLst>
        <pc:spChg chg="add mod">
          <ac:chgData name="COX, Joe" userId="ebeb6adc-cdd0-41e7-89a3-3059ebdeda31" providerId="ADAL" clId="{27D1DCC0-8C2A-4168-9FCF-2C4D563AC57D}" dt="2024-09-29T22:44:26.270" v="1164" actId="21"/>
          <ac:spMkLst>
            <pc:docMk/>
            <pc:sldMk cId="2390693547" sldId="285"/>
            <ac:spMk id="5" creationId="{92CAA5AE-C128-B326-F8F4-F116BAEEA2DE}"/>
          </ac:spMkLst>
        </pc:spChg>
        <pc:picChg chg="del">
          <ac:chgData name="COX, Joe" userId="ebeb6adc-cdd0-41e7-89a3-3059ebdeda31" providerId="ADAL" clId="{27D1DCC0-8C2A-4168-9FCF-2C4D563AC57D}" dt="2024-09-29T22:44:26.270" v="1164" actId="21"/>
          <ac:picMkLst>
            <pc:docMk/>
            <pc:sldMk cId="2390693547" sldId="285"/>
            <ac:picMk id="4" creationId="{4ABD62D4-FFAA-C86E-4163-4282EEEB999E}"/>
          </ac:picMkLst>
        </pc:picChg>
      </pc:sldChg>
      <pc:sldChg chg="modSp mod">
        <pc:chgData name="COX, Joe" userId="ebeb6adc-cdd0-41e7-89a3-3059ebdeda31" providerId="ADAL" clId="{27D1DCC0-8C2A-4168-9FCF-2C4D563AC57D}" dt="2024-09-29T22:44:17.081" v="1163" actId="255"/>
        <pc:sldMkLst>
          <pc:docMk/>
          <pc:sldMk cId="982509355" sldId="287"/>
        </pc:sldMkLst>
        <pc:spChg chg="mod">
          <ac:chgData name="COX, Joe" userId="ebeb6adc-cdd0-41e7-89a3-3059ebdeda31" providerId="ADAL" clId="{27D1DCC0-8C2A-4168-9FCF-2C4D563AC57D}" dt="2024-09-29T22:40:50.061" v="1116" actId="20577"/>
          <ac:spMkLst>
            <pc:docMk/>
            <pc:sldMk cId="982509355" sldId="287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44:17.081" v="1163" actId="255"/>
          <ac:spMkLst>
            <pc:docMk/>
            <pc:sldMk cId="982509355" sldId="287"/>
            <ac:spMk id="3" creationId="{5BE5A649-CE83-DE42-45BA-AFF75B683835}"/>
          </ac:spMkLst>
        </pc:spChg>
      </pc:sldChg>
      <pc:sldChg chg="delSp modSp del mod">
        <pc:chgData name="COX, Joe" userId="ebeb6adc-cdd0-41e7-89a3-3059ebdeda31" providerId="ADAL" clId="{27D1DCC0-8C2A-4168-9FCF-2C4D563AC57D}" dt="2024-09-29T22:46:27.347" v="1189" actId="2696"/>
        <pc:sldMkLst>
          <pc:docMk/>
          <pc:sldMk cId="1619430130" sldId="288"/>
        </pc:sldMkLst>
        <pc:spChg chg="mod">
          <ac:chgData name="COX, Joe" userId="ebeb6adc-cdd0-41e7-89a3-3059ebdeda31" providerId="ADAL" clId="{27D1DCC0-8C2A-4168-9FCF-2C4D563AC57D}" dt="2024-09-29T22:46:20.275" v="1187" actId="20577"/>
          <ac:spMkLst>
            <pc:docMk/>
            <pc:sldMk cId="1619430130" sldId="288"/>
            <ac:spMk id="2" creationId="{662E4CEA-521C-E131-4E19-31C81686126D}"/>
          </ac:spMkLst>
        </pc:spChg>
        <pc:spChg chg="del">
          <ac:chgData name="COX, Joe" userId="ebeb6adc-cdd0-41e7-89a3-3059ebdeda31" providerId="ADAL" clId="{27D1DCC0-8C2A-4168-9FCF-2C4D563AC57D}" dt="2024-09-29T22:46:25.416" v="1188" actId="21"/>
          <ac:spMkLst>
            <pc:docMk/>
            <pc:sldMk cId="1619430130" sldId="288"/>
            <ac:spMk id="6" creationId="{EFFF03EE-F4C8-3EFD-E9DA-4EFD507C8016}"/>
          </ac:spMkLst>
        </pc:spChg>
      </pc:sldChg>
      <pc:sldChg chg="del">
        <pc:chgData name="COX, Joe" userId="ebeb6adc-cdd0-41e7-89a3-3059ebdeda31" providerId="ADAL" clId="{27D1DCC0-8C2A-4168-9FCF-2C4D563AC57D}" dt="2024-09-29T22:40:39.855" v="1100" actId="2696"/>
        <pc:sldMkLst>
          <pc:docMk/>
          <pc:sldMk cId="1292401618" sldId="289"/>
        </pc:sldMkLst>
      </pc:sldChg>
      <pc:sldChg chg="modSp mod">
        <pc:chgData name="COX, Joe" userId="ebeb6adc-cdd0-41e7-89a3-3059ebdeda31" providerId="ADAL" clId="{27D1DCC0-8C2A-4168-9FCF-2C4D563AC57D}" dt="2024-09-30T21:18:38.224" v="1857" actId="2710"/>
        <pc:sldMkLst>
          <pc:docMk/>
          <pc:sldMk cId="3335214074" sldId="290"/>
        </pc:sldMkLst>
        <pc:spChg chg="mod">
          <ac:chgData name="COX, Joe" userId="ebeb6adc-cdd0-41e7-89a3-3059ebdeda31" providerId="ADAL" clId="{27D1DCC0-8C2A-4168-9FCF-2C4D563AC57D}" dt="2024-09-30T21:18:38.224" v="1857" actId="2710"/>
          <ac:spMkLst>
            <pc:docMk/>
            <pc:sldMk cId="3335214074" sldId="290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27D1DCC0-8C2A-4168-9FCF-2C4D563AC57D}" dt="2024-09-29T22:46:31.253" v="1190" actId="2696"/>
        <pc:sldMkLst>
          <pc:docMk/>
          <pc:sldMk cId="488547691" sldId="291"/>
        </pc:sldMkLst>
      </pc:sldChg>
      <pc:sldChg chg="del">
        <pc:chgData name="COX, Joe" userId="ebeb6adc-cdd0-41e7-89a3-3059ebdeda31" providerId="ADAL" clId="{27D1DCC0-8C2A-4168-9FCF-2C4D563AC57D}" dt="2024-09-29T22:46:38.828" v="1191" actId="2696"/>
        <pc:sldMkLst>
          <pc:docMk/>
          <pc:sldMk cId="1533653492" sldId="292"/>
        </pc:sldMkLst>
      </pc:sldChg>
      <pc:sldChg chg="delSp modSp mod">
        <pc:chgData name="COX, Joe" userId="ebeb6adc-cdd0-41e7-89a3-3059ebdeda31" providerId="ADAL" clId="{27D1DCC0-8C2A-4168-9FCF-2C4D563AC57D}" dt="2024-09-29T22:48:17.981" v="1214" actId="20577"/>
        <pc:sldMkLst>
          <pc:docMk/>
          <pc:sldMk cId="1027803571" sldId="295"/>
        </pc:sldMkLst>
        <pc:spChg chg="mod">
          <ac:chgData name="COX, Joe" userId="ebeb6adc-cdd0-41e7-89a3-3059ebdeda31" providerId="ADAL" clId="{27D1DCC0-8C2A-4168-9FCF-2C4D563AC57D}" dt="2024-09-29T22:48:17.981" v="1214" actId="20577"/>
          <ac:spMkLst>
            <pc:docMk/>
            <pc:sldMk cId="1027803571" sldId="295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47:41.553" v="1206" actId="113"/>
          <ac:spMkLst>
            <pc:docMk/>
            <pc:sldMk cId="1027803571" sldId="295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29T22:46:45.582" v="1192" actId="478"/>
          <ac:picMkLst>
            <pc:docMk/>
            <pc:sldMk cId="1027803571" sldId="295"/>
            <ac:picMk id="5" creationId="{5C37BD40-1A96-D4A4-DF5B-EE3FA450E81E}"/>
          </ac:picMkLst>
        </pc:picChg>
      </pc:sldChg>
      <pc:sldChg chg="del">
        <pc:chgData name="COX, Joe" userId="ebeb6adc-cdd0-41e7-89a3-3059ebdeda31" providerId="ADAL" clId="{27D1DCC0-8C2A-4168-9FCF-2C4D563AC57D}" dt="2024-09-29T22:48:00.577" v="1207" actId="2696"/>
        <pc:sldMkLst>
          <pc:docMk/>
          <pc:sldMk cId="1052853190" sldId="296"/>
        </pc:sldMkLst>
      </pc:sldChg>
      <pc:sldChg chg="del">
        <pc:chgData name="COX, Joe" userId="ebeb6adc-cdd0-41e7-89a3-3059ebdeda31" providerId="ADAL" clId="{27D1DCC0-8C2A-4168-9FCF-2C4D563AC57D}" dt="2024-09-29T22:48:04.809" v="1208" actId="2696"/>
        <pc:sldMkLst>
          <pc:docMk/>
          <pc:sldMk cId="1962013323" sldId="297"/>
        </pc:sldMkLst>
      </pc:sldChg>
      <pc:sldChg chg="del">
        <pc:chgData name="COX, Joe" userId="ebeb6adc-cdd0-41e7-89a3-3059ebdeda31" providerId="ADAL" clId="{27D1DCC0-8C2A-4168-9FCF-2C4D563AC57D}" dt="2024-09-29T22:48:10.247" v="1209" actId="2696"/>
        <pc:sldMkLst>
          <pc:docMk/>
          <pc:sldMk cId="1861125813" sldId="298"/>
        </pc:sldMkLst>
      </pc:sldChg>
      <pc:sldChg chg="del">
        <pc:chgData name="COX, Joe" userId="ebeb6adc-cdd0-41e7-89a3-3059ebdeda31" providerId="ADAL" clId="{27D1DCC0-8C2A-4168-9FCF-2C4D563AC57D}" dt="2024-09-29T22:48:21.709" v="1215" actId="2696"/>
        <pc:sldMkLst>
          <pc:docMk/>
          <pc:sldMk cId="3349834588" sldId="299"/>
        </pc:sldMkLst>
      </pc:sldChg>
      <pc:sldChg chg="modSp mod">
        <pc:chgData name="COX, Joe" userId="ebeb6adc-cdd0-41e7-89a3-3059ebdeda31" providerId="ADAL" clId="{27D1DCC0-8C2A-4168-9FCF-2C4D563AC57D}" dt="2024-09-29T22:49:26.917" v="1384" actId="5793"/>
        <pc:sldMkLst>
          <pc:docMk/>
          <pc:sldMk cId="831172286" sldId="300"/>
        </pc:sldMkLst>
        <pc:spChg chg="mod">
          <ac:chgData name="COX, Joe" userId="ebeb6adc-cdd0-41e7-89a3-3059ebdeda31" providerId="ADAL" clId="{27D1DCC0-8C2A-4168-9FCF-2C4D563AC57D}" dt="2024-09-29T22:49:26.917" v="1384" actId="5793"/>
          <ac:spMkLst>
            <pc:docMk/>
            <pc:sldMk cId="831172286" sldId="300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09-29T20:46:34.563" v="245" actId="20577"/>
        <pc:sldMkLst>
          <pc:docMk/>
          <pc:sldMk cId="2082486122" sldId="301"/>
        </pc:sldMkLst>
        <pc:spChg chg="mod">
          <ac:chgData name="COX, Joe" userId="ebeb6adc-cdd0-41e7-89a3-3059ebdeda31" providerId="ADAL" clId="{27D1DCC0-8C2A-4168-9FCF-2C4D563AC57D}" dt="2024-09-29T20:46:34.563" v="245" actId="20577"/>
          <ac:spMkLst>
            <pc:docMk/>
            <pc:sldMk cId="2082486122" sldId="301"/>
            <ac:spMk id="2" creationId="{E33E36BA-4DC7-16FD-6261-4DFFC0572088}"/>
          </ac:spMkLst>
        </pc:spChg>
      </pc:sldChg>
      <pc:sldChg chg="modSp add mod">
        <pc:chgData name="COX, Joe" userId="ebeb6adc-cdd0-41e7-89a3-3059ebdeda31" providerId="ADAL" clId="{27D1DCC0-8C2A-4168-9FCF-2C4D563AC57D}" dt="2024-09-30T20:05:19.661" v="1403" actId="113"/>
        <pc:sldMkLst>
          <pc:docMk/>
          <pc:sldMk cId="1560351320" sldId="302"/>
        </pc:sldMkLst>
        <pc:spChg chg="mod">
          <ac:chgData name="COX, Joe" userId="ebeb6adc-cdd0-41e7-89a3-3059ebdeda31" providerId="ADAL" clId="{27D1DCC0-8C2A-4168-9FCF-2C4D563AC57D}" dt="2024-09-30T20:04:08.973" v="1393" actId="20577"/>
          <ac:spMkLst>
            <pc:docMk/>
            <pc:sldMk cId="1560351320" sldId="302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05:19.661" v="1403" actId="113"/>
          <ac:spMkLst>
            <pc:docMk/>
            <pc:sldMk cId="1560351320" sldId="302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09:06.110" v="1424" actId="20577"/>
        <pc:sldMkLst>
          <pc:docMk/>
          <pc:sldMk cId="1617360918" sldId="303"/>
        </pc:sldMkLst>
        <pc:spChg chg="mod">
          <ac:chgData name="COX, Joe" userId="ebeb6adc-cdd0-41e7-89a3-3059ebdeda31" providerId="ADAL" clId="{27D1DCC0-8C2A-4168-9FCF-2C4D563AC57D}" dt="2024-09-30T20:09:06.110" v="1424" actId="20577"/>
          <ac:spMkLst>
            <pc:docMk/>
            <pc:sldMk cId="1617360918" sldId="303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09-30T20:15:18.553" v="1584" actId="113"/>
        <pc:sldMkLst>
          <pc:docMk/>
          <pc:sldMk cId="3608759740" sldId="304"/>
        </pc:sldMkLst>
        <pc:spChg chg="mod">
          <ac:chgData name="COX, Joe" userId="ebeb6adc-cdd0-41e7-89a3-3059ebdeda31" providerId="ADAL" clId="{27D1DCC0-8C2A-4168-9FCF-2C4D563AC57D}" dt="2024-09-30T20:13:06.842" v="1469" actId="20577"/>
          <ac:spMkLst>
            <pc:docMk/>
            <pc:sldMk cId="3608759740" sldId="304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15:18.553" v="1584" actId="113"/>
          <ac:spMkLst>
            <pc:docMk/>
            <pc:sldMk cId="3608759740" sldId="304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20:42.393" v="1692" actId="255"/>
        <pc:sldMkLst>
          <pc:docMk/>
          <pc:sldMk cId="2384533831" sldId="305"/>
        </pc:sldMkLst>
        <pc:spChg chg="mod">
          <ac:chgData name="COX, Joe" userId="ebeb6adc-cdd0-41e7-89a3-3059ebdeda31" providerId="ADAL" clId="{27D1DCC0-8C2A-4168-9FCF-2C4D563AC57D}" dt="2024-09-30T20:18:16.285" v="1621" actId="20577"/>
          <ac:spMkLst>
            <pc:docMk/>
            <pc:sldMk cId="2384533831" sldId="305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20:42.393" v="1692" actId="255"/>
          <ac:spMkLst>
            <pc:docMk/>
            <pc:sldMk cId="2384533831" sldId="305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10-01T15:34:32.859" v="1858" actId="313"/>
        <pc:sldMkLst>
          <pc:docMk/>
          <pc:sldMk cId="116595" sldId="306"/>
        </pc:sldMkLst>
        <pc:spChg chg="mod">
          <ac:chgData name="COX, Joe" userId="ebeb6adc-cdd0-41e7-89a3-3059ebdeda31" providerId="ADAL" clId="{27D1DCC0-8C2A-4168-9FCF-2C4D563AC57D}" dt="2024-10-01T15:34:32.859" v="1858" actId="313"/>
          <ac:spMkLst>
            <pc:docMk/>
            <pc:sldMk cId="116595" sldId="306"/>
            <ac:spMk id="2" creationId="{E33E36BA-4DC7-16FD-6261-4DFFC0572088}"/>
          </ac:spMkLst>
        </pc:spChg>
      </pc:sldChg>
      <pc:sldChg chg="modSp add mod">
        <pc:chgData name="COX, Joe" userId="ebeb6adc-cdd0-41e7-89a3-3059ebdeda31" providerId="ADAL" clId="{27D1DCC0-8C2A-4168-9FCF-2C4D563AC57D}" dt="2024-10-01T15:35:21.279" v="1861" actId="58"/>
        <pc:sldMkLst>
          <pc:docMk/>
          <pc:sldMk cId="1643546560" sldId="307"/>
        </pc:sldMkLst>
        <pc:spChg chg="mod">
          <ac:chgData name="COX, Joe" userId="ebeb6adc-cdd0-41e7-89a3-3059ebdeda31" providerId="ADAL" clId="{27D1DCC0-8C2A-4168-9FCF-2C4D563AC57D}" dt="2024-09-30T20:22:05.484" v="1715" actId="20577"/>
          <ac:spMkLst>
            <pc:docMk/>
            <pc:sldMk cId="1643546560" sldId="307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10-01T15:35:21.279" v="1861" actId="58"/>
          <ac:spMkLst>
            <pc:docMk/>
            <pc:sldMk cId="1643546560" sldId="307"/>
            <ac:spMk id="3" creationId="{5BE5A649-CE83-DE42-45BA-AFF75B683835}"/>
          </ac:spMkLst>
        </pc:spChg>
      </pc:sldChg>
      <pc:sldChg chg="delSp modSp add mod ord">
        <pc:chgData name="COX, Joe" userId="ebeb6adc-cdd0-41e7-89a3-3059ebdeda31" providerId="ADAL" clId="{27D1DCC0-8C2A-4168-9FCF-2C4D563AC57D}" dt="2024-09-30T20:32:42.049" v="1766" actId="20577"/>
        <pc:sldMkLst>
          <pc:docMk/>
          <pc:sldMk cId="3607008617" sldId="308"/>
        </pc:sldMkLst>
        <pc:spChg chg="mod">
          <ac:chgData name="COX, Joe" userId="ebeb6adc-cdd0-41e7-89a3-3059ebdeda31" providerId="ADAL" clId="{27D1DCC0-8C2A-4168-9FCF-2C4D563AC57D}" dt="2024-09-30T20:22:34.219" v="1730" actId="20577"/>
          <ac:spMkLst>
            <pc:docMk/>
            <pc:sldMk cId="3607008617" sldId="308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32:42.049" v="1766" actId="20577"/>
          <ac:spMkLst>
            <pc:docMk/>
            <pc:sldMk cId="3607008617" sldId="308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30T20:24:37.903" v="1731" actId="478"/>
          <ac:picMkLst>
            <pc:docMk/>
            <pc:sldMk cId="3607008617" sldId="308"/>
            <ac:picMk id="5" creationId="{722B8191-7B74-2E20-D5E5-9D9CC78C68C3}"/>
          </ac:picMkLst>
        </pc:picChg>
      </pc:sldChg>
      <pc:sldChg chg="modSp add mod">
        <pc:chgData name="COX, Joe" userId="ebeb6adc-cdd0-41e7-89a3-3059ebdeda31" providerId="ADAL" clId="{27D1DCC0-8C2A-4168-9FCF-2C4D563AC57D}" dt="2024-10-01T15:36:09.819" v="1865" actId="27636"/>
        <pc:sldMkLst>
          <pc:docMk/>
          <pc:sldMk cId="2608928873" sldId="309"/>
        </pc:sldMkLst>
        <pc:spChg chg="mod">
          <ac:chgData name="COX, Joe" userId="ebeb6adc-cdd0-41e7-89a3-3059ebdeda31" providerId="ADAL" clId="{27D1DCC0-8C2A-4168-9FCF-2C4D563AC57D}" dt="2024-09-30T20:34:24.836" v="1794" actId="20577"/>
          <ac:spMkLst>
            <pc:docMk/>
            <pc:sldMk cId="2608928873" sldId="309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10-01T15:36:09.819" v="1865" actId="27636"/>
          <ac:spMkLst>
            <pc:docMk/>
            <pc:sldMk cId="2608928873" sldId="309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10-01T15:39:49.354" v="1917" actId="255"/>
        <pc:sldMkLst>
          <pc:docMk/>
          <pc:sldMk cId="1099612472" sldId="310"/>
        </pc:sldMkLst>
        <pc:spChg chg="mod">
          <ac:chgData name="COX, Joe" userId="ebeb6adc-cdd0-41e7-89a3-3059ebdeda31" providerId="ADAL" clId="{27D1DCC0-8C2A-4168-9FCF-2C4D563AC57D}" dt="2024-10-01T15:39:49.354" v="1917" actId="255"/>
          <ac:spMkLst>
            <pc:docMk/>
            <pc:sldMk cId="1099612472" sldId="310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38:24.819" v="1811" actId="2711"/>
        <pc:sldMkLst>
          <pc:docMk/>
          <pc:sldMk cId="3358807141" sldId="311"/>
        </pc:sldMkLst>
        <pc:spChg chg="mod">
          <ac:chgData name="COX, Joe" userId="ebeb6adc-cdd0-41e7-89a3-3059ebdeda31" providerId="ADAL" clId="{27D1DCC0-8C2A-4168-9FCF-2C4D563AC57D}" dt="2024-09-30T20:38:24.819" v="1811" actId="2711"/>
          <ac:spMkLst>
            <pc:docMk/>
            <pc:sldMk cId="3358807141" sldId="311"/>
            <ac:spMk id="3" creationId="{5BE5A649-CE83-DE42-45BA-AFF75B683835}"/>
          </ac:spMkLst>
        </pc:spChg>
      </pc:sldChg>
    </pc:docChg>
  </pc:docChgLst>
  <pc:docChgLst>
    <pc:chgData name="COX, Joe" userId="ebeb6adc-cdd0-41e7-89a3-3059ebdeda31" providerId="ADAL" clId="{913CFA80-D179-4451-BF15-8B7BFE523B7D}"/>
    <pc:docChg chg="undo custSel addSld delSld modSld sldOrd">
      <pc:chgData name="COX, Joe" userId="ebeb6adc-cdd0-41e7-89a3-3059ebdeda31" providerId="ADAL" clId="{913CFA80-D179-4451-BF15-8B7BFE523B7D}" dt="2024-09-22T23:10:50.921" v="2506" actId="20577"/>
      <pc:docMkLst>
        <pc:docMk/>
      </pc:docMkLst>
      <pc:sldChg chg="addSp modSp mod setBg">
        <pc:chgData name="COX, Joe" userId="ebeb6adc-cdd0-41e7-89a3-3059ebdeda31" providerId="ADAL" clId="{913CFA80-D179-4451-BF15-8B7BFE523B7D}" dt="2024-09-18T12:28:50.114" v="1337" actId="20577"/>
        <pc:sldMkLst>
          <pc:docMk/>
          <pc:sldMk cId="2716047353" sldId="256"/>
        </pc:sldMkLst>
        <pc:spChg chg="mo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913CFA80-D179-4451-BF15-8B7BFE523B7D}" dt="2024-09-18T12:28:50.114" v="1337" actId="20577"/>
          <ac:spMkLst>
            <pc:docMk/>
            <pc:sldMk cId="2716047353" sldId="256"/>
            <ac:spMk id="3" creationId="{13543254-EE36-2B77-C07B-3459A4BCBD16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1" creationId="{8555C5B3-193A-4749-9AFD-682E53CDDE8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3" creationId="{2EAE06A6-F76A-41C9-827A-C561B004485C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5" creationId="{89F9D4E8-0639-444B-949B-9518585061A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7" creationId="{7E3DA7A2-ED70-4BBA-AB72-00AD461FA405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9" creationId="{FC485432-3647-4218-B5D3-15D3FA222B13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41" creationId="{F4AFDDCA-6ABA-4D23-8A5C-1BF0F4308148}"/>
          </ac:spMkLst>
        </pc:spChg>
        <pc:picChg chg="add mod">
          <ac:chgData name="COX, Joe" userId="ebeb6adc-cdd0-41e7-89a3-3059ebdeda31" providerId="ADAL" clId="{913CFA80-D179-4451-BF15-8B7BFE523B7D}" dt="2024-09-18T10:38:05.083" v="1" actId="26606"/>
          <ac:picMkLst>
            <pc:docMk/>
            <pc:sldMk cId="2716047353" sldId="256"/>
            <ac:picMk id="1026" creationId="{A310326E-8479-EC1E-82C8-6476DFBA7B13}"/>
          </ac:picMkLst>
        </pc:picChg>
      </pc:sldChg>
      <pc:sldChg chg="addSp modSp new mod setBg">
        <pc:chgData name="COX, Joe" userId="ebeb6adc-cdd0-41e7-89a3-3059ebdeda31" providerId="ADAL" clId="{913CFA80-D179-4451-BF15-8B7BFE523B7D}" dt="2024-09-22T22:51:18.419" v="2475" actId="20577"/>
        <pc:sldMkLst>
          <pc:docMk/>
          <pc:sldMk cId="3032430065" sldId="257"/>
        </pc:sldMkLst>
        <pc:spChg chg="mod">
          <ac:chgData name="COX, Joe" userId="ebeb6adc-cdd0-41e7-89a3-3059ebdeda31" providerId="ADAL" clId="{913CFA80-D179-4451-BF15-8B7BFE523B7D}" dt="2024-09-18T10:39:19.384" v="29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913CFA80-D179-4451-BF15-8B7BFE523B7D}" dt="2024-09-22T22:51:18.419" v="2475" actId="20577"/>
          <ac:spMkLst>
            <pc:docMk/>
            <pc:sldMk cId="3032430065" sldId="257"/>
            <ac:spMk id="3" creationId="{5BE5A649-CE83-DE42-45BA-AFF75B683835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1:31.250" v="2476" actId="255"/>
        <pc:sldMkLst>
          <pc:docMk/>
          <pc:sldMk cId="1197083902" sldId="258"/>
        </pc:sldMkLst>
        <pc:spChg chg="mod">
          <ac:chgData name="COX, Joe" userId="ebeb6adc-cdd0-41e7-89a3-3059ebdeda31" providerId="ADAL" clId="{913CFA80-D179-4451-BF15-8B7BFE523B7D}" dt="2024-09-18T10:48:45.808" v="439" actId="20577"/>
          <ac:spMkLst>
            <pc:docMk/>
            <pc:sldMk cId="1197083902" sldId="258"/>
            <ac:spMk id="2" creationId="{90D1E1CB-78B2-6349-C9F8-6972889B7755}"/>
          </ac:spMkLst>
        </pc:spChg>
        <pc:spChg chg="mod">
          <ac:chgData name="COX, Joe" userId="ebeb6adc-cdd0-41e7-89a3-3059ebdeda31" providerId="ADAL" clId="{913CFA80-D179-4451-BF15-8B7BFE523B7D}" dt="2024-09-22T22:51:31.250" v="2476" actId="255"/>
          <ac:spMkLst>
            <pc:docMk/>
            <pc:sldMk cId="1197083902" sldId="258"/>
            <ac:spMk id="3" creationId="{2B6D9048-063A-73D4-C593-D744E6A06B63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3:10:50.921" v="2506" actId="20577"/>
        <pc:sldMkLst>
          <pc:docMk/>
          <pc:sldMk cId="2741573877" sldId="259"/>
        </pc:sldMkLst>
        <pc:spChg chg="mod">
          <ac:chgData name="COX, Joe" userId="ebeb6adc-cdd0-41e7-89a3-3059ebdeda31" providerId="ADAL" clId="{913CFA80-D179-4451-BF15-8B7BFE523B7D}" dt="2024-09-22T23:10:50.921" v="2506" actId="20577"/>
          <ac:spMkLst>
            <pc:docMk/>
            <pc:sldMk cId="2741573877" sldId="259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22T23:10:41.449" v="2500" actId="20577"/>
          <ac:spMkLst>
            <pc:docMk/>
            <pc:sldMk cId="2741573877" sldId="259"/>
            <ac:spMk id="3" creationId="{9F32A775-A99E-F2CF-6A47-5CE3A5D43EF4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6" creationId="{53E5B1A8-3AC9-4BD1-9BBC-78CA94F2D1BA}"/>
          </ac:spMkLst>
        </pc:spChg>
      </pc:sldChg>
      <pc:sldChg chg="addSp modSp new del mod setBg">
        <pc:chgData name="COX, Joe" userId="ebeb6adc-cdd0-41e7-89a3-3059ebdeda31" providerId="ADAL" clId="{913CFA80-D179-4451-BF15-8B7BFE523B7D}" dt="2024-09-18T11:05:27.403" v="612" actId="2696"/>
        <pc:sldMkLst>
          <pc:docMk/>
          <pc:sldMk cId="1843103368" sldId="260"/>
        </pc:sldMkLst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2" creationId="{A82DF299-B706-F4B8-51E5-7F68E4FF11F1}"/>
          </ac:spMkLst>
        </pc:spChg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3" creationId="{46050389-12F9-F920-EA48-1D2406D80B56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8" creationId="{70DFC902-7D23-471A-B557-B6B6917D7A0D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0" creationId="{A55D5633-D557-4DCA-982C-FF36EB7A1C00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2" creationId="{450D3AD2-FA80-415F-A9CE-54D884561CD7}"/>
          </ac:spMkLst>
        </pc:spChg>
      </pc:sldChg>
      <pc:sldChg chg="modSp add mod">
        <pc:chgData name="COX, Joe" userId="ebeb6adc-cdd0-41e7-89a3-3059ebdeda31" providerId="ADAL" clId="{913CFA80-D179-4451-BF15-8B7BFE523B7D}" dt="2024-09-18T11:13:41.962" v="1030" actId="313"/>
        <pc:sldMkLst>
          <pc:docMk/>
          <pc:sldMk cId="3656670382" sldId="260"/>
        </pc:sldMkLst>
        <pc:spChg chg="mod">
          <ac:chgData name="COX, Joe" userId="ebeb6adc-cdd0-41e7-89a3-3059ebdeda31" providerId="ADAL" clId="{913CFA80-D179-4451-BF15-8B7BFE523B7D}" dt="2024-09-18T11:06:50.331" v="631" actId="20577"/>
          <ac:spMkLst>
            <pc:docMk/>
            <pc:sldMk cId="3656670382" sldId="260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18T11:13:41.962" v="1030" actId="313"/>
          <ac:spMkLst>
            <pc:docMk/>
            <pc:sldMk cId="3656670382" sldId="260"/>
            <ac:spMk id="3" creationId="{9F32A775-A99E-F2CF-6A47-5CE3A5D43EF4}"/>
          </ac:spMkLst>
        </pc:spChg>
      </pc:sldChg>
      <pc:sldChg chg="add del ord">
        <pc:chgData name="COX, Joe" userId="ebeb6adc-cdd0-41e7-89a3-3059ebdeda31" providerId="ADAL" clId="{913CFA80-D179-4451-BF15-8B7BFE523B7D}" dt="2024-09-18T11:23:28.614" v="1099" actId="2696"/>
        <pc:sldMkLst>
          <pc:docMk/>
          <pc:sldMk cId="3445299214" sldId="261"/>
        </pc:sldMkLst>
      </pc:sldChg>
      <pc:sldChg chg="addSp modSp new mod setBg">
        <pc:chgData name="COX, Joe" userId="ebeb6adc-cdd0-41e7-89a3-3059ebdeda31" providerId="ADAL" clId="{913CFA80-D179-4451-BF15-8B7BFE523B7D}" dt="2024-09-18T11:25:42.125" v="1143" actId="27636"/>
        <pc:sldMkLst>
          <pc:docMk/>
          <pc:sldMk cId="27449156" sldId="262"/>
        </pc:sldMkLst>
        <pc:spChg chg="mod">
          <ac:chgData name="COX, Joe" userId="ebeb6adc-cdd0-41e7-89a3-3059ebdeda31" providerId="ADAL" clId="{913CFA80-D179-4451-BF15-8B7BFE523B7D}" dt="2024-09-18T11:24:02.435" v="1132" actId="20577"/>
          <ac:spMkLst>
            <pc:docMk/>
            <pc:sldMk cId="27449156" sldId="262"/>
            <ac:spMk id="2" creationId="{BEB33AEC-63F3-6344-2A87-8EC80B96F205}"/>
          </ac:spMkLst>
        </pc:spChg>
        <pc:spChg chg="mod">
          <ac:chgData name="COX, Joe" userId="ebeb6adc-cdd0-41e7-89a3-3059ebdeda31" providerId="ADAL" clId="{913CFA80-D179-4451-BF15-8B7BFE523B7D}" dt="2024-09-18T11:25:42.125" v="1143" actId="27636"/>
          <ac:spMkLst>
            <pc:docMk/>
            <pc:sldMk cId="27449156" sldId="262"/>
            <ac:spMk id="3" creationId="{5265AE23-BCF9-D872-7137-6F0D9B450C8A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2:14.868" v="2478" actId="27636"/>
        <pc:sldMkLst>
          <pc:docMk/>
          <pc:sldMk cId="835837387" sldId="263"/>
        </pc:sldMkLst>
        <pc:spChg chg="mod">
          <ac:chgData name="COX, Joe" userId="ebeb6adc-cdd0-41e7-89a3-3059ebdeda31" providerId="ADAL" clId="{913CFA80-D179-4451-BF15-8B7BFE523B7D}" dt="2024-09-18T11:24:29.600" v="1135"/>
          <ac:spMkLst>
            <pc:docMk/>
            <pc:sldMk cId="835837387" sldId="263"/>
            <ac:spMk id="2" creationId="{438ADBEE-6144-0E4A-BD53-C1C47A086233}"/>
          </ac:spMkLst>
        </pc:spChg>
        <pc:spChg chg="mod">
          <ac:chgData name="COX, Joe" userId="ebeb6adc-cdd0-41e7-89a3-3059ebdeda31" providerId="ADAL" clId="{913CFA80-D179-4451-BF15-8B7BFE523B7D}" dt="2024-09-22T22:52:14.868" v="2478" actId="27636"/>
          <ac:spMkLst>
            <pc:docMk/>
            <pc:sldMk cId="835837387" sldId="263"/>
            <ac:spMk id="3" creationId="{815A2427-586E-E64A-CE7F-DCE04D5C6E2D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9:06.042" v="1335" actId="20577"/>
        <pc:sldMkLst>
          <pc:docMk/>
          <pc:sldMk cId="2021057939" sldId="264"/>
        </pc:sldMkLst>
        <pc:spChg chg="mod">
          <ac:chgData name="COX, Joe" userId="ebeb6adc-cdd0-41e7-89a3-3059ebdeda31" providerId="ADAL" clId="{913CFA80-D179-4451-BF15-8B7BFE523B7D}" dt="2024-09-18T11:26:27.131" v="1168" actId="20577"/>
          <ac:spMkLst>
            <pc:docMk/>
            <pc:sldMk cId="2021057939" sldId="264"/>
            <ac:spMk id="2" creationId="{9CD66D73-B430-D8A9-9305-E2B913B9B6C6}"/>
          </ac:spMkLst>
        </pc:spChg>
        <pc:spChg chg="mod">
          <ac:chgData name="COX, Joe" userId="ebeb6adc-cdd0-41e7-89a3-3059ebdeda31" providerId="ADAL" clId="{913CFA80-D179-4451-BF15-8B7BFE523B7D}" dt="2024-09-18T12:09:06.042" v="1335" actId="20577"/>
          <ac:spMkLst>
            <pc:docMk/>
            <pc:sldMk cId="2021057939" sldId="264"/>
            <ac:spMk id="3" creationId="{293FCD7B-FC6F-5B14-342B-E71B42F1FCF0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8:49.286" v="1327"/>
        <pc:sldMkLst>
          <pc:docMk/>
          <pc:sldMk cId="808790170" sldId="265"/>
        </pc:sldMkLst>
        <pc:spChg chg="mod">
          <ac:chgData name="COX, Joe" userId="ebeb6adc-cdd0-41e7-89a3-3059ebdeda31" providerId="ADAL" clId="{913CFA80-D179-4451-BF15-8B7BFE523B7D}" dt="2024-09-18T11:34:59.237" v="1326" actId="20577"/>
          <ac:spMkLst>
            <pc:docMk/>
            <pc:sldMk cId="808790170" sldId="265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18T12:08:49.286" v="1327"/>
          <ac:spMkLst>
            <pc:docMk/>
            <pc:sldMk cId="808790170" sldId="265"/>
            <ac:spMk id="3" creationId="{F2EE3323-9316-37C6-6E7A-7879040B13CB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6" creationId="{53E5B1A8-3AC9-4BD1-9BBC-78CA94F2D1BA}"/>
          </ac:spMkLst>
        </pc:spChg>
      </pc:sldChg>
      <pc:sldChg chg="addSp delSp modSp new mod setBg">
        <pc:chgData name="COX, Joe" userId="ebeb6adc-cdd0-41e7-89a3-3059ebdeda31" providerId="ADAL" clId="{913CFA80-D179-4451-BF15-8B7BFE523B7D}" dt="2024-09-18T12:39:26.512" v="1507" actId="20577"/>
        <pc:sldMkLst>
          <pc:docMk/>
          <pc:sldMk cId="290490240" sldId="266"/>
        </pc:sldMkLst>
        <pc:spChg chg="mod">
          <ac:chgData name="COX, Joe" userId="ebeb6adc-cdd0-41e7-89a3-3059ebdeda31" providerId="ADAL" clId="{913CFA80-D179-4451-BF15-8B7BFE523B7D}" dt="2024-09-18T12:39:26.512" v="1507" actId="20577"/>
          <ac:spMkLst>
            <pc:docMk/>
            <pc:sldMk cId="290490240" sldId="266"/>
            <ac:spMk id="2" creationId="{E33E36BA-4DC7-16FD-6261-4DFFC0572088}"/>
          </ac:spMkLst>
        </pc:spChg>
        <pc:spChg chg="del">
          <ac:chgData name="COX, Joe" userId="ebeb6adc-cdd0-41e7-89a3-3059ebdeda31" providerId="ADAL" clId="{913CFA80-D179-4451-BF15-8B7BFE523B7D}" dt="2024-09-18T12:31:35.377" v="1339" actId="26606"/>
          <ac:spMkLst>
            <pc:docMk/>
            <pc:sldMk cId="290490240" sldId="266"/>
            <ac:spMk id="3" creationId="{B39FDC25-22DC-9D24-EBB4-55BB877368D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8" creationId="{577D6B2E-37A3-429E-A37C-F30ED6487282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0" creationId="{5CEAD642-85CF-4750-8432-7C80C901F00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2" creationId="{FA33EEAE-15D5-4119-8C1E-89D943F911EF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4" creationId="{730D8B3B-9B80-4025-B934-26DC7D7CD23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6" creationId="{1064D5D5-227B-4F66-9AEA-46F570E793B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8" creationId="{646B67A4-D328-4747-A82B-65E84FA46368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0" creationId="{B5A1B09C-1565-46F8-B70F-621C5EB48A09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2" creationId="{8C516CC8-80AC-446C-A56E-9F54B721040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7" creationId="{8C790BE2-4E4F-4AAF-81A2-4A6F4885EBE6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9" creationId="{D28B54C3-B57B-472A-B96E-1FCB67093DC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1" creationId="{7DB3C429-F8DA-49B9-AF84-21996FCF78B5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3" creationId="{E12088DD-B1AD-40E0-8B86-1D87A2CCD9B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5" creationId="{C4C9F2B0-1044-46EB-8AEB-C3BFFDE6C2CC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7" creationId="{0C395952-4E26-45A2-8756-2ADFD6E53C6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9" creationId="{4734BADF-9461-4621-B112-2D7BABEA7DD0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48:13.096" v="1770" actId="20577"/>
        <pc:sldMkLst>
          <pc:docMk/>
          <pc:sldMk cId="2489735720" sldId="267"/>
        </pc:sldMkLst>
        <pc:spChg chg="mod">
          <ac:chgData name="COX, Joe" userId="ebeb6adc-cdd0-41e7-89a3-3059ebdeda31" providerId="ADAL" clId="{913CFA80-D179-4451-BF15-8B7BFE523B7D}" dt="2024-09-18T12:42:58.273" v="1520" actId="20577"/>
          <ac:spMkLst>
            <pc:docMk/>
            <pc:sldMk cId="2489735720" sldId="267"/>
            <ac:spMk id="2" creationId="{A505DFA3-F8AF-1A5A-F065-6D8FC9D5C475}"/>
          </ac:spMkLst>
        </pc:spChg>
        <pc:spChg chg="mod">
          <ac:chgData name="COX, Joe" userId="ebeb6adc-cdd0-41e7-89a3-3059ebdeda31" providerId="ADAL" clId="{913CFA80-D179-4451-BF15-8B7BFE523B7D}" dt="2024-09-18T12:48:13.096" v="1770" actId="20577"/>
          <ac:spMkLst>
            <pc:docMk/>
            <pc:sldMk cId="2489735720" sldId="267"/>
            <ac:spMk id="3" creationId="{90DEBD97-5D06-38AF-4B2B-E9A444CA060C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6" creationId="{53E5B1A8-3AC9-4BD1-9BBC-78CA94F2D1BA}"/>
          </ac:spMkLst>
        </pc:spChg>
      </pc:sldChg>
      <pc:sldChg chg="modSp add mod">
        <pc:chgData name="COX, Joe" userId="ebeb6adc-cdd0-41e7-89a3-3059ebdeda31" providerId="ADAL" clId="{913CFA80-D179-4451-BF15-8B7BFE523B7D}" dt="2024-09-22T22:54:28.652" v="2497" actId="20577"/>
        <pc:sldMkLst>
          <pc:docMk/>
          <pc:sldMk cId="1425554713" sldId="268"/>
        </pc:sldMkLst>
        <pc:spChg chg="mod">
          <ac:chgData name="COX, Joe" userId="ebeb6adc-cdd0-41e7-89a3-3059ebdeda31" providerId="ADAL" clId="{913CFA80-D179-4451-BF15-8B7BFE523B7D}" dt="2024-09-18T12:33:05.047" v="1404" actId="20577"/>
          <ac:spMkLst>
            <pc:docMk/>
            <pc:sldMk cId="1425554713" sldId="268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22T22:54:28.652" v="2497" actId="20577"/>
          <ac:spMkLst>
            <pc:docMk/>
            <pc:sldMk cId="1425554713" sldId="268"/>
            <ac:spMk id="3" creationId="{F2EE3323-9316-37C6-6E7A-7879040B13CB}"/>
          </ac:spMkLst>
        </pc:spChg>
      </pc:sldChg>
      <pc:sldChg chg="addSp modSp new mod ord setBg">
        <pc:chgData name="COX, Joe" userId="ebeb6adc-cdd0-41e7-89a3-3059ebdeda31" providerId="ADAL" clId="{913CFA80-D179-4451-BF15-8B7BFE523B7D}" dt="2024-09-18T21:18:25.759" v="1819"/>
        <pc:sldMkLst>
          <pc:docMk/>
          <pc:sldMk cId="1170250259" sldId="269"/>
        </pc:sldMkLst>
        <pc:spChg chg="mod">
          <ac:chgData name="COX, Joe" userId="ebeb6adc-cdd0-41e7-89a3-3059ebdeda31" providerId="ADAL" clId="{913CFA80-D179-4451-BF15-8B7BFE523B7D}" dt="2024-09-18T12:49:47.650" v="1817" actId="20577"/>
          <ac:spMkLst>
            <pc:docMk/>
            <pc:sldMk cId="1170250259" sldId="269"/>
            <ac:spMk id="2" creationId="{2ED6A704-7606-90DE-7CE0-88DA55063357}"/>
          </ac:spMkLst>
        </pc:spChg>
        <pc:spChg chg="mod">
          <ac:chgData name="COX, Joe" userId="ebeb6adc-cdd0-41e7-89a3-3059ebdeda31" providerId="ADAL" clId="{913CFA80-D179-4451-BF15-8B7BFE523B7D}" dt="2024-09-18T12:49:25.403" v="1777" actId="27636"/>
          <ac:spMkLst>
            <pc:docMk/>
            <pc:sldMk cId="1170250259" sldId="269"/>
            <ac:spMk id="3" creationId="{95127BA8-9386-FD4A-E22C-BE8B2EFCDF13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47:34.433" v="2058" actId="20577"/>
        <pc:sldMkLst>
          <pc:docMk/>
          <pc:sldMk cId="2299197918" sldId="270"/>
        </pc:sldMkLst>
        <pc:spChg chg="mo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2" creationId="{E6BE2C83-9DA5-C2A1-3AF4-E9A76BF6E066}"/>
          </ac:spMkLst>
        </pc:spChg>
        <pc:spChg chg="mod">
          <ac:chgData name="COX, Joe" userId="ebeb6adc-cdd0-41e7-89a3-3059ebdeda31" providerId="ADAL" clId="{913CFA80-D179-4451-BF15-8B7BFE523B7D}" dt="2024-09-18T21:47:34.433" v="2058" actId="20577"/>
          <ac:spMkLst>
            <pc:docMk/>
            <pc:sldMk cId="2299197918" sldId="270"/>
            <ac:spMk id="3" creationId="{29922DC4-EB35-A945-4120-E85A7FE4B59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54:00.014" v="2217" actId="20577"/>
        <pc:sldMkLst>
          <pc:docMk/>
          <pc:sldMk cId="117603833" sldId="271"/>
        </pc:sldMkLst>
        <pc:spChg chg="mod">
          <ac:chgData name="COX, Joe" userId="ebeb6adc-cdd0-41e7-89a3-3059ebdeda31" providerId="ADAL" clId="{913CFA80-D179-4451-BF15-8B7BFE523B7D}" dt="2024-09-18T21:48:02.801" v="2066" actId="20577"/>
          <ac:spMkLst>
            <pc:docMk/>
            <pc:sldMk cId="117603833" sldId="271"/>
            <ac:spMk id="2" creationId="{613F87AB-98DF-8000-913A-18CF92D1AF7F}"/>
          </ac:spMkLst>
        </pc:spChg>
        <pc:spChg chg="mod">
          <ac:chgData name="COX, Joe" userId="ebeb6adc-cdd0-41e7-89a3-3059ebdeda31" providerId="ADAL" clId="{913CFA80-D179-4451-BF15-8B7BFE523B7D}" dt="2024-09-18T21:54:00.014" v="2217" actId="20577"/>
          <ac:spMkLst>
            <pc:docMk/>
            <pc:sldMk cId="117603833" sldId="271"/>
            <ac:spMk id="3" creationId="{B6DA521A-F614-3B01-7E9C-37BF49D14CB4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6" creationId="{53E5B1A8-3AC9-4BD1-9BBC-78CA94F2D1BA}"/>
          </ac:spMkLst>
        </pc:spChg>
      </pc:sldChg>
      <pc:sldChg chg="modSp new del mod">
        <pc:chgData name="COX, Joe" userId="ebeb6adc-cdd0-41e7-89a3-3059ebdeda31" providerId="ADAL" clId="{913CFA80-D179-4451-BF15-8B7BFE523B7D}" dt="2024-09-18T21:54:56.990" v="2233" actId="2696"/>
        <pc:sldMkLst>
          <pc:docMk/>
          <pc:sldMk cId="2456671262" sldId="272"/>
        </pc:sldMkLst>
        <pc:spChg chg="mod">
          <ac:chgData name="COX, Joe" userId="ebeb6adc-cdd0-41e7-89a3-3059ebdeda31" providerId="ADAL" clId="{913CFA80-D179-4451-BF15-8B7BFE523B7D}" dt="2024-09-18T21:54:14.249" v="2228" actId="20577"/>
          <ac:spMkLst>
            <pc:docMk/>
            <pc:sldMk cId="2456671262" sldId="272"/>
            <ac:spMk id="3" creationId="{E66894B5-92CE-E137-80BA-C72EF4867C94}"/>
          </ac:spMkLst>
        </pc:spChg>
      </pc:sldChg>
      <pc:sldChg chg="new del">
        <pc:chgData name="COX, Joe" userId="ebeb6adc-cdd0-41e7-89a3-3059ebdeda31" providerId="ADAL" clId="{913CFA80-D179-4451-BF15-8B7BFE523B7D}" dt="2024-09-18T21:54:59.905" v="2234" actId="2696"/>
        <pc:sldMkLst>
          <pc:docMk/>
          <pc:sldMk cId="3225448867" sldId="273"/>
        </pc:sldMkLst>
      </pc:sldChg>
      <pc:sldChg chg="modSp add mod ord">
        <pc:chgData name="COX, Joe" userId="ebeb6adc-cdd0-41e7-89a3-3059ebdeda31" providerId="ADAL" clId="{913CFA80-D179-4451-BF15-8B7BFE523B7D}" dt="2024-09-18T21:55:10.886" v="2246" actId="20577"/>
        <pc:sldMkLst>
          <pc:docMk/>
          <pc:sldMk cId="3637292453" sldId="274"/>
        </pc:sldMkLst>
        <pc:spChg chg="mod">
          <ac:chgData name="COX, Joe" userId="ebeb6adc-cdd0-41e7-89a3-3059ebdeda31" providerId="ADAL" clId="{913CFA80-D179-4451-BF15-8B7BFE523B7D}" dt="2024-09-18T21:55:10.886" v="2246" actId="20577"/>
          <ac:spMkLst>
            <pc:docMk/>
            <pc:sldMk cId="3637292453" sldId="274"/>
            <ac:spMk id="2" creationId="{E33E36BA-4DC7-16FD-6261-4DFFC0572088}"/>
          </ac:spMkLst>
        </pc:spChg>
      </pc:sldChg>
      <pc:sldChg chg="modSp add mod ord">
        <pc:chgData name="COX, Joe" userId="ebeb6adc-cdd0-41e7-89a3-3059ebdeda31" providerId="ADAL" clId="{913CFA80-D179-4451-BF15-8B7BFE523B7D}" dt="2024-09-18T22:00:38.788" v="2461" actId="255"/>
        <pc:sldMkLst>
          <pc:docMk/>
          <pc:sldMk cId="315564031" sldId="275"/>
        </pc:sldMkLst>
        <pc:spChg chg="mod">
          <ac:chgData name="COX, Joe" userId="ebeb6adc-cdd0-41e7-89a3-3059ebdeda31" providerId="ADAL" clId="{913CFA80-D179-4451-BF15-8B7BFE523B7D}" dt="2024-09-18T22:00:38.788" v="2461" actId="255"/>
          <ac:spMkLst>
            <pc:docMk/>
            <pc:sldMk cId="315564031" sldId="275"/>
            <ac:spMk id="2" creationId="{E33E36BA-4DC7-16FD-6261-4DFFC0572088}"/>
          </ac:spMkLst>
        </pc:spChg>
      </pc:sldChg>
    </pc:docChg>
  </pc:docChgLst>
  <pc:docChgLst>
    <pc:chgData name="COX, Joe" userId="ebeb6adc-cdd0-41e7-89a3-3059ebdeda31" providerId="ADAL" clId="{61EBCD35-0794-4A95-BF77-DDCABB4F2C8F}"/>
    <pc:docChg chg="undo custSel addSld delSld modSld sldOrd">
      <pc:chgData name="COX, Joe" userId="ebeb6adc-cdd0-41e7-89a3-3059ebdeda31" providerId="ADAL" clId="{61EBCD35-0794-4A95-BF77-DDCABB4F2C8F}" dt="2024-09-25T16:25:18.664" v="1955" actId="113"/>
      <pc:docMkLst>
        <pc:docMk/>
      </pc:docMkLst>
      <pc:sldChg chg="modSp mod">
        <pc:chgData name="COX, Joe" userId="ebeb6adc-cdd0-41e7-89a3-3059ebdeda31" providerId="ADAL" clId="{61EBCD35-0794-4A95-BF77-DDCABB4F2C8F}" dt="2024-09-23T18:55:11.014" v="85" actId="20577"/>
        <pc:sldMkLst>
          <pc:docMk/>
          <pc:sldMk cId="2716047353" sldId="256"/>
        </pc:sldMkLst>
        <pc:spChg chg="mod">
          <ac:chgData name="COX, Joe" userId="ebeb6adc-cdd0-41e7-89a3-3059ebdeda31" providerId="ADAL" clId="{61EBCD35-0794-4A95-BF77-DDCABB4F2C8F}" dt="2024-09-23T18:55:00.024" v="51" actId="20577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61EBCD35-0794-4A95-BF77-DDCABB4F2C8F}" dt="2024-09-23T18:55:11.014" v="85" actId="20577"/>
          <ac:spMkLst>
            <pc:docMk/>
            <pc:sldMk cId="2716047353" sldId="256"/>
            <ac:spMk id="3" creationId="{13543254-EE36-2B77-C07B-3459A4BCBD16}"/>
          </ac:spMkLst>
        </pc:spChg>
      </pc:sldChg>
      <pc:sldChg chg="modSp mod">
        <pc:chgData name="COX, Joe" userId="ebeb6adc-cdd0-41e7-89a3-3059ebdeda31" providerId="ADAL" clId="{61EBCD35-0794-4A95-BF77-DDCABB4F2C8F}" dt="2024-09-23T18:57:56.813" v="222" actId="20577"/>
        <pc:sldMkLst>
          <pc:docMk/>
          <pc:sldMk cId="3032430065" sldId="257"/>
        </pc:sldMkLst>
        <pc:spChg chg="mod">
          <ac:chgData name="COX, Joe" userId="ebeb6adc-cdd0-41e7-89a3-3059ebdeda31" providerId="ADAL" clId="{61EBCD35-0794-4A95-BF77-DDCABB4F2C8F}" dt="2024-09-23T18:55:22.110" v="95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18:57:56.813" v="222" actId="20577"/>
          <ac:spMkLst>
            <pc:docMk/>
            <pc:sldMk cId="3032430065" sldId="257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61EBCD35-0794-4A95-BF77-DDCABB4F2C8F}" dt="2024-09-23T20:12:40.964" v="223" actId="2696"/>
        <pc:sldMkLst>
          <pc:docMk/>
          <pc:sldMk cId="1197083902" sldId="258"/>
        </pc:sldMkLst>
      </pc:sldChg>
      <pc:sldChg chg="del">
        <pc:chgData name="COX, Joe" userId="ebeb6adc-cdd0-41e7-89a3-3059ebdeda31" providerId="ADAL" clId="{61EBCD35-0794-4A95-BF77-DDCABB4F2C8F}" dt="2024-09-23T20:12:43.471" v="224" actId="2696"/>
        <pc:sldMkLst>
          <pc:docMk/>
          <pc:sldMk cId="2741573877" sldId="259"/>
        </pc:sldMkLst>
      </pc:sldChg>
      <pc:sldChg chg="del">
        <pc:chgData name="COX, Joe" userId="ebeb6adc-cdd0-41e7-89a3-3059ebdeda31" providerId="ADAL" clId="{61EBCD35-0794-4A95-BF77-DDCABB4F2C8F}" dt="2024-09-23T20:12:45.110" v="225" actId="2696"/>
        <pc:sldMkLst>
          <pc:docMk/>
          <pc:sldMk cId="3656670382" sldId="260"/>
        </pc:sldMkLst>
      </pc:sldChg>
      <pc:sldChg chg="del">
        <pc:chgData name="COX, Joe" userId="ebeb6adc-cdd0-41e7-89a3-3059ebdeda31" providerId="ADAL" clId="{61EBCD35-0794-4A95-BF77-DDCABB4F2C8F}" dt="2024-09-23T20:12:47.047" v="226" actId="2696"/>
        <pc:sldMkLst>
          <pc:docMk/>
          <pc:sldMk cId="27449156" sldId="262"/>
        </pc:sldMkLst>
      </pc:sldChg>
      <pc:sldChg chg="del">
        <pc:chgData name="COX, Joe" userId="ebeb6adc-cdd0-41e7-89a3-3059ebdeda31" providerId="ADAL" clId="{61EBCD35-0794-4A95-BF77-DDCABB4F2C8F}" dt="2024-09-23T20:12:49.032" v="227" actId="2696"/>
        <pc:sldMkLst>
          <pc:docMk/>
          <pc:sldMk cId="835837387" sldId="263"/>
        </pc:sldMkLst>
      </pc:sldChg>
      <pc:sldChg chg="del">
        <pc:chgData name="COX, Joe" userId="ebeb6adc-cdd0-41e7-89a3-3059ebdeda31" providerId="ADAL" clId="{61EBCD35-0794-4A95-BF77-DDCABB4F2C8F}" dt="2024-09-23T20:12:51.714" v="228" actId="2696"/>
        <pc:sldMkLst>
          <pc:docMk/>
          <pc:sldMk cId="2021057939" sldId="264"/>
        </pc:sldMkLst>
      </pc:sldChg>
      <pc:sldChg chg="del ord">
        <pc:chgData name="COX, Joe" userId="ebeb6adc-cdd0-41e7-89a3-3059ebdeda31" providerId="ADAL" clId="{61EBCD35-0794-4A95-BF77-DDCABB4F2C8F}" dt="2024-09-23T20:13:08.880" v="231" actId="2696"/>
        <pc:sldMkLst>
          <pc:docMk/>
          <pc:sldMk cId="808790170" sldId="265"/>
        </pc:sldMkLst>
      </pc:sldChg>
      <pc:sldChg chg="modSp mod ord">
        <pc:chgData name="COX, Joe" userId="ebeb6adc-cdd0-41e7-89a3-3059ebdeda31" providerId="ADAL" clId="{61EBCD35-0794-4A95-BF77-DDCABB4F2C8F}" dt="2024-09-23T22:21:28.447" v="541" actId="20577"/>
        <pc:sldMkLst>
          <pc:docMk/>
          <pc:sldMk cId="290490240" sldId="266"/>
        </pc:sldMkLst>
        <pc:spChg chg="mod">
          <ac:chgData name="COX, Joe" userId="ebeb6adc-cdd0-41e7-89a3-3059ebdeda31" providerId="ADAL" clId="{61EBCD35-0794-4A95-BF77-DDCABB4F2C8F}" dt="2024-09-23T22:21:28.447" v="541" actId="20577"/>
          <ac:spMkLst>
            <pc:docMk/>
            <pc:sldMk cId="290490240" sldId="266"/>
            <ac:spMk id="2" creationId="{E33E36BA-4DC7-16FD-6261-4DFFC0572088}"/>
          </ac:spMkLst>
        </pc:spChg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489735720" sldId="267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425554713" sldId="268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0250259" sldId="269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299197918" sldId="270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603833" sldId="271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315564031" sldId="275"/>
        </pc:sldMkLst>
      </pc:sldChg>
      <pc:sldChg chg="modSp add mod">
        <pc:chgData name="COX, Joe" userId="ebeb6adc-cdd0-41e7-89a3-3059ebdeda31" providerId="ADAL" clId="{61EBCD35-0794-4A95-BF77-DDCABB4F2C8F}" dt="2024-09-23T21:58:29.243" v="423" actId="20577"/>
        <pc:sldMkLst>
          <pc:docMk/>
          <pc:sldMk cId="1714462554" sldId="275"/>
        </pc:sldMkLst>
        <pc:spChg chg="mod">
          <ac:chgData name="COX, Joe" userId="ebeb6adc-cdd0-41e7-89a3-3059ebdeda31" providerId="ADAL" clId="{61EBCD35-0794-4A95-BF77-DDCABB4F2C8F}" dt="2024-09-23T21:56:47.943" v="280" actId="20577"/>
          <ac:spMkLst>
            <pc:docMk/>
            <pc:sldMk cId="1714462554" sldId="275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1:58:29.243" v="423" actId="20577"/>
          <ac:spMkLst>
            <pc:docMk/>
            <pc:sldMk cId="1714462554" sldId="275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3T22:11:30.935" v="514" actId="20577"/>
        <pc:sldMkLst>
          <pc:docMk/>
          <pc:sldMk cId="904009926" sldId="276"/>
        </pc:sldMkLst>
        <pc:spChg chg="mod">
          <ac:chgData name="COX, Joe" userId="ebeb6adc-cdd0-41e7-89a3-3059ebdeda31" providerId="ADAL" clId="{61EBCD35-0794-4A95-BF77-DDCABB4F2C8F}" dt="2024-09-23T22:02:03.503" v="490" actId="20577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11:30.935" v="514" actId="20577"/>
          <ac:spMkLst>
            <pc:docMk/>
            <pc:sldMk cId="904009926" sldId="276"/>
            <ac:spMk id="3" creationId="{5BE5A649-CE83-DE42-45BA-AFF75B683835}"/>
          </ac:spMkLst>
        </pc:spChg>
      </pc:sldChg>
      <pc:sldChg chg="modSp add del mod">
        <pc:chgData name="COX, Joe" userId="ebeb6adc-cdd0-41e7-89a3-3059ebdeda31" providerId="ADAL" clId="{61EBCD35-0794-4A95-BF77-DDCABB4F2C8F}" dt="2024-09-23T22:01:43.864" v="469" actId="2696"/>
        <pc:sldMkLst>
          <pc:docMk/>
          <pc:sldMk cId="1570349514" sldId="276"/>
        </pc:sldMkLst>
        <pc:spChg chg="mod">
          <ac:chgData name="COX, Joe" userId="ebeb6adc-cdd0-41e7-89a3-3059ebdeda31" providerId="ADAL" clId="{61EBCD35-0794-4A95-BF77-DDCABB4F2C8F}" dt="2024-09-23T22:00:53.886" v="425" actId="20577"/>
          <ac:spMkLst>
            <pc:docMk/>
            <pc:sldMk cId="1570349514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01:03.622" v="426" actId="20577"/>
          <ac:spMkLst>
            <pc:docMk/>
            <pc:sldMk cId="1570349514" sldId="276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61EBCD35-0794-4A95-BF77-DDCABB4F2C8F}" dt="2024-09-23T22:53:20.929" v="657" actId="2711"/>
        <pc:sldMkLst>
          <pc:docMk/>
          <pc:sldMk cId="1584084922" sldId="277"/>
        </pc:sldMkLst>
        <pc:spChg chg="mod">
          <ac:chgData name="COX, Joe" userId="ebeb6adc-cdd0-41e7-89a3-3059ebdeda31" providerId="ADAL" clId="{61EBCD35-0794-4A95-BF77-DDCABB4F2C8F}" dt="2024-09-23T22:52:44.791" v="651" actId="20577"/>
          <ac:spMkLst>
            <pc:docMk/>
            <pc:sldMk cId="1584084922" sldId="27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3:20.929" v="657" actId="2711"/>
          <ac:spMkLst>
            <pc:docMk/>
            <pc:sldMk cId="1584084922" sldId="27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42.054" v="468" actId="2696"/>
        <pc:sldMkLst>
          <pc:docMk/>
          <pc:sldMk cId="4044857039" sldId="277"/>
        </pc:sldMkLst>
      </pc:sldChg>
      <pc:sldChg chg="add del">
        <pc:chgData name="COX, Joe" userId="ebeb6adc-cdd0-41e7-89a3-3059ebdeda31" providerId="ADAL" clId="{61EBCD35-0794-4A95-BF77-DDCABB4F2C8F}" dt="2024-09-23T22:01:35.030" v="467" actId="2890"/>
        <pc:sldMkLst>
          <pc:docMk/>
          <pc:sldMk cId="4178332309" sldId="278"/>
        </pc:sldMkLst>
      </pc:sldChg>
      <pc:sldChg chg="modSp add mod">
        <pc:chgData name="COX, Joe" userId="ebeb6adc-cdd0-41e7-89a3-3059ebdeda31" providerId="ADAL" clId="{61EBCD35-0794-4A95-BF77-DDCABB4F2C8F}" dt="2024-09-23T22:28:00.319" v="571" actId="313"/>
        <pc:sldMkLst>
          <pc:docMk/>
          <pc:sldMk cId="4237130645" sldId="278"/>
        </pc:sldMkLst>
        <pc:spChg chg="mod">
          <ac:chgData name="COX, Joe" userId="ebeb6adc-cdd0-41e7-89a3-3059ebdeda31" providerId="ADAL" clId="{61EBCD35-0794-4A95-BF77-DDCABB4F2C8F}" dt="2024-09-23T22:28:00.319" v="571" actId="313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7:37.964" v="570" actId="113"/>
          <ac:spMkLst>
            <pc:docMk/>
            <pc:sldMk cId="4237130645" sldId="278"/>
            <ac:spMk id="3" creationId="{5BE5A649-CE83-DE42-45BA-AFF75B683835}"/>
          </ac:spMkLst>
        </pc:spChg>
      </pc:sldChg>
      <pc:sldChg chg="addSp modSp add mod">
        <pc:chgData name="COX, Joe" userId="ebeb6adc-cdd0-41e7-89a3-3059ebdeda31" providerId="ADAL" clId="{61EBCD35-0794-4A95-BF77-DDCABB4F2C8F}" dt="2024-09-23T22:29:35.537" v="591" actId="1076"/>
        <pc:sldMkLst>
          <pc:docMk/>
          <pc:sldMk cId="1401550793" sldId="279"/>
        </pc:sldMkLst>
        <pc:spChg chg="mod">
          <ac:chgData name="COX, Joe" userId="ebeb6adc-cdd0-41e7-89a3-3059ebdeda31" providerId="ADAL" clId="{61EBCD35-0794-4A95-BF77-DDCABB4F2C8F}" dt="2024-09-23T22:28:10.862" v="582" actId="20577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9:17.073" v="584" actId="20577"/>
          <ac:spMkLst>
            <pc:docMk/>
            <pc:sldMk cId="1401550793" sldId="279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2:29:35.537" v="591" actId="1076"/>
          <ac:picMkLst>
            <pc:docMk/>
            <pc:sldMk cId="1401550793" sldId="279"/>
            <ac:picMk id="4" creationId="{9FE9EE9D-59C1-17D6-4DE8-461EFD8D59DE}"/>
          </ac:picMkLst>
        </pc:picChg>
      </pc:sldChg>
      <pc:sldChg chg="add del">
        <pc:chgData name="COX, Joe" userId="ebeb6adc-cdd0-41e7-89a3-3059ebdeda31" providerId="ADAL" clId="{61EBCD35-0794-4A95-BF77-DDCABB4F2C8F}" dt="2024-09-23T22:01:34.841" v="466" actId="2890"/>
        <pc:sldMkLst>
          <pc:docMk/>
          <pc:sldMk cId="3483825688" sldId="279"/>
        </pc:sldMkLst>
      </pc:sldChg>
      <pc:sldChg chg="add del">
        <pc:chgData name="COX, Joe" userId="ebeb6adc-cdd0-41e7-89a3-3059ebdeda31" providerId="ADAL" clId="{61EBCD35-0794-4A95-BF77-DDCABB4F2C8F}" dt="2024-09-23T22:01:34.637" v="465" actId="2890"/>
        <pc:sldMkLst>
          <pc:docMk/>
          <pc:sldMk cId="1977318760" sldId="280"/>
        </pc:sldMkLst>
      </pc:sldChg>
      <pc:sldChg chg="delSp modSp add mod">
        <pc:chgData name="COX, Joe" userId="ebeb6adc-cdd0-41e7-89a3-3059ebdeda31" providerId="ADAL" clId="{61EBCD35-0794-4A95-BF77-DDCABB4F2C8F}" dt="2024-09-23T22:46:48.611" v="622" actId="33524"/>
        <pc:sldMkLst>
          <pc:docMk/>
          <pc:sldMk cId="2955581281" sldId="280"/>
        </pc:sldMkLst>
        <pc:spChg chg="mod">
          <ac:chgData name="COX, Joe" userId="ebeb6adc-cdd0-41e7-89a3-3059ebdeda31" providerId="ADAL" clId="{61EBCD35-0794-4A95-BF77-DDCABB4F2C8F}" dt="2024-09-23T22:41:28.452" v="607" actId="20577"/>
          <ac:spMkLst>
            <pc:docMk/>
            <pc:sldMk cId="2955581281" sldId="28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46:48.611" v="622" actId="33524"/>
          <ac:spMkLst>
            <pc:docMk/>
            <pc:sldMk cId="2955581281" sldId="280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3T22:44:23.938" v="608" actId="478"/>
          <ac:picMkLst>
            <pc:docMk/>
            <pc:sldMk cId="2955581281" sldId="280"/>
            <ac:picMk id="4" creationId="{9FE9EE9D-59C1-17D6-4DE8-461EFD8D59DE}"/>
          </ac:picMkLst>
        </pc:picChg>
      </pc:sldChg>
      <pc:sldChg chg="modSp add mod ord">
        <pc:chgData name="COX, Joe" userId="ebeb6adc-cdd0-41e7-89a3-3059ebdeda31" providerId="ADAL" clId="{61EBCD35-0794-4A95-BF77-DDCABB4F2C8F}" dt="2024-09-23T22:51:10.380" v="640" actId="20577"/>
        <pc:sldMkLst>
          <pc:docMk/>
          <pc:sldMk cId="1239157495" sldId="281"/>
        </pc:sldMkLst>
        <pc:spChg chg="mod">
          <ac:chgData name="COX, Joe" userId="ebeb6adc-cdd0-41e7-89a3-3059ebdeda31" providerId="ADAL" clId="{61EBCD35-0794-4A95-BF77-DDCABB4F2C8F}" dt="2024-09-23T22:51:10.380" v="640" actId="20577"/>
          <ac:spMkLst>
            <pc:docMk/>
            <pc:sldMk cId="1239157495" sldId="281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4.402" v="464" actId="2890"/>
        <pc:sldMkLst>
          <pc:docMk/>
          <pc:sldMk cId="1550292493" sldId="281"/>
        </pc:sldMkLst>
      </pc:sldChg>
      <pc:sldChg chg="modSp add mod">
        <pc:chgData name="COX, Joe" userId="ebeb6adc-cdd0-41e7-89a3-3059ebdeda31" providerId="ADAL" clId="{61EBCD35-0794-4A95-BF77-DDCABB4F2C8F}" dt="2024-09-23T22:58:51.837" v="699" actId="113"/>
        <pc:sldMkLst>
          <pc:docMk/>
          <pc:sldMk cId="688769534" sldId="282"/>
        </pc:sldMkLst>
        <pc:spChg chg="mod">
          <ac:chgData name="COX, Joe" userId="ebeb6adc-cdd0-41e7-89a3-3059ebdeda31" providerId="ADAL" clId="{61EBCD35-0794-4A95-BF77-DDCABB4F2C8F}" dt="2024-09-23T22:56:35.533" v="679" actId="20577"/>
          <ac:spMkLst>
            <pc:docMk/>
            <pc:sldMk cId="688769534" sldId="282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8:51.837" v="699" actId="113"/>
          <ac:spMkLst>
            <pc:docMk/>
            <pc:sldMk cId="688769534" sldId="282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4.198" v="463" actId="2890"/>
        <pc:sldMkLst>
          <pc:docMk/>
          <pc:sldMk cId="936670718" sldId="282"/>
        </pc:sldMkLst>
      </pc:sldChg>
      <pc:sldChg chg="modSp add mod">
        <pc:chgData name="COX, Joe" userId="ebeb6adc-cdd0-41e7-89a3-3059ebdeda31" providerId="ADAL" clId="{61EBCD35-0794-4A95-BF77-DDCABB4F2C8F}" dt="2024-09-23T23:01:53.378" v="720" actId="255"/>
        <pc:sldMkLst>
          <pc:docMk/>
          <pc:sldMk cId="279383023" sldId="283"/>
        </pc:sldMkLst>
        <pc:spChg chg="mod">
          <ac:chgData name="COX, Joe" userId="ebeb6adc-cdd0-41e7-89a3-3059ebdeda31" providerId="ADAL" clId="{61EBCD35-0794-4A95-BF77-DDCABB4F2C8F}" dt="2024-09-23T22:59:40.623" v="709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3:01:53.378" v="720" actId="255"/>
          <ac:spMkLst>
            <pc:docMk/>
            <pc:sldMk cId="279383023" sldId="283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993" v="462" actId="2890"/>
        <pc:sldMkLst>
          <pc:docMk/>
          <pc:sldMk cId="2679101690" sldId="283"/>
        </pc:sldMkLst>
      </pc:sldChg>
      <pc:sldChg chg="add del">
        <pc:chgData name="COX, Joe" userId="ebeb6adc-cdd0-41e7-89a3-3059ebdeda31" providerId="ADAL" clId="{61EBCD35-0794-4A95-BF77-DDCABB4F2C8F}" dt="2024-09-23T22:01:33.805" v="461" actId="2890"/>
        <pc:sldMkLst>
          <pc:docMk/>
          <pc:sldMk cId="700019671" sldId="284"/>
        </pc:sldMkLst>
      </pc:sldChg>
      <pc:sldChg chg="modSp add mod">
        <pc:chgData name="COX, Joe" userId="ebeb6adc-cdd0-41e7-89a3-3059ebdeda31" providerId="ADAL" clId="{61EBCD35-0794-4A95-BF77-DDCABB4F2C8F}" dt="2024-09-23T23:03:22.326" v="733" actId="113"/>
        <pc:sldMkLst>
          <pc:docMk/>
          <pc:sldMk cId="1626925325" sldId="284"/>
        </pc:sldMkLst>
        <pc:spChg chg="mod">
          <ac:chgData name="COX, Joe" userId="ebeb6adc-cdd0-41e7-89a3-3059ebdeda31" providerId="ADAL" clId="{61EBCD35-0794-4A95-BF77-DDCABB4F2C8F}" dt="2024-09-23T23:03:22.326" v="733" actId="113"/>
          <ac:spMkLst>
            <pc:docMk/>
            <pc:sldMk cId="1626925325" sldId="284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3T23:07:27.487" v="772" actId="20577"/>
        <pc:sldMkLst>
          <pc:docMk/>
          <pc:sldMk cId="2390693547" sldId="285"/>
        </pc:sldMkLst>
        <pc:spChg chg="mod">
          <ac:chgData name="COX, Joe" userId="ebeb6adc-cdd0-41e7-89a3-3059ebdeda31" providerId="ADAL" clId="{61EBCD35-0794-4A95-BF77-DDCABB4F2C8F}" dt="2024-09-23T23:07:27.487" v="772" actId="20577"/>
          <ac:spMkLst>
            <pc:docMk/>
            <pc:sldMk cId="2390693547" sldId="285"/>
            <ac:spMk id="2" creationId="{662E4CEA-521C-E131-4E19-31C81686126D}"/>
          </ac:spMkLst>
        </pc:spChg>
        <pc:spChg chg="del mod">
          <ac:chgData name="COX, Joe" userId="ebeb6adc-cdd0-41e7-89a3-3059ebdeda31" providerId="ADAL" clId="{61EBCD35-0794-4A95-BF77-DDCABB4F2C8F}" dt="2024-09-23T23:07:07.149" v="751"/>
          <ac:spMkLst>
            <pc:docMk/>
            <pc:sldMk cId="2390693547" sldId="28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3:07:11.816" v="752" actId="1076"/>
          <ac:picMkLst>
            <pc:docMk/>
            <pc:sldMk cId="2390693547" sldId="285"/>
            <ac:picMk id="4" creationId="{4ABD62D4-FFAA-C86E-4163-4282EEEB999E}"/>
          </ac:picMkLst>
        </pc:picChg>
      </pc:sldChg>
      <pc:sldChg chg="add del">
        <pc:chgData name="COX, Joe" userId="ebeb6adc-cdd0-41e7-89a3-3059ebdeda31" providerId="ADAL" clId="{61EBCD35-0794-4A95-BF77-DDCABB4F2C8F}" dt="2024-09-23T22:01:33.601" v="460" actId="2890"/>
        <pc:sldMkLst>
          <pc:docMk/>
          <pc:sldMk cId="4139474777" sldId="285"/>
        </pc:sldMkLst>
      </pc:sldChg>
      <pc:sldChg chg="add del">
        <pc:chgData name="COX, Joe" userId="ebeb6adc-cdd0-41e7-89a3-3059ebdeda31" providerId="ADAL" clId="{61EBCD35-0794-4A95-BF77-DDCABB4F2C8F}" dt="2024-09-23T22:01:33.412" v="459" actId="2890"/>
        <pc:sldMkLst>
          <pc:docMk/>
          <pc:sldMk cId="2593589894" sldId="286"/>
        </pc:sldMkLst>
      </pc:sldChg>
      <pc:sldChg chg="addSp modSp add del mod">
        <pc:chgData name="COX, Joe" userId="ebeb6adc-cdd0-41e7-89a3-3059ebdeda31" providerId="ADAL" clId="{61EBCD35-0794-4A95-BF77-DDCABB4F2C8F}" dt="2024-09-24T21:50:03.442" v="846" actId="2696"/>
        <pc:sldMkLst>
          <pc:docMk/>
          <pc:sldMk cId="3783968677" sldId="286"/>
        </pc:sldMkLst>
        <pc:spChg chg="mod">
          <ac:chgData name="COX, Joe" userId="ebeb6adc-cdd0-41e7-89a3-3059ebdeda31" providerId="ADAL" clId="{61EBCD35-0794-4A95-BF77-DDCABB4F2C8F}" dt="2024-09-23T23:12:03.900" v="840" actId="20577"/>
          <ac:spMkLst>
            <pc:docMk/>
            <pc:sldMk cId="3783968677" sldId="28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1:49:59.438" v="845" actId="5793"/>
          <ac:spMkLst>
            <pc:docMk/>
            <pc:sldMk cId="3783968677" sldId="286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4" creationId="{24A0E637-F04B-ADCF-8225-970FEF5D891C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5" creationId="{1ED386E7-4813-0B5D-1655-81F3219640DB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6" creationId="{A25FD145-8165-9CAA-721E-CEEF504BFFE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7" creationId="{EB17460A-29CA-EFF6-A139-55D8B6A0FA04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9" creationId="{ACD87675-0C2D-E099-BC66-AC8072965D71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1" creationId="{596C1339-9C05-7B89-E4DF-BE50E8421FB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3" creationId="{FF049255-8000-97A1-6F9F-CC8F2A0F2D8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5" creationId="{84DC71A7-64A5-D65D-D444-DB67AD5B4B0E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7" creationId="{5CCD5F54-4F93-68EC-7E97-79B9E8AB0AD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8" creationId="{8CFDAB51-02C9-E22E-FD86-0A6C0D28AEB9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9" creationId="{A9ABE2B5-9326-2106-CB05-71C09FA3F703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0" creationId="{00B1D124-F495-EE93-A751-73D0EBE41A2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1" creationId="{71FB44BA-3B7E-E470-48CD-84F3B2C603F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2" creationId="{AF0D3F57-197A-83FD-E250-9A2896BF02C5}"/>
          </ac:spMkLst>
        </pc:spChg>
      </pc:sldChg>
      <pc:sldChg chg="modSp add mod ord">
        <pc:chgData name="COX, Joe" userId="ebeb6adc-cdd0-41e7-89a3-3059ebdeda31" providerId="ADAL" clId="{61EBCD35-0794-4A95-BF77-DDCABB4F2C8F}" dt="2024-09-24T22:03:02.203" v="855" actId="2711"/>
        <pc:sldMkLst>
          <pc:docMk/>
          <pc:sldMk cId="982509355" sldId="287"/>
        </pc:sldMkLst>
        <pc:spChg chg="mod">
          <ac:chgData name="COX, Joe" userId="ebeb6adc-cdd0-41e7-89a3-3059ebdeda31" providerId="ADAL" clId="{61EBCD35-0794-4A95-BF77-DDCABB4F2C8F}" dt="2024-09-24T22:03:02.203" v="855" actId="2711"/>
          <ac:spMkLst>
            <pc:docMk/>
            <pc:sldMk cId="982509355" sldId="28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239" v="458" actId="2890"/>
        <pc:sldMkLst>
          <pc:docMk/>
          <pc:sldMk cId="4235304069" sldId="287"/>
        </pc:sldMkLst>
      </pc:sldChg>
      <pc:sldChg chg="addSp delSp modSp add mod">
        <pc:chgData name="COX, Joe" userId="ebeb6adc-cdd0-41e7-89a3-3059ebdeda31" providerId="ADAL" clId="{61EBCD35-0794-4A95-BF77-DDCABB4F2C8F}" dt="2024-09-24T22:15:09.635" v="963" actId="1076"/>
        <pc:sldMkLst>
          <pc:docMk/>
          <pc:sldMk cId="1619430130" sldId="288"/>
        </pc:sldMkLst>
        <pc:spChg chg="del mod">
          <ac:chgData name="COX, Joe" userId="ebeb6adc-cdd0-41e7-89a3-3059ebdeda31" providerId="ADAL" clId="{61EBCD35-0794-4A95-BF77-DDCABB4F2C8F}" dt="2024-09-24T22:04:40.325" v="874" actId="478"/>
          <ac:spMkLst>
            <pc:docMk/>
            <pc:sldMk cId="1619430130" sldId="288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13:54.600" v="911" actId="1076"/>
          <ac:spMkLst>
            <pc:docMk/>
            <pc:sldMk cId="1619430130" sldId="288"/>
            <ac:spMk id="6" creationId="{EFFF03EE-F4C8-3EFD-E9DA-4EFD507C8016}"/>
          </ac:spMkLst>
        </pc:spChg>
        <pc:spChg chg="add mod">
          <ac:chgData name="COX, Joe" userId="ebeb6adc-cdd0-41e7-89a3-3059ebdeda31" providerId="ADAL" clId="{61EBCD35-0794-4A95-BF77-DDCABB4F2C8F}" dt="2024-09-24T22:14:59.709" v="960" actId="1076"/>
          <ac:spMkLst>
            <pc:docMk/>
            <pc:sldMk cId="1619430130" sldId="288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5:09.635" v="963" actId="1076"/>
          <ac:picMkLst>
            <pc:docMk/>
            <pc:sldMk cId="1619430130" sldId="288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3.034" v="457" actId="2890"/>
        <pc:sldMkLst>
          <pc:docMk/>
          <pc:sldMk cId="2398593682" sldId="288"/>
        </pc:sldMkLst>
      </pc:sldChg>
      <pc:sldChg chg="add del">
        <pc:chgData name="COX, Joe" userId="ebeb6adc-cdd0-41e7-89a3-3059ebdeda31" providerId="ADAL" clId="{61EBCD35-0794-4A95-BF77-DDCABB4F2C8F}" dt="2024-09-23T22:01:32.830" v="456" actId="2890"/>
        <pc:sldMkLst>
          <pc:docMk/>
          <pc:sldMk cId="1148204092" sldId="289"/>
        </pc:sldMkLst>
      </pc:sldChg>
      <pc:sldChg chg="modSp add mod ord">
        <pc:chgData name="COX, Joe" userId="ebeb6adc-cdd0-41e7-89a3-3059ebdeda31" providerId="ADAL" clId="{61EBCD35-0794-4A95-BF77-DDCABB4F2C8F}" dt="2024-09-23T23:05:06.228" v="744" actId="20577"/>
        <pc:sldMkLst>
          <pc:docMk/>
          <pc:sldMk cId="1292401618" sldId="289"/>
        </pc:sldMkLst>
        <pc:spChg chg="mod">
          <ac:chgData name="COX, Joe" userId="ebeb6adc-cdd0-41e7-89a3-3059ebdeda31" providerId="ADAL" clId="{61EBCD35-0794-4A95-BF77-DDCABB4F2C8F}" dt="2024-09-23T23:05:06.228" v="744" actId="20577"/>
          <ac:spMkLst>
            <pc:docMk/>
            <pc:sldMk cId="1292401618" sldId="289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2.657" v="455" actId="2890"/>
        <pc:sldMkLst>
          <pc:docMk/>
          <pc:sldMk cId="2844775201" sldId="290"/>
        </pc:sldMkLst>
      </pc:sldChg>
      <pc:sldChg chg="modSp add mod">
        <pc:chgData name="COX, Joe" userId="ebeb6adc-cdd0-41e7-89a3-3059ebdeda31" providerId="ADAL" clId="{61EBCD35-0794-4A95-BF77-DDCABB4F2C8F}" dt="2024-09-24T22:09:34.539" v="887" actId="20577"/>
        <pc:sldMkLst>
          <pc:docMk/>
          <pc:sldMk cId="3335214074" sldId="290"/>
        </pc:sldMkLst>
        <pc:spChg chg="mod">
          <ac:chgData name="COX, Joe" userId="ebeb6adc-cdd0-41e7-89a3-3059ebdeda31" providerId="ADAL" clId="{61EBCD35-0794-4A95-BF77-DDCABB4F2C8F}" dt="2024-09-24T22:09:34.539" v="887" actId="20577"/>
          <ac:spMkLst>
            <pc:docMk/>
            <pc:sldMk cId="3335214074" sldId="29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2:09:23.609" v="877" actId="20577"/>
          <ac:spMkLst>
            <pc:docMk/>
            <pc:sldMk cId="3335214074" sldId="290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4T22:19:57.501" v="969" actId="1076"/>
        <pc:sldMkLst>
          <pc:docMk/>
          <pc:sldMk cId="488547691" sldId="291"/>
        </pc:sldMkLst>
        <pc:spChg chg="del">
          <ac:chgData name="COX, Joe" userId="ebeb6adc-cdd0-41e7-89a3-3059ebdeda31" providerId="ADAL" clId="{61EBCD35-0794-4A95-BF77-DDCABB4F2C8F}" dt="2024-09-24T22:19:54.143" v="968" actId="478"/>
          <ac:spMkLst>
            <pc:docMk/>
            <pc:sldMk cId="488547691" sldId="291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9:57.501" v="969" actId="1076"/>
          <ac:picMkLst>
            <pc:docMk/>
            <pc:sldMk cId="488547691" sldId="291"/>
            <ac:picMk id="4" creationId="{82A28EF8-9FE8-579C-C800-DADC483F5424}"/>
          </ac:picMkLst>
        </pc:picChg>
        <pc:picChg chg="del">
          <ac:chgData name="COX, Joe" userId="ebeb6adc-cdd0-41e7-89a3-3059ebdeda31" providerId="ADAL" clId="{61EBCD35-0794-4A95-BF77-DDCABB4F2C8F}" dt="2024-09-24T22:19:48.965" v="966" actId="478"/>
          <ac:picMkLst>
            <pc:docMk/>
            <pc:sldMk cId="488547691" sldId="291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2.468" v="454" actId="2890"/>
        <pc:sldMkLst>
          <pc:docMk/>
          <pc:sldMk cId="4280485104" sldId="291"/>
        </pc:sldMkLst>
      </pc:sldChg>
      <pc:sldChg chg="addSp delSp modSp add mod ord">
        <pc:chgData name="COX, Joe" userId="ebeb6adc-cdd0-41e7-89a3-3059ebdeda31" providerId="ADAL" clId="{61EBCD35-0794-4A95-BF77-DDCABB4F2C8F}" dt="2024-09-24T22:28:39.341" v="1024" actId="1076"/>
        <pc:sldMkLst>
          <pc:docMk/>
          <pc:sldMk cId="1533653492" sldId="292"/>
        </pc:sldMkLst>
        <pc:spChg chg="mod">
          <ac:chgData name="COX, Joe" userId="ebeb6adc-cdd0-41e7-89a3-3059ebdeda31" providerId="ADAL" clId="{61EBCD35-0794-4A95-BF77-DDCABB4F2C8F}" dt="2024-09-24T22:20:28.330" v="1001" actId="20577"/>
          <ac:spMkLst>
            <pc:docMk/>
            <pc:sldMk cId="1533653492" sldId="292"/>
            <ac:spMk id="2" creationId="{662E4CEA-521C-E131-4E19-31C81686126D}"/>
          </ac:spMkLst>
        </pc:spChg>
        <pc:spChg chg="add del mod">
          <ac:chgData name="COX, Joe" userId="ebeb6adc-cdd0-41e7-89a3-3059ebdeda31" providerId="ADAL" clId="{61EBCD35-0794-4A95-BF77-DDCABB4F2C8F}" dt="2024-09-24T22:26:48.010" v="1018" actId="1076"/>
          <ac:spMkLst>
            <pc:docMk/>
            <pc:sldMk cId="1533653492" sldId="292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26:44.456" v="1016" actId="478"/>
          <ac:spMkLst>
            <pc:docMk/>
            <pc:sldMk cId="1533653492" sldId="292"/>
            <ac:spMk id="4" creationId="{6B0935C6-1179-33B5-172B-03B84A9D9FA9}"/>
          </ac:spMkLst>
        </pc:spChg>
        <pc:picChg chg="add del mod">
          <ac:chgData name="COX, Joe" userId="ebeb6adc-cdd0-41e7-89a3-3059ebdeda31" providerId="ADAL" clId="{61EBCD35-0794-4A95-BF77-DDCABB4F2C8F}" dt="2024-09-24T22:26:55.787" v="1020" actId="478"/>
          <ac:picMkLst>
            <pc:docMk/>
            <pc:sldMk cId="1533653492" sldId="292"/>
            <ac:picMk id="1026" creationId="{6A22CFFE-ADD3-C47B-59DF-9D8EA8B4D312}"/>
          </ac:picMkLst>
        </pc:picChg>
        <pc:picChg chg="add mod">
          <ac:chgData name="COX, Joe" userId="ebeb6adc-cdd0-41e7-89a3-3059ebdeda31" providerId="ADAL" clId="{61EBCD35-0794-4A95-BF77-DDCABB4F2C8F}" dt="2024-09-24T22:28:39.341" v="1024" actId="1076"/>
          <ac:picMkLst>
            <pc:docMk/>
            <pc:sldMk cId="1533653492" sldId="292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289" v="453" actId="2890"/>
        <pc:sldMkLst>
          <pc:docMk/>
          <pc:sldMk cId="2994725034" sldId="292"/>
        </pc:sldMkLst>
      </pc:sldChg>
      <pc:sldChg chg="delSp modSp add del mod">
        <pc:chgData name="COX, Joe" userId="ebeb6adc-cdd0-41e7-89a3-3059ebdeda31" providerId="ADAL" clId="{61EBCD35-0794-4A95-BF77-DDCABB4F2C8F}" dt="2024-09-25T15:54:13.469" v="1386" actId="2696"/>
        <pc:sldMkLst>
          <pc:docMk/>
          <pc:sldMk cId="1305192789" sldId="293"/>
        </pc:sldMkLst>
        <pc:spChg chg="mod">
          <ac:chgData name="COX, Joe" userId="ebeb6adc-cdd0-41e7-89a3-3059ebdeda31" providerId="ADAL" clId="{61EBCD35-0794-4A95-BF77-DDCABB4F2C8F}" dt="2024-09-25T13:23:37.369" v="1055" actId="20577"/>
          <ac:spMkLst>
            <pc:docMk/>
            <pc:sldMk cId="1305192789" sldId="29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0:10.582" v="1384" actId="20577"/>
          <ac:spMkLst>
            <pc:docMk/>
            <pc:sldMk cId="1305192789" sldId="293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4T22:29:11.097" v="1033" actId="478"/>
          <ac:picMkLst>
            <pc:docMk/>
            <pc:sldMk cId="1305192789" sldId="293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092" v="452" actId="2890"/>
        <pc:sldMkLst>
          <pc:docMk/>
          <pc:sldMk cId="3616686286" sldId="293"/>
        </pc:sldMkLst>
      </pc:sldChg>
      <pc:sldChg chg="add del">
        <pc:chgData name="COX, Joe" userId="ebeb6adc-cdd0-41e7-89a3-3059ebdeda31" providerId="ADAL" clId="{61EBCD35-0794-4A95-BF77-DDCABB4F2C8F}" dt="2024-09-23T22:01:31.871" v="451" actId="2890"/>
        <pc:sldMkLst>
          <pc:docMk/>
          <pc:sldMk cId="832540519" sldId="294"/>
        </pc:sldMkLst>
      </pc:sldChg>
      <pc:sldChg chg="add del">
        <pc:chgData name="COX, Joe" userId="ebeb6adc-cdd0-41e7-89a3-3059ebdeda31" providerId="ADAL" clId="{61EBCD35-0794-4A95-BF77-DDCABB4F2C8F}" dt="2024-09-25T15:51:13.380" v="1385" actId="2696"/>
        <pc:sldMkLst>
          <pc:docMk/>
          <pc:sldMk cId="3466380968" sldId="294"/>
        </pc:sldMkLst>
      </pc:sldChg>
      <pc:sldChg chg="addSp modSp add mod">
        <pc:chgData name="COX, Joe" userId="ebeb6adc-cdd0-41e7-89a3-3059ebdeda31" providerId="ADAL" clId="{61EBCD35-0794-4A95-BF77-DDCABB4F2C8F}" dt="2024-09-25T15:54:17.737" v="1387" actId="20577"/>
        <pc:sldMkLst>
          <pc:docMk/>
          <pc:sldMk cId="1027803571" sldId="295"/>
        </pc:sldMkLst>
        <pc:spChg chg="mod">
          <ac:chgData name="COX, Joe" userId="ebeb6adc-cdd0-41e7-89a3-3059ebdeda31" providerId="ADAL" clId="{61EBCD35-0794-4A95-BF77-DDCABB4F2C8F}" dt="2024-09-25T15:54:17.737" v="1387" actId="20577"/>
          <ac:spMkLst>
            <pc:docMk/>
            <pc:sldMk cId="1027803571" sldId="29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02:21.827" v="1275" actId="1076"/>
          <ac:picMkLst>
            <pc:docMk/>
            <pc:sldMk cId="1027803571" sldId="295"/>
            <ac:picMk id="5" creationId="{5C37BD40-1A96-D4A4-DF5B-EE3FA450E81E}"/>
          </ac:picMkLst>
        </pc:picChg>
      </pc:sldChg>
      <pc:sldChg chg="add del">
        <pc:chgData name="COX, Joe" userId="ebeb6adc-cdd0-41e7-89a3-3059ebdeda31" providerId="ADAL" clId="{61EBCD35-0794-4A95-BF77-DDCABB4F2C8F}" dt="2024-09-23T22:01:31.650" v="450" actId="2890"/>
        <pc:sldMkLst>
          <pc:docMk/>
          <pc:sldMk cId="1466368820" sldId="295"/>
        </pc:sldMkLst>
      </pc:sldChg>
      <pc:sldChg chg="modSp add mod">
        <pc:chgData name="COX, Joe" userId="ebeb6adc-cdd0-41e7-89a3-3059ebdeda31" providerId="ADAL" clId="{61EBCD35-0794-4A95-BF77-DDCABB4F2C8F}" dt="2024-09-25T15:04:19.967" v="1276" actId="20577"/>
        <pc:sldMkLst>
          <pc:docMk/>
          <pc:sldMk cId="1052853190" sldId="296"/>
        </pc:sldMkLst>
        <pc:spChg chg="mod">
          <ac:chgData name="COX, Joe" userId="ebeb6adc-cdd0-41e7-89a3-3059ebdeda31" providerId="ADAL" clId="{61EBCD35-0794-4A95-BF77-DDCABB4F2C8F}" dt="2024-09-25T13:56:39.574" v="1250" actId="20577"/>
          <ac:spMkLst>
            <pc:docMk/>
            <pc:sldMk cId="1052853190" sldId="29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04:19.967" v="1276" actId="20577"/>
          <ac:spMkLst>
            <pc:docMk/>
            <pc:sldMk cId="1052853190" sldId="296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0.975" v="449" actId="2890"/>
        <pc:sldMkLst>
          <pc:docMk/>
          <pc:sldMk cId="3830313654" sldId="296"/>
        </pc:sldMkLst>
      </pc:sldChg>
      <pc:sldChg chg="addSp modSp add mod">
        <pc:chgData name="COX, Joe" userId="ebeb6adc-cdd0-41e7-89a3-3059ebdeda31" providerId="ADAL" clId="{61EBCD35-0794-4A95-BF77-DDCABB4F2C8F}" dt="2024-09-25T15:38:05.889" v="1358" actId="1076"/>
        <pc:sldMkLst>
          <pc:docMk/>
          <pc:sldMk cId="1962013323" sldId="297"/>
        </pc:sldMkLst>
        <pc:spChg chg="mod">
          <ac:chgData name="COX, Joe" userId="ebeb6adc-cdd0-41e7-89a3-3059ebdeda31" providerId="ADAL" clId="{61EBCD35-0794-4A95-BF77-DDCABB4F2C8F}" dt="2024-09-25T15:35:31.371" v="1307" actId="313"/>
          <ac:spMkLst>
            <pc:docMk/>
            <pc:sldMk cId="1962013323" sldId="29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37:56.459" v="1356" actId="20577"/>
          <ac:spMkLst>
            <pc:docMk/>
            <pc:sldMk cId="1962013323" sldId="297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38:05.889" v="1358" actId="1076"/>
          <ac:picMkLst>
            <pc:docMk/>
            <pc:sldMk cId="1962013323" sldId="297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36:13.905" v="1315" actId="1076"/>
          <ac:picMkLst>
            <pc:docMk/>
            <pc:sldMk cId="1962013323" sldId="297"/>
            <ac:picMk id="7" creationId="{FCB32ED7-843E-6E25-5A13-48DB739A3CD8}"/>
          </ac:picMkLst>
        </pc:picChg>
      </pc:sldChg>
      <pc:sldChg chg="add del">
        <pc:chgData name="COX, Joe" userId="ebeb6adc-cdd0-41e7-89a3-3059ebdeda31" providerId="ADAL" clId="{61EBCD35-0794-4A95-BF77-DDCABB4F2C8F}" dt="2024-09-23T22:01:30.724" v="448" actId="2890"/>
        <pc:sldMkLst>
          <pc:docMk/>
          <pc:sldMk cId="2706142734" sldId="297"/>
        </pc:sldMkLst>
      </pc:sldChg>
      <pc:sldChg chg="addSp delSp modSp add mod">
        <pc:chgData name="COX, Joe" userId="ebeb6adc-cdd0-41e7-89a3-3059ebdeda31" providerId="ADAL" clId="{61EBCD35-0794-4A95-BF77-DDCABB4F2C8F}" dt="2024-09-25T15:59:20.835" v="1437" actId="1076"/>
        <pc:sldMkLst>
          <pc:docMk/>
          <pc:sldMk cId="1861125813" sldId="298"/>
        </pc:sldMkLst>
        <pc:spChg chg="mod">
          <ac:chgData name="COX, Joe" userId="ebeb6adc-cdd0-41e7-89a3-3059ebdeda31" providerId="ADAL" clId="{61EBCD35-0794-4A95-BF77-DDCABB4F2C8F}" dt="2024-09-25T15:44:55.041" v="1383" actId="20577"/>
          <ac:spMkLst>
            <pc:docMk/>
            <pc:sldMk cId="1861125813" sldId="29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9:13.541" v="1434" actId="20577"/>
          <ac:spMkLst>
            <pc:docMk/>
            <pc:sldMk cId="1861125813" sldId="298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5:56:02.388" v="1388" actId="478"/>
          <ac:picMkLst>
            <pc:docMk/>
            <pc:sldMk cId="1861125813" sldId="298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59:20.835" v="1437" actId="1076"/>
          <ac:picMkLst>
            <pc:docMk/>
            <pc:sldMk cId="1861125813" sldId="298"/>
            <ac:picMk id="6" creationId="{71BF5491-EEE7-5A4F-906C-7E490C23E179}"/>
          </ac:picMkLst>
        </pc:picChg>
        <pc:picChg chg="del">
          <ac:chgData name="COX, Joe" userId="ebeb6adc-cdd0-41e7-89a3-3059ebdeda31" providerId="ADAL" clId="{61EBCD35-0794-4A95-BF77-DDCABB4F2C8F}" dt="2024-09-25T15:56:03.190" v="1389" actId="478"/>
          <ac:picMkLst>
            <pc:docMk/>
            <pc:sldMk cId="1861125813" sldId="298"/>
            <ac:picMk id="7" creationId="{FCB32ED7-843E-6E25-5A13-48DB739A3CD8}"/>
          </ac:picMkLst>
        </pc:picChg>
      </pc:sldChg>
      <pc:sldChg chg="delSp modSp add del mod">
        <pc:chgData name="COX, Joe" userId="ebeb6adc-cdd0-41e7-89a3-3059ebdeda31" providerId="ADAL" clId="{61EBCD35-0794-4A95-BF77-DDCABB4F2C8F}" dt="2024-09-25T16:02:21.286" v="1461" actId="2696"/>
        <pc:sldMkLst>
          <pc:docMk/>
          <pc:sldMk cId="2915231029" sldId="299"/>
        </pc:sldMkLst>
        <pc:spChg chg="mod">
          <ac:chgData name="COX, Joe" userId="ebeb6adc-cdd0-41e7-89a3-3059ebdeda31" providerId="ADAL" clId="{61EBCD35-0794-4A95-BF77-DDCABB4F2C8F}" dt="2024-09-25T16:01:52.937" v="1460" actId="113"/>
          <ac:spMkLst>
            <pc:docMk/>
            <pc:sldMk cId="2915231029" sldId="299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6:01:09.453" v="1439" actId="478"/>
          <ac:picMkLst>
            <pc:docMk/>
            <pc:sldMk cId="2915231029" sldId="299"/>
            <ac:picMk id="6" creationId="{71BF5491-EEE7-5A4F-906C-7E490C23E179}"/>
          </ac:picMkLst>
        </pc:picChg>
      </pc:sldChg>
      <pc:sldChg chg="modSp add mod ord">
        <pc:chgData name="COX, Joe" userId="ebeb6adc-cdd0-41e7-89a3-3059ebdeda31" providerId="ADAL" clId="{61EBCD35-0794-4A95-BF77-DDCABB4F2C8F}" dt="2024-09-25T16:23:35.135" v="1723" actId="2711"/>
        <pc:sldMkLst>
          <pc:docMk/>
          <pc:sldMk cId="3349834588" sldId="299"/>
        </pc:sldMkLst>
        <pc:spChg chg="mod">
          <ac:chgData name="COX, Joe" userId="ebeb6adc-cdd0-41e7-89a3-3059ebdeda31" providerId="ADAL" clId="{61EBCD35-0794-4A95-BF77-DDCABB4F2C8F}" dt="2024-09-25T16:02:35.106" v="1469" actId="20577"/>
          <ac:spMkLst>
            <pc:docMk/>
            <pc:sldMk cId="3349834588" sldId="29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3:35.135" v="1723" actId="2711"/>
          <ac:spMkLst>
            <pc:docMk/>
            <pc:sldMk cId="3349834588" sldId="299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5T16:25:18.664" v="1955" actId="113"/>
        <pc:sldMkLst>
          <pc:docMk/>
          <pc:sldMk cId="831172286" sldId="300"/>
        </pc:sldMkLst>
        <pc:spChg chg="mod">
          <ac:chgData name="COX, Joe" userId="ebeb6adc-cdd0-41e7-89a3-3059ebdeda31" providerId="ADAL" clId="{61EBCD35-0794-4A95-BF77-DDCABB4F2C8F}" dt="2024-09-25T16:23:41.808" v="1726" actId="20577"/>
          <ac:spMkLst>
            <pc:docMk/>
            <pc:sldMk cId="831172286" sldId="30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5:18.664" v="1955" actId="113"/>
          <ac:spMkLst>
            <pc:docMk/>
            <pc:sldMk cId="831172286" sldId="300"/>
            <ac:spMk id="3" creationId="{5BE5A649-CE83-DE42-45BA-AFF75B683835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43.125" v="1472"/>
        <pc:sldMkLst>
          <pc:docMk/>
          <pc:sldMk cId="1353366690" sldId="300"/>
        </pc:sldMkLst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6" creationId="{53E5B1A8-3AC9-4BD1-9BBC-78CA94F2D1BA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55.210" v="1475"/>
        <pc:sldMkLst>
          <pc:docMk/>
          <pc:sldMk cId="2581337870" sldId="300"/>
        </pc:sldMkLst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EA3-327F-E874-5065-B66B4772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3986-257E-FFDF-C4E3-925C0CFD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9126-2D70-52DD-097F-AB1E9D9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C220-2826-FDB7-3878-D82FA869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1E40-89E9-B2C6-A9C4-5E4F29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203-BAA1-D8E3-A0F2-0FAE026D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E936-7C4A-B660-3E7A-64D66F1D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9BE1-9029-175B-0A86-57B33D2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D5F2-D43D-4DEB-6680-6F2D3328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8789-CB40-4BFA-7233-4BA1DB1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CE5BE-53CC-FB6E-8451-E3394738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D1A84-A264-CE16-B648-7C0310BC7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F083-4304-B9A8-1D93-B9481D6F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CB7-08D1-A44A-A347-3CF6910A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BFD6-62CF-D16D-6292-9EB0D786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1593-DD82-1038-2F8E-02B74FDC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5570-545A-3B41-3837-151E3342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5484-3937-C229-2357-EC39C80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A64C-3B77-2A76-D4BB-8D81512D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3183-720F-12B9-CB73-966A4AF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569-D16F-3FA8-82E7-A34E6C3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9B-FB46-9352-E215-FFD91034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7BCD-A56C-1AF4-CA8E-816535C4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B54B-7A3A-0814-B2E3-A2BB4EB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A63E-86E4-13B0-DAD6-6488A819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D3D9-B2AF-2E81-66D0-5D134C8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0324-BFAE-2EDD-26F5-6BC18A8E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6911-B65D-C807-5BCC-CFC7223A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6BF0-D60F-45EF-0F60-8A309A5C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143F-5F76-AACB-9E05-C8A30CD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2F2C-0840-4047-C11F-24B4173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454B-B7C5-2F11-851E-9C74CA83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95FA-CB48-C6A8-1ACB-05A3FC1C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28FA-5654-0602-4DA5-12167E76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A90D9-5D61-B8E6-5491-B4E90541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870A-8CE7-9466-2731-69D7FF49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96A2E-E729-2F37-60EE-21CD952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C2620-DAC2-6DEB-829A-9A513041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017B6-C26B-1EBF-6357-E8AE1A5F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4C4-BFEE-1ADD-E601-DA22AE43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6A549-1AFD-3720-5079-6827A8C8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C53-5B46-5C53-B649-01D8265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D299-438C-A2EF-80E4-A6359C0F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8B90-4E00-3F77-9CC4-BA6973F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2E00-64D6-21FB-4C97-4E45898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D5FA-84D8-EB0A-9521-0C04DEEB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32C-4EC3-B661-C2CE-BA0E855B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ABAE-58A3-FC22-CA0F-8EE53491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C941-730F-F93C-40F8-B7806BAD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2960-F17A-7E7D-DF99-D5E5D67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4A93-66DB-D128-BFCB-D5117DC5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F1F3-C626-C992-CEEA-C6548AFF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ABE-19F5-4469-3298-9B4B904E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AC238-D5F5-4ACF-4414-E0CF6452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E1B0-BBC4-B994-7292-5253C49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53DC-81AC-7489-7D1B-0A21D73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2C54-4968-6219-8769-0E57C6A4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089BC-624C-617B-82D2-091DAAC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59E7-BE46-8103-2773-2500D5A9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F3C5-2171-3C4D-9BD2-9788EB93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4926-0F88-DD1E-D8C2-D273A1CB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2F325-D6A2-437F-AB8A-313158691DF4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5A0-728D-4794-EF4C-B14108B0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D4B5-EE5F-BE76-B3D4-93E501F2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21EF0-D990-2BB9-A596-C68F341DD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3 – Mathematics for Cryptography II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43254-EE36-2B77-C07B-3459A4BC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Encryption ...">
            <a:extLst>
              <a:ext uri="{FF2B5EF4-FFF2-40B4-BE49-F238E27FC236}">
                <a16:creationId xmlns:a16="http://schemas.microsoft.com/office/drawing/2014/main" id="{A310326E-8479-EC1E-82C8-6476DFBA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Euclidean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spc="-30" dirty="0">
                <a:cs typeface="Tahoma"/>
              </a:rPr>
              <a:t>Based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on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observation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that </a:t>
            </a:r>
            <a:r>
              <a:rPr lang="en-GB" sz="2000" spc="-20" dirty="0">
                <a:cs typeface="Tahoma"/>
              </a:rPr>
              <a:t>for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any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two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nonnegative</a:t>
            </a:r>
            <a:r>
              <a:rPr lang="en-GB" sz="200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integers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1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b</a:t>
            </a:r>
            <a:r>
              <a:rPr lang="en-GB" sz="2000" i="1" spc="-25" dirty="0">
                <a:cs typeface="Tahoma"/>
              </a:rPr>
              <a:t>:</a:t>
            </a:r>
            <a:endParaRPr lang="en-GB" sz="2000" i="1" spc="-20" dirty="0">
              <a:cs typeface="Arial"/>
            </a:endParaRPr>
          </a:p>
          <a:p>
            <a:pPr marL="12700" marR="432434" indent="0" algn="ctr">
              <a:lnSpc>
                <a:spcPct val="172900"/>
              </a:lnSpc>
              <a:spcBef>
                <a:spcPts val="219"/>
              </a:spcBef>
              <a:buNone/>
            </a:pPr>
            <a:r>
              <a:rPr lang="en-GB" sz="2000" b="1" i="1" spc="-20" dirty="0" err="1">
                <a:cs typeface="Arial"/>
              </a:rPr>
              <a:t>gcd</a:t>
            </a:r>
            <a:r>
              <a:rPr lang="en-GB" sz="2000" b="1" spc="-20" dirty="0">
                <a:cs typeface="Tahoma"/>
              </a:rPr>
              <a:t>(</a:t>
            </a:r>
            <a:r>
              <a:rPr lang="en-GB" sz="2000" b="1" i="1" spc="-20" dirty="0" err="1">
                <a:cs typeface="Arial"/>
              </a:rPr>
              <a:t>a</a:t>
            </a:r>
            <a:r>
              <a:rPr lang="en-GB" sz="2000" b="1" i="1" spc="-20" dirty="0" err="1">
                <a:cs typeface="Trebuchet MS"/>
              </a:rPr>
              <a:t>,</a:t>
            </a:r>
            <a:r>
              <a:rPr lang="en-GB" sz="2000" b="1" i="1" spc="-20" dirty="0" err="1">
                <a:cs typeface="Arial"/>
              </a:rPr>
              <a:t>b</a:t>
            </a:r>
            <a:r>
              <a:rPr lang="en-GB" sz="2000" b="1" spc="-20" dirty="0">
                <a:cs typeface="Tahoma"/>
              </a:rPr>
              <a:t>)</a:t>
            </a:r>
            <a:r>
              <a:rPr lang="en-GB" sz="2000" b="1" spc="-6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=</a:t>
            </a:r>
            <a:r>
              <a:rPr lang="en-GB" sz="2000" b="1" spc="-15" dirty="0">
                <a:cs typeface="Tahoma"/>
              </a:rPr>
              <a:t> </a:t>
            </a:r>
            <a:r>
              <a:rPr lang="en-GB" sz="2000" b="1" i="1" spc="-10" dirty="0" err="1">
                <a:cs typeface="Arial"/>
              </a:rPr>
              <a:t>gcd</a:t>
            </a:r>
            <a:r>
              <a:rPr lang="en-GB" sz="2000" b="1" spc="-10" dirty="0">
                <a:cs typeface="Tahoma"/>
              </a:rPr>
              <a:t>(</a:t>
            </a:r>
            <a:r>
              <a:rPr lang="en-GB" sz="2000" b="1" i="1" spc="-10" dirty="0" err="1">
                <a:cs typeface="Arial"/>
              </a:rPr>
              <a:t>b</a:t>
            </a:r>
            <a:r>
              <a:rPr lang="en-GB" sz="2000" b="1" i="1" spc="-10" dirty="0" err="1">
                <a:cs typeface="Trebuchet MS"/>
              </a:rPr>
              <a:t>,</a:t>
            </a:r>
            <a:r>
              <a:rPr lang="en-GB" sz="2000" b="1" i="1" spc="-10" dirty="0" err="1">
                <a:cs typeface="Arial"/>
              </a:rPr>
              <a:t>a</a:t>
            </a:r>
            <a:r>
              <a:rPr lang="en-GB" sz="2000" b="1" i="1" spc="-45" dirty="0">
                <a:cs typeface="Arial"/>
              </a:rPr>
              <a:t> </a:t>
            </a:r>
            <a:r>
              <a:rPr lang="en-GB" sz="2000" b="1" i="1" dirty="0">
                <a:cs typeface="Arial"/>
              </a:rPr>
              <a:t>mod</a:t>
            </a:r>
            <a:r>
              <a:rPr lang="en-GB" sz="2000" b="1" i="1" spc="90" dirty="0">
                <a:cs typeface="Arial"/>
              </a:rPr>
              <a:t> </a:t>
            </a:r>
            <a:r>
              <a:rPr lang="en-GB" sz="2000" b="1" i="1" spc="-25" dirty="0">
                <a:cs typeface="Arial"/>
              </a:rPr>
              <a:t>b</a:t>
            </a:r>
            <a:r>
              <a:rPr lang="en-GB" sz="2000" b="1" spc="-25" dirty="0">
                <a:cs typeface="Tahoma"/>
              </a:rPr>
              <a:t>) </a:t>
            </a:r>
          </a:p>
          <a:p>
            <a:pPr marL="355600" marR="432434" indent="-342900">
              <a:lnSpc>
                <a:spcPct val="172900"/>
              </a:lnSpc>
              <a:spcBef>
                <a:spcPts val="219"/>
              </a:spcBef>
            </a:pPr>
            <a:r>
              <a:rPr lang="en-GB" sz="2000" spc="-45" dirty="0">
                <a:cs typeface="Tahoma"/>
              </a:rPr>
              <a:t>Used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10" dirty="0">
                <a:cs typeface="Tahoma"/>
              </a:rPr>
              <a:t> the</a:t>
            </a:r>
            <a:r>
              <a:rPr lang="en-GB" sz="200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factorisation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of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large-</a:t>
            </a:r>
            <a:r>
              <a:rPr lang="en-GB" sz="2000" spc="-45" dirty="0">
                <a:cs typeface="Tahoma"/>
              </a:rPr>
              <a:t>scale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numbers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lang="en-GB" sz="2000" dirty="0">
                <a:cs typeface="Tahoma"/>
              </a:rPr>
              <a:t>Can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be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implemented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through</a:t>
            </a:r>
            <a:r>
              <a:rPr lang="en-GB" sz="2000" spc="-10" dirty="0">
                <a:cs typeface="Tahoma"/>
              </a:rPr>
              <a:t> programming</a:t>
            </a:r>
            <a:endParaRPr lang="en-GB" sz="2000" dirty="0">
              <a:cs typeface="Tahoma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55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r>
              <a:rPr lang="en-GB" sz="2000" b="1" dirty="0">
                <a:cs typeface="Arial"/>
              </a:rPr>
              <a:t>=	1 	*	52 	+ 	12</a:t>
            </a: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  <a:p>
            <a:pPr marL="0" marR="22225" indent="0" algn="ctr">
              <a:lnSpc>
                <a:spcPts val="1200"/>
              </a:lnSpc>
              <a:spcBef>
                <a:spcPts val="229"/>
              </a:spcBef>
              <a:buNone/>
            </a:pPr>
            <a:endParaRPr lang="en-GB" sz="2000" b="1" dirty="0">
              <a:cs typeface="Arial"/>
            </a:endParaRPr>
          </a:p>
          <a:p>
            <a:pPr marL="0" marR="22225" indent="0" algn="ctr">
              <a:lnSpc>
                <a:spcPts val="1200"/>
              </a:lnSpc>
              <a:spcBef>
                <a:spcPts val="229"/>
              </a:spcBef>
              <a:buNone/>
            </a:pPr>
            <a:endParaRPr lang="en-GB" sz="2000" b="1" dirty="0">
              <a:cs typeface="Arial"/>
            </a:endParaRPr>
          </a:p>
          <a:p>
            <a:pPr marL="0" marR="22225" indent="0" algn="ctr">
              <a:lnSpc>
                <a:spcPts val="1200"/>
              </a:lnSpc>
              <a:spcBef>
                <a:spcPts val="229"/>
              </a:spcBef>
              <a:buNone/>
            </a:pPr>
            <a:r>
              <a:rPr lang="en-GB" sz="2000" b="1" dirty="0">
                <a:cs typeface="Arial"/>
              </a:rPr>
              <a:t>52    =	4	*	12	+	4</a:t>
            </a: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55"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12"/>
            </a:pPr>
            <a:r>
              <a:rPr lang="en-GB" sz="2000" b="1" dirty="0">
                <a:cs typeface="Arial"/>
              </a:rPr>
              <a:t>=	3	*	4	+	0</a:t>
            </a: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12"/>
            </a:pPr>
            <a:endParaRPr lang="en-GB" sz="2000" b="1" dirty="0">
              <a:cs typeface="Arial"/>
            </a:endParaRPr>
          </a:p>
          <a:p>
            <a:pPr marL="0" marR="22225" indent="0" algn="ctr">
              <a:lnSpc>
                <a:spcPts val="1200"/>
              </a:lnSpc>
              <a:spcBef>
                <a:spcPts val="229"/>
              </a:spcBef>
              <a:buNone/>
            </a:pPr>
            <a:endParaRPr lang="en-GB" sz="2000" b="1" dirty="0">
              <a:cs typeface="Arial"/>
            </a:endParaRPr>
          </a:p>
          <a:p>
            <a:pPr marL="0" marR="22225" indent="0" algn="ctr">
              <a:lnSpc>
                <a:spcPts val="1200"/>
              </a:lnSpc>
              <a:spcBef>
                <a:spcPts val="229"/>
              </a:spcBef>
              <a:buNone/>
            </a:pPr>
            <a:endParaRPr lang="en-GB" sz="2000" b="1" dirty="0">
              <a:cs typeface="Arial"/>
            </a:endParaRPr>
          </a:p>
          <a:p>
            <a:pPr marL="457200" marR="22225" indent="-457200" algn="ctr">
              <a:lnSpc>
                <a:spcPts val="1200"/>
              </a:lnSpc>
              <a:spcBef>
                <a:spcPts val="229"/>
              </a:spcBef>
              <a:buAutoNum type="arabicPlain" startAt="64"/>
            </a:pPr>
            <a:endParaRPr lang="en-GB" sz="2000" b="1" dirty="0">
              <a:cs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064071-7872-2094-7D15-F961D710E691}"/>
              </a:ext>
            </a:extLst>
          </p:cNvPr>
          <p:cNvSpPr/>
          <p:nvPr/>
        </p:nvSpPr>
        <p:spPr>
          <a:xfrm rot="9749924" flipV="1">
            <a:off x="3904204" y="3002336"/>
            <a:ext cx="2872094" cy="96805"/>
          </a:xfrm>
          <a:prstGeom prst="rightArrow">
            <a:avLst>
              <a:gd name="adj1" fmla="val 4514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E64ACF-A37D-74D1-50F1-6B82BC394869}"/>
              </a:ext>
            </a:extLst>
          </p:cNvPr>
          <p:cNvSpPr/>
          <p:nvPr/>
        </p:nvSpPr>
        <p:spPr>
          <a:xfrm rot="9749924" flipV="1">
            <a:off x="4001250" y="4387541"/>
            <a:ext cx="2872094" cy="67000"/>
          </a:xfrm>
          <a:prstGeom prst="rightArrow">
            <a:avLst>
              <a:gd name="adj1" fmla="val 4514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ED4E23-D577-47D9-5F72-8DA029F6130D}"/>
              </a:ext>
            </a:extLst>
          </p:cNvPr>
          <p:cNvSpPr/>
          <p:nvPr/>
        </p:nvSpPr>
        <p:spPr>
          <a:xfrm rot="8946374">
            <a:off x="6729631" y="3113427"/>
            <a:ext cx="1959921" cy="74574"/>
          </a:xfrm>
          <a:prstGeom prst="rightArrow">
            <a:avLst>
              <a:gd name="adj1" fmla="val 4514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44267A-E888-8589-1390-09F5117F5E36}"/>
              </a:ext>
            </a:extLst>
          </p:cNvPr>
          <p:cNvSpPr/>
          <p:nvPr/>
        </p:nvSpPr>
        <p:spPr>
          <a:xfrm rot="8946374">
            <a:off x="6697055" y="4481100"/>
            <a:ext cx="1959921" cy="74574"/>
          </a:xfrm>
          <a:prstGeom prst="rightArrow">
            <a:avLst>
              <a:gd name="adj1" fmla="val 4514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8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GB" sz="2000" b="1" spc="-30" dirty="0">
                <a:cs typeface="Tahoma"/>
              </a:rPr>
              <a:t>INPUT:	Integers a &gt; b &gt;= 0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GB" sz="2000" b="1" spc="-3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GB" sz="2000" b="1" spc="-30" dirty="0">
                <a:cs typeface="Tahoma"/>
              </a:rPr>
              <a:t>OUTPUT:	GCD(a, b)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GB" sz="2000" b="1" spc="-3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GB" sz="2000" b="1" spc="-30" dirty="0">
                <a:cs typeface="Tahoma"/>
              </a:rPr>
              <a:t>1. if b = 0 then return (a)</a:t>
            </a:r>
          </a:p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GB" sz="2000" b="1" spc="-30" dirty="0">
                <a:cs typeface="Tahoma"/>
              </a:rPr>
              <a:t>2. return (GCD(</a:t>
            </a:r>
            <a:r>
              <a:rPr lang="en-GB" sz="2000" b="1" spc="-30" dirty="0" err="1">
                <a:cs typeface="Tahoma"/>
              </a:rPr>
              <a:t>b,a</a:t>
            </a:r>
            <a:r>
              <a:rPr lang="en-GB" sz="2000" b="1" spc="-30" dirty="0">
                <a:cs typeface="Tahoma"/>
              </a:rPr>
              <a:t> mod b))</a:t>
            </a:r>
            <a:endParaRPr lang="en-GB" sz="2000" b="1" dirty="0">
              <a:cs typeface="Tahoma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75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11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38100">
              <a:lnSpc>
                <a:spcPct val="100000"/>
              </a:lnSpc>
              <a:spcBef>
                <a:spcPts val="414"/>
              </a:spcBef>
            </a:pPr>
            <a:r>
              <a:rPr lang="en-GB" sz="2000" spc="-20" dirty="0">
                <a:cs typeface="Tahoma"/>
              </a:rPr>
              <a:t>If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we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have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set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congruences</a:t>
            </a:r>
            <a:r>
              <a:rPr lang="en-GB" sz="2000" spc="-1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such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that:</a:t>
            </a: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315"/>
              </a:spcBef>
              <a:buNone/>
            </a:pPr>
            <a:r>
              <a:rPr lang="en-GB" sz="3200" i="1" baseline="5050" dirty="0">
                <a:cs typeface="Arial"/>
              </a:rPr>
              <a:t>x</a:t>
            </a:r>
            <a:r>
              <a:rPr lang="en-GB" sz="3200" i="1" spc="-37" baseline="5050" dirty="0">
                <a:cs typeface="Arial"/>
              </a:rPr>
              <a:t> </a:t>
            </a:r>
            <a:r>
              <a:rPr lang="en-GB" sz="3200" baseline="5050" dirty="0">
                <a:cs typeface="Lucida Sans Unicode"/>
              </a:rPr>
              <a:t>≡</a:t>
            </a:r>
            <a:r>
              <a:rPr lang="en-GB" sz="3200" spc="-120" baseline="5050" dirty="0">
                <a:cs typeface="Lucida Sans Unicode"/>
              </a:rPr>
              <a:t> </a:t>
            </a:r>
            <a:r>
              <a:rPr lang="en-GB" sz="3200" i="1" baseline="5050" dirty="0">
                <a:cs typeface="Arial"/>
              </a:rPr>
              <a:t>a</a:t>
            </a:r>
            <a:r>
              <a:rPr lang="en-GB" sz="3200" dirty="0">
                <a:cs typeface="Microsoft Sans Serif"/>
              </a:rPr>
              <a:t>1</a:t>
            </a:r>
            <a:r>
              <a:rPr lang="en-GB" sz="3200" spc="105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(</a:t>
            </a:r>
            <a:r>
              <a:rPr lang="en-GB" sz="3200" i="1" baseline="5050" dirty="0">
                <a:cs typeface="Arial"/>
              </a:rPr>
              <a:t>mod</a:t>
            </a:r>
            <a:r>
              <a:rPr lang="en-GB" sz="3200" i="1" spc="15" baseline="5050" dirty="0">
                <a:cs typeface="Arial"/>
              </a:rPr>
              <a:t> </a:t>
            </a:r>
            <a:r>
              <a:rPr lang="en-GB" sz="3200" i="1" spc="-37" baseline="5050" dirty="0">
                <a:cs typeface="Arial"/>
              </a:rPr>
              <a:t>m</a:t>
            </a:r>
            <a:r>
              <a:rPr lang="en-GB" sz="3200" spc="-25" dirty="0">
                <a:cs typeface="Microsoft Sans Serif"/>
              </a:rPr>
              <a:t>1</a:t>
            </a:r>
            <a:r>
              <a:rPr lang="en-GB" sz="3200" spc="-37" baseline="5050" dirty="0">
                <a:cs typeface="Tahoma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315"/>
              </a:spcBef>
              <a:buNone/>
            </a:pPr>
            <a:endParaRPr lang="en-GB" sz="3200" baseline="505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20"/>
              </a:spcBef>
              <a:buNone/>
            </a:pPr>
            <a:r>
              <a:rPr lang="en-GB" sz="3200" i="1" baseline="5050" dirty="0">
                <a:cs typeface="Arial"/>
              </a:rPr>
              <a:t>x</a:t>
            </a:r>
            <a:r>
              <a:rPr lang="en-GB" sz="3200" i="1" spc="-37" baseline="5050" dirty="0">
                <a:cs typeface="Arial"/>
              </a:rPr>
              <a:t> </a:t>
            </a:r>
            <a:r>
              <a:rPr lang="en-GB" sz="3200" baseline="5050" dirty="0">
                <a:cs typeface="Lucida Sans Unicode"/>
              </a:rPr>
              <a:t>≡</a:t>
            </a:r>
            <a:r>
              <a:rPr lang="en-GB" sz="3200" spc="-112" baseline="5050" dirty="0">
                <a:cs typeface="Lucida Sans Unicode"/>
              </a:rPr>
              <a:t> </a:t>
            </a:r>
            <a:r>
              <a:rPr lang="en-GB" sz="3200" i="1" spc="-37" baseline="5050" dirty="0">
                <a:cs typeface="Arial"/>
              </a:rPr>
              <a:t>a</a:t>
            </a:r>
            <a:r>
              <a:rPr lang="en-GB" sz="3200" spc="-25" dirty="0">
                <a:cs typeface="Microsoft Sans Serif"/>
              </a:rPr>
              <a:t>2</a:t>
            </a:r>
            <a:r>
              <a:rPr lang="en-GB" sz="3200" spc="-35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(</a:t>
            </a:r>
            <a:r>
              <a:rPr lang="en-GB" sz="3200" i="1" baseline="5050" dirty="0">
                <a:cs typeface="Arial"/>
              </a:rPr>
              <a:t>mod</a:t>
            </a:r>
            <a:r>
              <a:rPr lang="en-GB" sz="3200" i="1" spc="22" baseline="5050" dirty="0">
                <a:cs typeface="Arial"/>
              </a:rPr>
              <a:t> </a:t>
            </a:r>
            <a:r>
              <a:rPr lang="en-GB" sz="3200" i="1" spc="-37" baseline="5050" dirty="0">
                <a:cs typeface="Arial"/>
              </a:rPr>
              <a:t>m</a:t>
            </a:r>
            <a:r>
              <a:rPr lang="en-GB" sz="3200" spc="-25" dirty="0">
                <a:cs typeface="Microsoft Sans Serif"/>
              </a:rPr>
              <a:t>2</a:t>
            </a:r>
            <a:r>
              <a:rPr lang="en-GB" sz="3200" spc="-37" baseline="5050" dirty="0">
                <a:cs typeface="Tahoma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20"/>
              </a:spcBef>
              <a:buNone/>
            </a:pPr>
            <a:endParaRPr lang="en-GB" sz="3200" baseline="5050" dirty="0">
              <a:cs typeface="Tahoma"/>
            </a:endParaRPr>
          </a:p>
          <a:p>
            <a:pPr marL="0" indent="0" algn="ctr">
              <a:lnSpc>
                <a:spcPts val="1285"/>
              </a:lnSpc>
              <a:buNone/>
            </a:pPr>
            <a:r>
              <a:rPr lang="en-GB" sz="3200" i="1" dirty="0">
                <a:cs typeface="Arial"/>
              </a:rPr>
              <a:t>x</a:t>
            </a:r>
            <a:r>
              <a:rPr lang="en-GB" sz="3200" i="1" spc="-15" dirty="0">
                <a:cs typeface="Arial"/>
              </a:rPr>
              <a:t> </a:t>
            </a:r>
            <a:r>
              <a:rPr lang="en-GB" sz="3200" dirty="0">
                <a:cs typeface="Lucida Sans Unicode"/>
              </a:rPr>
              <a:t>≡</a:t>
            </a:r>
            <a:r>
              <a:rPr lang="en-GB" sz="3200" spc="254" dirty="0">
                <a:cs typeface="Lucida Sans Unicode"/>
              </a:rPr>
              <a:t> </a:t>
            </a:r>
            <a:r>
              <a:rPr lang="en-GB" sz="3200" i="1" dirty="0" err="1">
                <a:cs typeface="Arial"/>
              </a:rPr>
              <a:t>a</a:t>
            </a:r>
            <a:r>
              <a:rPr lang="en-GB" sz="3200" i="1" baseline="-10416" dirty="0" err="1">
                <a:cs typeface="Trebuchet MS"/>
              </a:rPr>
              <a:t>k</a:t>
            </a:r>
            <a:r>
              <a:rPr lang="en-GB" sz="3200" i="1" spc="270" baseline="-10416" dirty="0">
                <a:cs typeface="Trebuchet MS"/>
              </a:rPr>
              <a:t> </a:t>
            </a:r>
            <a:r>
              <a:rPr lang="en-GB" sz="3200" dirty="0">
                <a:cs typeface="Tahoma"/>
              </a:rPr>
              <a:t>(</a:t>
            </a:r>
            <a:r>
              <a:rPr lang="en-GB" sz="3200" i="1" dirty="0">
                <a:cs typeface="Arial"/>
              </a:rPr>
              <a:t>mod</a:t>
            </a:r>
            <a:r>
              <a:rPr lang="en-GB" sz="3200" i="1" spc="50" dirty="0">
                <a:cs typeface="Arial"/>
              </a:rPr>
              <a:t> </a:t>
            </a:r>
            <a:r>
              <a:rPr lang="en-GB" sz="3200" i="1" spc="-35" dirty="0" err="1">
                <a:cs typeface="Arial"/>
              </a:rPr>
              <a:t>m</a:t>
            </a:r>
            <a:r>
              <a:rPr lang="en-GB" sz="3200" i="1" spc="-52" baseline="-10416" dirty="0" err="1">
                <a:cs typeface="Trebuchet MS"/>
              </a:rPr>
              <a:t>k</a:t>
            </a:r>
            <a:r>
              <a:rPr lang="en-GB" sz="3200" i="1" spc="-209" baseline="-10416" dirty="0">
                <a:cs typeface="Trebuchet MS"/>
              </a:rPr>
              <a:t> </a:t>
            </a:r>
            <a:r>
              <a:rPr lang="en-GB" sz="3200" spc="-50" dirty="0">
                <a:cs typeface="Tahoma"/>
              </a:rPr>
              <a:t>)</a:t>
            </a:r>
          </a:p>
          <a:p>
            <a:pPr marL="0" indent="0" algn="ctr">
              <a:lnSpc>
                <a:spcPts val="1285"/>
              </a:lnSpc>
              <a:buNone/>
            </a:pPr>
            <a:endParaRPr lang="en-GB" sz="32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lang="en-GB" spc="-15" baseline="5050" dirty="0">
                <a:cs typeface="Tahoma"/>
              </a:rPr>
              <a:t>There</a:t>
            </a:r>
            <a:r>
              <a:rPr lang="en-GB" spc="-82" baseline="5050" dirty="0">
                <a:cs typeface="Tahoma"/>
              </a:rPr>
              <a:t> </a:t>
            </a:r>
            <a:r>
              <a:rPr lang="en-GB" spc="-15" baseline="5050" dirty="0">
                <a:cs typeface="Tahoma"/>
              </a:rPr>
              <a:t>is</a:t>
            </a:r>
            <a:r>
              <a:rPr lang="en-GB" spc="-142" baseline="5050" dirty="0">
                <a:cs typeface="Tahoma"/>
              </a:rPr>
              <a:t> </a:t>
            </a:r>
            <a:r>
              <a:rPr lang="en-GB" spc="-37" baseline="5050" dirty="0">
                <a:cs typeface="Tahoma"/>
              </a:rPr>
              <a:t>exactly</a:t>
            </a:r>
            <a:r>
              <a:rPr lang="en-GB" spc="-44" baseline="5050" dirty="0">
                <a:cs typeface="Tahoma"/>
              </a:rPr>
              <a:t> </a:t>
            </a:r>
            <a:r>
              <a:rPr lang="en-GB" spc="-82" baseline="5050" dirty="0">
                <a:cs typeface="Tahoma"/>
              </a:rPr>
              <a:t>one</a:t>
            </a:r>
            <a:r>
              <a:rPr lang="en-GB" spc="-165" baseline="5050" dirty="0">
                <a:cs typeface="Tahoma"/>
              </a:rPr>
              <a:t> </a:t>
            </a:r>
            <a:r>
              <a:rPr lang="en-GB" spc="-30" baseline="5050" dirty="0">
                <a:cs typeface="Tahoma"/>
              </a:rPr>
              <a:t>solution</a:t>
            </a:r>
            <a:r>
              <a:rPr lang="en-GB" spc="-44" baseline="5050" dirty="0">
                <a:cs typeface="Tahoma"/>
              </a:rPr>
              <a:t> </a:t>
            </a:r>
            <a:r>
              <a:rPr lang="en-GB" i="1" baseline="5050" dirty="0">
                <a:cs typeface="Arial"/>
              </a:rPr>
              <a:t>x</a:t>
            </a:r>
            <a:r>
              <a:rPr lang="en-GB" i="1" spc="-37" baseline="5050" dirty="0">
                <a:cs typeface="Arial"/>
              </a:rPr>
              <a:t> </a:t>
            </a:r>
            <a:r>
              <a:rPr lang="en-GB" baseline="5050" dirty="0">
                <a:cs typeface="Lucida Sans Unicode"/>
              </a:rPr>
              <a:t>∈</a:t>
            </a:r>
            <a:r>
              <a:rPr lang="en-GB" spc="-292" baseline="5050" dirty="0">
                <a:cs typeface="Lucida Sans Unicode"/>
              </a:rPr>
              <a:t> </a:t>
            </a:r>
            <a:r>
              <a:rPr lang="en-GB" i="1" baseline="5050" dirty="0" err="1">
                <a:cs typeface="Arial"/>
              </a:rPr>
              <a:t>Zm</a:t>
            </a:r>
            <a:r>
              <a:rPr lang="en-GB" i="1" spc="170" dirty="0">
                <a:cs typeface="Trebuchet MS"/>
              </a:rPr>
              <a:t> </a:t>
            </a:r>
            <a:r>
              <a:rPr lang="en-GB" spc="-52" baseline="5050" dirty="0">
                <a:cs typeface="Tahoma"/>
              </a:rPr>
              <a:t>satisfying</a:t>
            </a:r>
            <a:r>
              <a:rPr lang="en-GB" spc="-97" baseline="5050" dirty="0">
                <a:cs typeface="Tahoma"/>
              </a:rPr>
              <a:t> </a:t>
            </a:r>
            <a:r>
              <a:rPr lang="en-GB" baseline="5050" dirty="0">
                <a:cs typeface="Tahoma"/>
              </a:rPr>
              <a:t>all</a:t>
            </a:r>
            <a:r>
              <a:rPr lang="en-GB" spc="-7" baseline="5050" dirty="0">
                <a:cs typeface="Tahoma"/>
              </a:rPr>
              <a:t> </a:t>
            </a:r>
            <a:r>
              <a:rPr lang="en-GB" baseline="5050" dirty="0">
                <a:cs typeface="Tahoma"/>
              </a:rPr>
              <a:t>of</a:t>
            </a:r>
            <a:r>
              <a:rPr lang="en-GB" spc="-44" baseline="5050" dirty="0">
                <a:cs typeface="Tahoma"/>
              </a:rPr>
              <a:t> </a:t>
            </a:r>
            <a:r>
              <a:rPr lang="en-GB" spc="-15" baseline="5050" dirty="0">
                <a:cs typeface="Tahoma"/>
              </a:rPr>
              <a:t>them.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GB" baseline="5050" dirty="0">
              <a:cs typeface="Tahoma"/>
            </a:endParaRPr>
          </a:p>
          <a:p>
            <a:pPr>
              <a:lnSpc>
                <a:spcPts val="1295"/>
              </a:lnSpc>
              <a:spcBef>
                <a:spcPts val="335"/>
              </a:spcBef>
            </a:pPr>
            <a:r>
              <a:rPr lang="en-GB" i="1" spc="180" baseline="5050" dirty="0" err="1">
                <a:cs typeface="Arial"/>
              </a:rPr>
              <a:t>Zm</a:t>
            </a:r>
            <a:r>
              <a:rPr lang="en-GB" i="1" spc="180" dirty="0">
                <a:cs typeface="Trebuchet MS"/>
              </a:rPr>
              <a:t> </a:t>
            </a:r>
            <a:r>
              <a:rPr lang="en-GB" baseline="5050" dirty="0">
                <a:cs typeface="Tahoma"/>
              </a:rPr>
              <a:t>is</a:t>
            </a:r>
            <a:r>
              <a:rPr lang="en-GB" spc="-22" baseline="5050" dirty="0">
                <a:cs typeface="Tahoma"/>
              </a:rPr>
              <a:t> </a:t>
            </a:r>
            <a:r>
              <a:rPr lang="en-GB" baseline="5050" dirty="0">
                <a:cs typeface="Tahoma"/>
              </a:rPr>
              <a:t>a</a:t>
            </a:r>
            <a:r>
              <a:rPr lang="en-GB" spc="-52" baseline="5050" dirty="0">
                <a:cs typeface="Tahoma"/>
              </a:rPr>
              <a:t> </a:t>
            </a:r>
            <a:r>
              <a:rPr lang="en-GB" spc="-75" baseline="5050" dirty="0">
                <a:cs typeface="Tahoma"/>
              </a:rPr>
              <a:t>residue</a:t>
            </a:r>
            <a:r>
              <a:rPr lang="en-GB" spc="-157" baseline="5050" dirty="0">
                <a:cs typeface="Tahoma"/>
              </a:rPr>
              <a:t> </a:t>
            </a:r>
            <a:r>
              <a:rPr lang="en-GB" spc="-30" baseline="5050" dirty="0">
                <a:cs typeface="Tahoma"/>
              </a:rPr>
              <a:t>set</a:t>
            </a:r>
            <a:r>
              <a:rPr lang="en-GB" spc="-44" baseline="5050" dirty="0">
                <a:cs typeface="Tahoma"/>
              </a:rPr>
              <a:t> </a:t>
            </a:r>
            <a:r>
              <a:rPr lang="en-GB" spc="-52" baseline="5050" dirty="0">
                <a:cs typeface="Tahoma"/>
              </a:rPr>
              <a:t>consisting</a:t>
            </a:r>
            <a:r>
              <a:rPr lang="en-GB" spc="-127" baseline="5050" dirty="0">
                <a:cs typeface="Tahoma"/>
              </a:rPr>
              <a:t> </a:t>
            </a:r>
            <a:r>
              <a:rPr lang="en-GB" baseline="5050" dirty="0">
                <a:cs typeface="Tahoma"/>
              </a:rPr>
              <a:t>of</a:t>
            </a:r>
            <a:r>
              <a:rPr lang="en-GB" spc="-22" baseline="5050" dirty="0">
                <a:cs typeface="Tahoma"/>
              </a:rPr>
              <a:t> </a:t>
            </a:r>
            <a:r>
              <a:rPr lang="en-GB" baseline="5050" dirty="0">
                <a:cs typeface="Tahoma"/>
              </a:rPr>
              <a:t>all</a:t>
            </a:r>
            <a:r>
              <a:rPr lang="en-GB" spc="7" baseline="5050" dirty="0">
                <a:cs typeface="Tahoma"/>
              </a:rPr>
              <a:t> </a:t>
            </a:r>
            <a:r>
              <a:rPr lang="en-GB" spc="-60" baseline="5050" dirty="0">
                <a:cs typeface="Tahoma"/>
              </a:rPr>
              <a:t>possible</a:t>
            </a:r>
            <a:r>
              <a:rPr lang="en-GB" spc="-67" baseline="5050" dirty="0">
                <a:cs typeface="Tahoma"/>
              </a:rPr>
              <a:t> </a:t>
            </a:r>
            <a:r>
              <a:rPr lang="en-GB" spc="-37" baseline="5050" dirty="0">
                <a:cs typeface="Tahoma"/>
              </a:rPr>
              <a:t>moduli</a:t>
            </a:r>
            <a:r>
              <a:rPr lang="en-GB" spc="-112" baseline="5050" dirty="0">
                <a:cs typeface="Tahoma"/>
              </a:rPr>
              <a:t> </a:t>
            </a:r>
            <a:r>
              <a:rPr lang="en-GB" spc="-30" baseline="5050" dirty="0">
                <a:cs typeface="Tahoma"/>
              </a:rPr>
              <a:t>with respect to a </a:t>
            </a:r>
            <a:r>
              <a:rPr lang="en-GB" spc="-30" baseline="5050" dirty="0" err="1">
                <a:cs typeface="Tahoma"/>
              </a:rPr>
              <a:t>modm</a:t>
            </a:r>
            <a:r>
              <a:rPr lang="en-GB" spc="-30" baseline="5050" dirty="0">
                <a:cs typeface="Tahoma"/>
              </a:rPr>
              <a:t> operation</a:t>
            </a:r>
            <a:endParaRPr lang="en-GB" dirty="0">
              <a:cs typeface="Tahoma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53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95"/>
              </a:spcBef>
              <a:buNone/>
            </a:pPr>
            <a:r>
              <a:rPr lang="en-GB" sz="4000" i="1" spc="-15" baseline="5050" dirty="0" err="1">
                <a:cs typeface="Arial"/>
              </a:rPr>
              <a:t>gcd</a:t>
            </a:r>
            <a:r>
              <a:rPr lang="en-GB" sz="4000" spc="-15" baseline="5050" dirty="0">
                <a:cs typeface="Tahoma"/>
              </a:rPr>
              <a:t>(</a:t>
            </a:r>
            <a:r>
              <a:rPr lang="en-GB" sz="4000" i="1" spc="-15" baseline="5050" dirty="0" err="1">
                <a:cs typeface="Arial"/>
              </a:rPr>
              <a:t>m</a:t>
            </a:r>
            <a:r>
              <a:rPr lang="en-GB" sz="4000" i="1" spc="-10" baseline="-25000" dirty="0" err="1">
                <a:cs typeface="Trebuchet MS"/>
              </a:rPr>
              <a:t>i</a:t>
            </a:r>
            <a:r>
              <a:rPr lang="en-GB" sz="4000" i="1" spc="-15" baseline="5050" dirty="0" err="1">
                <a:cs typeface="Trebuchet MS"/>
              </a:rPr>
              <a:t>,</a:t>
            </a:r>
            <a:r>
              <a:rPr lang="en-GB" sz="4000" i="1" spc="-15" baseline="5050" dirty="0" err="1">
                <a:cs typeface="Arial"/>
              </a:rPr>
              <a:t>m</a:t>
            </a:r>
            <a:r>
              <a:rPr lang="en-GB" sz="4000" i="1" spc="-10" baseline="-25000" dirty="0" err="1">
                <a:cs typeface="Trebuchet MS"/>
              </a:rPr>
              <a:t>j</a:t>
            </a:r>
            <a:r>
              <a:rPr lang="en-GB" sz="4000" spc="-15" baseline="5050" dirty="0">
                <a:cs typeface="Tahoma"/>
              </a:rPr>
              <a:t>)</a:t>
            </a:r>
            <a:r>
              <a:rPr lang="en-GB" sz="4000" spc="-44" baseline="5050" dirty="0">
                <a:cs typeface="Tahoma"/>
              </a:rPr>
              <a:t> </a:t>
            </a:r>
            <a:r>
              <a:rPr lang="en-GB" sz="4000" baseline="5050" dirty="0">
                <a:cs typeface="Tahoma"/>
              </a:rPr>
              <a:t>=</a:t>
            </a:r>
            <a:r>
              <a:rPr lang="en-GB" sz="4000" spc="82" baseline="5050" dirty="0">
                <a:cs typeface="Tahoma"/>
              </a:rPr>
              <a:t> </a:t>
            </a:r>
            <a:r>
              <a:rPr lang="en-GB" sz="4000" spc="-75" baseline="5050" dirty="0">
                <a:cs typeface="Tahoma"/>
              </a:rPr>
              <a:t>1</a:t>
            </a:r>
          </a:p>
          <a:p>
            <a:pPr marL="191135" algn="ctr">
              <a:lnSpc>
                <a:spcPct val="100000"/>
              </a:lnSpc>
              <a:spcBef>
                <a:spcPts val="195"/>
              </a:spcBef>
            </a:pPr>
            <a:endParaRPr lang="en-GB" sz="3200" baseline="5050" dirty="0">
              <a:cs typeface="Tahoma"/>
            </a:endParaRPr>
          </a:p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GB" sz="3200" baseline="4629" dirty="0">
                <a:solidFill>
                  <a:srgbClr val="FFFFFF"/>
                </a:solidFill>
                <a:cs typeface="Microsoft Sans Serif"/>
              </a:rPr>
              <a:t>2</a:t>
            </a:r>
            <a:r>
              <a:rPr lang="en-GB" sz="3200" spc="359" baseline="4629" dirty="0">
                <a:solidFill>
                  <a:srgbClr val="FFFFFF"/>
                </a:solidFill>
                <a:cs typeface="Microsoft Sans Serif"/>
              </a:rPr>
              <a:t>  </a:t>
            </a:r>
            <a:r>
              <a:rPr lang="en-GB" sz="3200" i="1" dirty="0">
                <a:cs typeface="Arial"/>
              </a:rPr>
              <a:t>m</a:t>
            </a:r>
            <a:r>
              <a:rPr lang="en-GB" sz="3200" i="1" spc="-65" dirty="0">
                <a:cs typeface="Arial"/>
              </a:rPr>
              <a:t> </a:t>
            </a:r>
            <a:r>
              <a:rPr lang="en-GB" sz="3200" dirty="0">
                <a:cs typeface="Tahoma"/>
              </a:rPr>
              <a:t>=</a:t>
            </a:r>
            <a:r>
              <a:rPr lang="en-GB" sz="3200" spc="-15" dirty="0">
                <a:cs typeface="Tahoma"/>
              </a:rPr>
              <a:t> </a:t>
            </a:r>
            <a:r>
              <a:rPr lang="en-GB" sz="3200" i="1" dirty="0">
                <a:cs typeface="Arial"/>
              </a:rPr>
              <a:t>m</a:t>
            </a:r>
            <a:r>
              <a:rPr lang="en-GB" sz="3200" i="1" baseline="-6944" dirty="0">
                <a:cs typeface="Trebuchet MS"/>
              </a:rPr>
              <a:t>i</a:t>
            </a:r>
            <a:r>
              <a:rPr lang="en-GB" sz="3200" i="1" spc="75" baseline="-6944" dirty="0">
                <a:cs typeface="Trebuchet MS"/>
              </a:rPr>
              <a:t> </a:t>
            </a:r>
            <a:r>
              <a:rPr lang="en-GB" sz="3200" dirty="0">
                <a:cs typeface="Lucida Sans Unicode"/>
              </a:rPr>
              <a:t>×</a:t>
            </a:r>
            <a:r>
              <a:rPr lang="en-GB" sz="3200" spc="-125" dirty="0">
                <a:cs typeface="Lucida Sans Unicode"/>
              </a:rPr>
              <a:t> </a:t>
            </a:r>
            <a:r>
              <a:rPr lang="en-GB" sz="3200" i="1" dirty="0">
                <a:cs typeface="Arial"/>
              </a:rPr>
              <a:t>m</a:t>
            </a:r>
            <a:r>
              <a:rPr lang="en-GB" sz="3200" baseline="-6944" dirty="0">
                <a:cs typeface="Microsoft Sans Serif"/>
              </a:rPr>
              <a:t>2</a:t>
            </a:r>
            <a:r>
              <a:rPr lang="en-GB" sz="3200" spc="37" baseline="-6944" dirty="0">
                <a:cs typeface="Microsoft Sans Serif"/>
              </a:rPr>
              <a:t> </a:t>
            </a:r>
            <a:r>
              <a:rPr lang="en-GB" sz="3200" dirty="0">
                <a:cs typeface="Lucida Sans Unicode"/>
              </a:rPr>
              <a:t>×</a:t>
            </a:r>
            <a:r>
              <a:rPr lang="en-GB" sz="3200" spc="-120" dirty="0">
                <a:cs typeface="Lucida Sans Unicode"/>
              </a:rPr>
              <a:t> </a:t>
            </a:r>
            <a:r>
              <a:rPr lang="en-GB" sz="3200" i="1" spc="-10" dirty="0">
                <a:cs typeface="Arial"/>
              </a:rPr>
              <a:t>m</a:t>
            </a:r>
            <a:r>
              <a:rPr lang="en-GB" sz="3200" spc="-15" baseline="-6944" dirty="0">
                <a:cs typeface="Microsoft Sans Serif"/>
              </a:rPr>
              <a:t>3</a:t>
            </a:r>
            <a:r>
              <a:rPr lang="en-GB" sz="3200" i="1" spc="-10" dirty="0">
                <a:cs typeface="Trebuchet MS"/>
              </a:rPr>
              <a:t>..,</a:t>
            </a:r>
            <a:r>
              <a:rPr lang="en-GB" sz="3200" spc="-10" dirty="0">
                <a:cs typeface="Lucida Sans Unicode"/>
              </a:rPr>
              <a:t>×</a:t>
            </a:r>
            <a:r>
              <a:rPr lang="en-GB" sz="3200" i="1" spc="-10" dirty="0">
                <a:cs typeface="Arial"/>
              </a:rPr>
              <a:t>m</a:t>
            </a:r>
            <a:r>
              <a:rPr lang="en-GB" sz="3200" i="1" spc="-15" baseline="-10416" dirty="0">
                <a:cs typeface="Trebuchet MS"/>
              </a:rPr>
              <a:t>k</a:t>
            </a:r>
          </a:p>
          <a:p>
            <a:pPr marL="38100" algn="ctr">
              <a:lnSpc>
                <a:spcPct val="100000"/>
              </a:lnSpc>
              <a:spcBef>
                <a:spcPts val="100"/>
              </a:spcBef>
            </a:pPr>
            <a:endParaRPr lang="en-GB" sz="3200" baseline="-10416" dirty="0">
              <a:cs typeface="Trebuchet MS"/>
            </a:endParaRPr>
          </a:p>
          <a:p>
            <a:pPr marL="0" indent="0" algn="ctr">
              <a:lnSpc>
                <a:spcPct val="100000"/>
              </a:lnSpc>
              <a:spcBef>
                <a:spcPts val="409"/>
              </a:spcBef>
              <a:buNone/>
            </a:pPr>
            <a:r>
              <a:rPr lang="en-GB" sz="3200" i="1" spc="-35" dirty="0">
                <a:cs typeface="Arial"/>
              </a:rPr>
              <a:t> a</a:t>
            </a:r>
            <a:r>
              <a:rPr lang="en-GB" sz="3200" spc="-52" baseline="-6944" dirty="0">
                <a:cs typeface="Microsoft Sans Serif"/>
              </a:rPr>
              <a:t>1</a:t>
            </a:r>
            <a:r>
              <a:rPr lang="en-GB" sz="3200" i="1" spc="-35" dirty="0">
                <a:cs typeface="Trebuchet MS"/>
              </a:rPr>
              <a:t>,</a:t>
            </a:r>
            <a:r>
              <a:rPr lang="en-GB" sz="3200" i="1" spc="-235" dirty="0">
                <a:cs typeface="Trebuchet MS"/>
              </a:rPr>
              <a:t> </a:t>
            </a:r>
            <a:r>
              <a:rPr lang="en-GB" sz="3200" i="1" spc="-30" dirty="0">
                <a:cs typeface="Arial"/>
              </a:rPr>
              <a:t>a</a:t>
            </a:r>
            <a:r>
              <a:rPr lang="en-GB" sz="3200" spc="-44" baseline="-6944" dirty="0">
                <a:cs typeface="Microsoft Sans Serif"/>
              </a:rPr>
              <a:t>2</a:t>
            </a:r>
            <a:r>
              <a:rPr lang="en-GB" sz="3200" i="1" spc="-30" dirty="0">
                <a:cs typeface="Trebuchet MS"/>
              </a:rPr>
              <a:t>,...,</a:t>
            </a:r>
            <a:r>
              <a:rPr lang="en-GB" sz="3200" i="1" spc="-30" dirty="0" err="1">
                <a:cs typeface="Arial"/>
              </a:rPr>
              <a:t>a</a:t>
            </a:r>
            <a:r>
              <a:rPr lang="en-GB" sz="3200" i="1" spc="-44" baseline="-10416" dirty="0" err="1">
                <a:cs typeface="Trebuchet MS"/>
              </a:rPr>
              <a:t>k</a:t>
            </a:r>
            <a:r>
              <a:rPr lang="en-GB" sz="3200" i="1" spc="262" baseline="-10416" dirty="0">
                <a:cs typeface="Trebuchet MS"/>
              </a:rPr>
              <a:t> </a:t>
            </a:r>
            <a:r>
              <a:rPr lang="en-GB" sz="3200" spc="-35" dirty="0">
                <a:cs typeface="Tahoma"/>
              </a:rPr>
              <a:t>and</a:t>
            </a:r>
            <a:r>
              <a:rPr lang="en-GB" sz="3200" spc="-50" dirty="0">
                <a:cs typeface="Tahoma"/>
              </a:rPr>
              <a:t> </a:t>
            </a:r>
            <a:r>
              <a:rPr lang="en-GB" sz="3200" i="1" spc="-25" dirty="0">
                <a:cs typeface="Arial"/>
              </a:rPr>
              <a:t>m</a:t>
            </a:r>
            <a:r>
              <a:rPr lang="en-GB" sz="3200" spc="-37" baseline="-6944" dirty="0">
                <a:cs typeface="Microsoft Sans Serif"/>
              </a:rPr>
              <a:t>1</a:t>
            </a:r>
            <a:r>
              <a:rPr lang="en-GB" sz="3200" i="1" spc="-25" dirty="0">
                <a:cs typeface="Trebuchet MS"/>
              </a:rPr>
              <a:t>,</a:t>
            </a:r>
            <a:r>
              <a:rPr lang="en-GB" sz="3200" i="1" spc="-235" dirty="0">
                <a:cs typeface="Trebuchet MS"/>
              </a:rPr>
              <a:t> </a:t>
            </a:r>
            <a:r>
              <a:rPr lang="en-GB" sz="3200" i="1" spc="-20" dirty="0">
                <a:cs typeface="Arial"/>
              </a:rPr>
              <a:t>m</a:t>
            </a:r>
            <a:r>
              <a:rPr lang="en-GB" sz="3200" spc="-30" baseline="-6944" dirty="0">
                <a:cs typeface="Microsoft Sans Serif"/>
              </a:rPr>
              <a:t>2</a:t>
            </a:r>
            <a:r>
              <a:rPr lang="en-GB" sz="3200" i="1" spc="-20" dirty="0">
                <a:cs typeface="Trebuchet MS"/>
              </a:rPr>
              <a:t>,...,</a:t>
            </a:r>
            <a:r>
              <a:rPr lang="en-GB" sz="3200" i="1" spc="-20" dirty="0" err="1">
                <a:cs typeface="Arial"/>
              </a:rPr>
              <a:t>m</a:t>
            </a:r>
            <a:r>
              <a:rPr lang="en-GB" sz="3200" i="1" spc="-30" baseline="-10416" dirty="0" err="1">
                <a:cs typeface="Trebuchet MS"/>
              </a:rPr>
              <a:t>k</a:t>
            </a:r>
            <a:r>
              <a:rPr lang="en-GB" sz="3200" i="1" spc="315" baseline="-10416" dirty="0">
                <a:cs typeface="Trebuchet MS"/>
              </a:rPr>
              <a:t> </a:t>
            </a:r>
            <a:r>
              <a:rPr lang="en-GB" sz="3200" spc="-60" dirty="0">
                <a:cs typeface="Tahoma"/>
              </a:rPr>
              <a:t>are</a:t>
            </a:r>
            <a:r>
              <a:rPr lang="en-GB" sz="3200" spc="-40" dirty="0">
                <a:cs typeface="Tahoma"/>
              </a:rPr>
              <a:t> </a:t>
            </a:r>
            <a:r>
              <a:rPr lang="en-GB" sz="3200" spc="-10" dirty="0">
                <a:cs typeface="Tahoma"/>
              </a:rPr>
              <a:t>integers</a:t>
            </a:r>
            <a:endParaRPr lang="en-GB" sz="3200" dirty="0">
              <a:cs typeface="Tahoma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54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lang="en-GB" sz="2000" spc="-20" dirty="0">
                <a:cs typeface="Tahoma"/>
              </a:rPr>
              <a:t>Step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1: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For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each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z</a:t>
            </a:r>
            <a:r>
              <a:rPr lang="en-GB" sz="2000" i="1" spc="-15" baseline="-6944" dirty="0">
                <a:cs typeface="Trebuchet MS"/>
              </a:rPr>
              <a:t>i</a:t>
            </a:r>
            <a:r>
              <a:rPr lang="en-GB" sz="2000" i="1" spc="37" baseline="-6944" dirty="0">
                <a:cs typeface="Trebuchet MS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i="1" spc="-55" dirty="0">
                <a:cs typeface="Arial"/>
              </a:rPr>
              <a:t>z</a:t>
            </a:r>
            <a:r>
              <a:rPr lang="en-GB" sz="2000" spc="-82" baseline="-6944" dirty="0">
                <a:cs typeface="Microsoft Sans Serif"/>
              </a:rPr>
              <a:t>1</a:t>
            </a:r>
            <a:r>
              <a:rPr lang="en-GB" sz="2000" i="1" spc="-55" dirty="0">
                <a:cs typeface="Trebuchet MS"/>
              </a:rPr>
              <a:t>,</a:t>
            </a:r>
            <a:r>
              <a:rPr lang="en-GB" sz="2000" i="1" spc="-160" dirty="0">
                <a:cs typeface="Trebuchet MS"/>
              </a:rPr>
              <a:t> </a:t>
            </a:r>
            <a:r>
              <a:rPr lang="en-GB" sz="2000" i="1" spc="-55" dirty="0">
                <a:cs typeface="Arial"/>
              </a:rPr>
              <a:t>z</a:t>
            </a:r>
            <a:r>
              <a:rPr lang="en-GB" sz="2000" spc="-82" baseline="-6944" dirty="0">
                <a:cs typeface="Microsoft Sans Serif"/>
              </a:rPr>
              <a:t>2</a:t>
            </a:r>
            <a:r>
              <a:rPr lang="en-GB" sz="2000" i="1" spc="-55" dirty="0">
                <a:cs typeface="Trebuchet MS"/>
              </a:rPr>
              <a:t>,</a:t>
            </a:r>
            <a:r>
              <a:rPr lang="en-GB" sz="2000" i="1" spc="-165" dirty="0">
                <a:cs typeface="Trebuchet MS"/>
              </a:rPr>
              <a:t> </a:t>
            </a:r>
            <a:r>
              <a:rPr lang="en-GB" sz="2000" i="1" spc="-55" dirty="0">
                <a:cs typeface="Trebuchet MS"/>
              </a:rPr>
              <a:t>...,</a:t>
            </a:r>
            <a:r>
              <a:rPr lang="en-GB" sz="2000" i="1" spc="-55" dirty="0" err="1">
                <a:cs typeface="Arial"/>
              </a:rPr>
              <a:t>z</a:t>
            </a:r>
            <a:r>
              <a:rPr lang="en-GB" sz="2000" i="1" spc="-82" baseline="-10416" dirty="0" err="1">
                <a:cs typeface="Trebuchet MS"/>
              </a:rPr>
              <a:t>k</a:t>
            </a:r>
            <a:r>
              <a:rPr lang="en-GB" sz="2000" i="1" spc="-240" baseline="-10416" dirty="0">
                <a:cs typeface="Trebuchet MS"/>
              </a:rPr>
              <a:t> </a:t>
            </a:r>
            <a:r>
              <a:rPr lang="en-GB" sz="2000" dirty="0">
                <a:cs typeface="Tahoma"/>
              </a:rPr>
              <a:t>,</a:t>
            </a:r>
            <a:r>
              <a:rPr lang="en-GB" sz="2000" spc="-30" dirty="0">
                <a:cs typeface="Tahoma"/>
              </a:rPr>
              <a:t> calculate</a:t>
            </a:r>
            <a:r>
              <a:rPr lang="en-GB" sz="2000" spc="-85" dirty="0">
                <a:cs typeface="Tahoma"/>
              </a:rPr>
              <a:t> </a:t>
            </a:r>
            <a:r>
              <a:rPr lang="en-GB" sz="3200" b="1" i="1" dirty="0">
                <a:cs typeface="Arial"/>
              </a:rPr>
              <a:t>z</a:t>
            </a:r>
            <a:r>
              <a:rPr lang="en-GB" sz="3200" b="1" i="1" baseline="-6944" dirty="0">
                <a:cs typeface="Trebuchet MS"/>
              </a:rPr>
              <a:t>i</a:t>
            </a:r>
            <a:r>
              <a:rPr lang="en-GB" sz="3200" b="1" i="1" spc="202" baseline="-6944" dirty="0">
                <a:cs typeface="Trebuchet MS"/>
              </a:rPr>
              <a:t> </a:t>
            </a:r>
            <a:r>
              <a:rPr lang="en-GB" sz="3200" b="1" dirty="0">
                <a:cs typeface="Tahoma"/>
              </a:rPr>
              <a:t>=</a:t>
            </a:r>
            <a:r>
              <a:rPr lang="en-GB" sz="3200" b="1" spc="-15" dirty="0">
                <a:cs typeface="Tahoma"/>
              </a:rPr>
              <a:t> </a:t>
            </a:r>
            <a:r>
              <a:rPr lang="en-GB" sz="3200" b="1" i="1" spc="-20" dirty="0">
                <a:cs typeface="Arial"/>
              </a:rPr>
              <a:t>m</a:t>
            </a:r>
            <a:r>
              <a:rPr lang="en-GB" sz="3200" b="1" i="1" spc="-20" dirty="0">
                <a:cs typeface="Trebuchet MS"/>
              </a:rPr>
              <a:t>/</a:t>
            </a:r>
            <a:r>
              <a:rPr lang="en-GB" sz="3200" b="1" i="1" spc="-20" dirty="0">
                <a:cs typeface="Arial"/>
              </a:rPr>
              <a:t>m</a:t>
            </a:r>
            <a:r>
              <a:rPr lang="en-GB" sz="3200" b="1" i="1" spc="-30" baseline="-6944" dirty="0">
                <a:cs typeface="Trebuchet MS"/>
              </a:rPr>
              <a:t>i</a:t>
            </a:r>
          </a:p>
          <a:p>
            <a:pPr marL="38100">
              <a:lnSpc>
                <a:spcPct val="100000"/>
              </a:lnSpc>
              <a:spcBef>
                <a:spcPts val="390"/>
              </a:spcBef>
            </a:pPr>
            <a:endParaRPr lang="en-GB" sz="3200" b="1" i="1" spc="-30" baseline="-6944" dirty="0"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</a:pPr>
            <a:endParaRPr lang="en-GB" sz="2000" baseline="-6944" dirty="0"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GB" sz="2000" spc="-20" dirty="0">
                <a:cs typeface="Tahoma"/>
              </a:rPr>
              <a:t>Step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2: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For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each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i="1" dirty="0" err="1">
                <a:cs typeface="Arial"/>
              </a:rPr>
              <a:t>y</a:t>
            </a:r>
            <a:r>
              <a:rPr lang="en-GB" sz="2000" i="1" baseline="-6944" dirty="0" err="1">
                <a:cs typeface="Trebuchet MS"/>
              </a:rPr>
              <a:t>i</a:t>
            </a:r>
            <a:r>
              <a:rPr lang="en-GB" sz="2000" i="1" spc="15" baseline="-6944" dirty="0">
                <a:cs typeface="Trebuchet MS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i="1" spc="-55" dirty="0">
                <a:cs typeface="Arial"/>
              </a:rPr>
              <a:t>z</a:t>
            </a:r>
            <a:r>
              <a:rPr lang="en-GB" sz="2000" spc="-82" baseline="-6944" dirty="0">
                <a:cs typeface="Microsoft Sans Serif"/>
              </a:rPr>
              <a:t>1</a:t>
            </a:r>
            <a:r>
              <a:rPr lang="en-GB" sz="2000" i="1" spc="-55" dirty="0">
                <a:cs typeface="Trebuchet MS"/>
              </a:rPr>
              <a:t>,</a:t>
            </a:r>
            <a:r>
              <a:rPr lang="en-GB" sz="2000" i="1" spc="-160" dirty="0">
                <a:cs typeface="Trebuchet MS"/>
              </a:rPr>
              <a:t> </a:t>
            </a:r>
            <a:r>
              <a:rPr lang="en-GB" sz="2000" i="1" spc="-55" dirty="0">
                <a:cs typeface="Arial"/>
              </a:rPr>
              <a:t>z</a:t>
            </a:r>
            <a:r>
              <a:rPr lang="en-GB" sz="2000" spc="-82" baseline="-6944" dirty="0">
                <a:cs typeface="Microsoft Sans Serif"/>
              </a:rPr>
              <a:t>2</a:t>
            </a:r>
            <a:r>
              <a:rPr lang="en-GB" sz="2000" i="1" spc="-55" dirty="0">
                <a:cs typeface="Trebuchet MS"/>
              </a:rPr>
              <a:t>,</a:t>
            </a:r>
            <a:r>
              <a:rPr lang="en-GB" sz="2000" i="1" spc="-165" dirty="0">
                <a:cs typeface="Trebuchet MS"/>
              </a:rPr>
              <a:t> </a:t>
            </a:r>
            <a:r>
              <a:rPr lang="en-GB" sz="2000" i="1" spc="-55" dirty="0">
                <a:cs typeface="Trebuchet MS"/>
              </a:rPr>
              <a:t>...,</a:t>
            </a:r>
            <a:r>
              <a:rPr lang="en-GB" sz="2000" i="1" spc="-55" dirty="0" err="1">
                <a:cs typeface="Arial"/>
              </a:rPr>
              <a:t>z</a:t>
            </a:r>
            <a:r>
              <a:rPr lang="en-GB" sz="2000" i="1" spc="-82" baseline="-10416" dirty="0" err="1">
                <a:cs typeface="Trebuchet MS"/>
              </a:rPr>
              <a:t>k</a:t>
            </a:r>
            <a:r>
              <a:rPr lang="en-GB" sz="2000" i="1" spc="-240" baseline="-10416" dirty="0">
                <a:cs typeface="Trebuchet MS"/>
              </a:rPr>
              <a:t> </a:t>
            </a:r>
            <a:r>
              <a:rPr lang="en-GB" sz="2000" dirty="0">
                <a:cs typeface="Tahoma"/>
              </a:rPr>
              <a:t>,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calculate </a:t>
            </a:r>
            <a:r>
              <a:rPr lang="da-DK" sz="3200" b="1" i="1" spc="-10" baseline="5050" dirty="0">
                <a:cs typeface="Arial"/>
              </a:rPr>
              <a:t>Y</a:t>
            </a:r>
            <a:r>
              <a:rPr lang="da-DK" sz="3200" b="1" i="1" baseline="-25000" dirty="0">
                <a:cs typeface="Trebuchet MS"/>
              </a:rPr>
              <a:t>i</a:t>
            </a:r>
            <a:r>
              <a:rPr lang="da-DK" sz="3200" b="1" i="1" spc="45" baseline="-25000" dirty="0">
                <a:cs typeface="Trebuchet MS"/>
              </a:rPr>
              <a:t> </a:t>
            </a:r>
            <a:r>
              <a:rPr lang="da-DK" sz="3200" b="1" baseline="5050" dirty="0">
                <a:cs typeface="Tahoma"/>
              </a:rPr>
              <a:t>=</a:t>
            </a:r>
            <a:r>
              <a:rPr lang="da-DK" sz="3200" b="1" spc="-52" baseline="5050" dirty="0">
                <a:cs typeface="Tahoma"/>
              </a:rPr>
              <a:t> </a:t>
            </a:r>
            <a:r>
              <a:rPr lang="da-DK" sz="3200" b="1" i="1" baseline="5050" dirty="0">
                <a:cs typeface="Arial"/>
              </a:rPr>
              <a:t>z</a:t>
            </a:r>
            <a:r>
              <a:rPr lang="da-DK" sz="3200" b="1" i="1" baseline="-25000" dirty="0">
                <a:cs typeface="Arial"/>
              </a:rPr>
              <a:t>i</a:t>
            </a:r>
            <a:r>
              <a:rPr lang="da-DK" sz="3200" b="1" i="1" baseline="34722" dirty="0">
                <a:cs typeface="Arial"/>
              </a:rPr>
              <a:t>−</a:t>
            </a:r>
            <a:r>
              <a:rPr lang="da-DK" sz="3200" b="1" i="1" spc="-82" baseline="34722" dirty="0">
                <a:cs typeface="Arial"/>
              </a:rPr>
              <a:t> </a:t>
            </a:r>
            <a:r>
              <a:rPr lang="da-DK" sz="3200" b="1" baseline="34722" dirty="0">
                <a:cs typeface="Microsoft Sans Serif"/>
              </a:rPr>
              <a:t>1</a:t>
            </a:r>
            <a:r>
              <a:rPr lang="da-DK" sz="3200" b="1" baseline="5050" dirty="0">
                <a:cs typeface="Tahoma"/>
              </a:rPr>
              <a:t>(</a:t>
            </a:r>
            <a:r>
              <a:rPr lang="da-DK" sz="3200" b="1" i="1" baseline="5050" dirty="0">
                <a:cs typeface="Arial"/>
              </a:rPr>
              <a:t>mod</a:t>
            </a:r>
            <a:r>
              <a:rPr lang="da-DK" sz="3200" b="1" i="1" spc="135" baseline="5050" dirty="0">
                <a:cs typeface="Arial"/>
              </a:rPr>
              <a:t> </a:t>
            </a:r>
            <a:r>
              <a:rPr lang="da-DK" sz="3200" b="1" i="1" spc="-52" baseline="5050" dirty="0">
                <a:cs typeface="Arial"/>
              </a:rPr>
              <a:t>m</a:t>
            </a:r>
            <a:r>
              <a:rPr lang="da-DK" sz="3200" b="1" i="1" spc="-35" baseline="-25000" dirty="0">
                <a:cs typeface="Arial"/>
              </a:rPr>
              <a:t>i</a:t>
            </a:r>
            <a:r>
              <a:rPr lang="da-DK" sz="3200" b="1" spc="-75" baseline="5050" dirty="0">
                <a:cs typeface="Tahoma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spc="-75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GB" sz="2000" spc="-25" dirty="0">
                <a:cs typeface="Tahoma"/>
              </a:rPr>
              <a:t>Step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3: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The</a:t>
            </a:r>
            <a:r>
              <a:rPr lang="en-GB" sz="2000" spc="-45" dirty="0">
                <a:cs typeface="Tahoma"/>
              </a:rPr>
              <a:t> value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x</a:t>
            </a:r>
            <a:r>
              <a:rPr lang="en-GB" sz="2000" i="1" spc="65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becomes</a:t>
            </a:r>
            <a:r>
              <a:rPr lang="en-GB" sz="2000" spc="15" dirty="0">
                <a:cs typeface="Tahoma"/>
              </a:rPr>
              <a:t> </a:t>
            </a:r>
            <a:r>
              <a:rPr lang="en-GB" b="1" i="1" dirty="0">
                <a:cs typeface="Arial"/>
              </a:rPr>
              <a:t>x</a:t>
            </a:r>
            <a:r>
              <a:rPr lang="en-GB" b="1" i="1" spc="25" dirty="0">
                <a:cs typeface="Arial"/>
              </a:rPr>
              <a:t> </a:t>
            </a:r>
            <a:r>
              <a:rPr lang="en-GB" b="1" dirty="0">
                <a:cs typeface="Tahoma"/>
              </a:rPr>
              <a:t>=</a:t>
            </a:r>
            <a:r>
              <a:rPr lang="en-GB" b="1" spc="20" dirty="0">
                <a:cs typeface="Tahoma"/>
              </a:rPr>
              <a:t> </a:t>
            </a:r>
            <a:r>
              <a:rPr lang="en-GB" b="1" i="1" spc="-30" dirty="0">
                <a:cs typeface="Arial"/>
              </a:rPr>
              <a:t>a</a:t>
            </a:r>
            <a:r>
              <a:rPr lang="en-GB" b="1" spc="-44" baseline="-6944" dirty="0">
                <a:cs typeface="Microsoft Sans Serif"/>
              </a:rPr>
              <a:t>1</a:t>
            </a:r>
            <a:r>
              <a:rPr lang="en-GB" b="1" i="1" spc="-30" dirty="0">
                <a:cs typeface="Arial"/>
              </a:rPr>
              <a:t>y</a:t>
            </a:r>
            <a:r>
              <a:rPr lang="en-GB" b="1" spc="-44" baseline="-6944" dirty="0">
                <a:cs typeface="Microsoft Sans Serif"/>
              </a:rPr>
              <a:t>1</a:t>
            </a:r>
            <a:r>
              <a:rPr lang="en-GB" b="1" i="1" spc="-30" dirty="0">
                <a:cs typeface="Arial"/>
              </a:rPr>
              <a:t>z</a:t>
            </a:r>
            <a:r>
              <a:rPr lang="en-GB" b="1" spc="-44" baseline="-6944" dirty="0">
                <a:cs typeface="Microsoft Sans Serif"/>
              </a:rPr>
              <a:t>1</a:t>
            </a:r>
            <a:r>
              <a:rPr lang="en-GB" b="1" spc="15" baseline="-6944" dirty="0">
                <a:cs typeface="Microsoft Sans Serif"/>
              </a:rPr>
              <a:t> </a:t>
            </a:r>
            <a:r>
              <a:rPr lang="en-GB" b="1" dirty="0">
                <a:cs typeface="Tahoma"/>
              </a:rPr>
              <a:t>+</a:t>
            </a:r>
            <a:r>
              <a:rPr lang="en-GB" b="1" spc="-90" dirty="0">
                <a:cs typeface="Tahoma"/>
              </a:rPr>
              <a:t> </a:t>
            </a:r>
            <a:r>
              <a:rPr lang="en-GB" b="1" i="1" spc="-10" dirty="0">
                <a:cs typeface="Trebuchet MS"/>
              </a:rPr>
              <a:t>..</a:t>
            </a:r>
            <a:r>
              <a:rPr lang="en-GB" b="1" spc="-10" dirty="0">
                <a:cs typeface="Tahoma"/>
              </a:rPr>
              <a:t>+</a:t>
            </a:r>
            <a:r>
              <a:rPr lang="en-GB" b="1" spc="-95" dirty="0">
                <a:cs typeface="Tahoma"/>
              </a:rPr>
              <a:t> </a:t>
            </a:r>
            <a:r>
              <a:rPr lang="en-GB" b="1" i="1" spc="-10" dirty="0" err="1">
                <a:cs typeface="Arial"/>
              </a:rPr>
              <a:t>a</a:t>
            </a:r>
            <a:r>
              <a:rPr lang="en-GB" b="1" i="1" spc="-15" baseline="-10416" dirty="0" err="1">
                <a:cs typeface="Trebuchet MS"/>
              </a:rPr>
              <a:t>k</a:t>
            </a:r>
            <a:r>
              <a:rPr lang="en-GB" b="1" i="1" spc="-10" dirty="0" err="1">
                <a:cs typeface="Arial"/>
              </a:rPr>
              <a:t>y</a:t>
            </a:r>
            <a:r>
              <a:rPr lang="en-GB" b="1" i="1" spc="-15" baseline="-10416" dirty="0" err="1">
                <a:cs typeface="Trebuchet MS"/>
              </a:rPr>
              <a:t>k</a:t>
            </a:r>
            <a:r>
              <a:rPr lang="en-GB" b="1" i="1" spc="-10" dirty="0" err="1">
                <a:cs typeface="Arial"/>
              </a:rPr>
              <a:t>z</a:t>
            </a:r>
            <a:r>
              <a:rPr lang="en-GB" b="1" i="1" spc="-15" baseline="-10416" dirty="0" err="1">
                <a:cs typeface="Trebuchet MS"/>
              </a:rPr>
              <a:t>k</a:t>
            </a:r>
            <a:endParaRPr lang="en-GB" b="1" baseline="-10416" dirty="0"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0700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 marL="12700" algn="ctr">
              <a:lnSpc>
                <a:spcPct val="100000"/>
              </a:lnSpc>
              <a:spcBef>
                <a:spcPts val="790"/>
              </a:spcBef>
            </a:pPr>
            <a:r>
              <a:rPr lang="en-GB" sz="3200" spc="-97" baseline="5050" dirty="0">
                <a:cs typeface="Tahoma"/>
              </a:rPr>
              <a:t>Imagine</a:t>
            </a:r>
            <a:r>
              <a:rPr lang="en-GB" sz="3200" spc="-3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that</a:t>
            </a:r>
            <a:r>
              <a:rPr lang="en-GB" sz="3200" spc="-75" baseline="5050" dirty="0">
                <a:cs typeface="Tahoma"/>
              </a:rPr>
              <a:t> </a:t>
            </a:r>
            <a:r>
              <a:rPr lang="en-GB" sz="3200" spc="-82" baseline="5050" dirty="0">
                <a:cs typeface="Tahoma"/>
              </a:rPr>
              <a:t>we</a:t>
            </a:r>
            <a:r>
              <a:rPr lang="en-GB" sz="3200" spc="-127" baseline="5050" dirty="0">
                <a:cs typeface="Tahoma"/>
              </a:rPr>
              <a:t> </a:t>
            </a:r>
            <a:r>
              <a:rPr lang="en-GB" sz="3200" spc="-60" baseline="5050" dirty="0">
                <a:cs typeface="Tahoma"/>
              </a:rPr>
              <a:t>want</a:t>
            </a:r>
            <a:r>
              <a:rPr lang="en-GB" sz="3200" spc="-9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to</a:t>
            </a:r>
            <a:r>
              <a:rPr lang="en-GB" sz="3200" spc="-7" baseline="5050" dirty="0">
                <a:cs typeface="Tahoma"/>
              </a:rPr>
              <a:t> </a:t>
            </a:r>
            <a:r>
              <a:rPr lang="en-GB" sz="3200" spc="-15" baseline="5050" dirty="0">
                <a:cs typeface="Tahoma"/>
              </a:rPr>
              <a:t>find</a:t>
            </a:r>
            <a:r>
              <a:rPr lang="en-GB" sz="3200" spc="-82" baseline="5050" dirty="0">
                <a:cs typeface="Tahoma"/>
              </a:rPr>
              <a:t> </a:t>
            </a:r>
            <a:r>
              <a:rPr lang="en-GB" sz="3200" spc="-15" baseline="5050" dirty="0">
                <a:cs typeface="Tahoma"/>
              </a:rPr>
              <a:t>the</a:t>
            </a:r>
            <a:r>
              <a:rPr lang="en-GB" sz="3200" spc="-52" baseline="5050" dirty="0">
                <a:cs typeface="Tahoma"/>
              </a:rPr>
              <a:t> </a:t>
            </a:r>
            <a:r>
              <a:rPr lang="en-GB" sz="3200" spc="-67" baseline="5050" dirty="0">
                <a:cs typeface="Tahoma"/>
              </a:rPr>
              <a:t>value</a:t>
            </a:r>
            <a:r>
              <a:rPr lang="en-GB" sz="3200" spc="-12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of</a:t>
            </a:r>
            <a:r>
              <a:rPr lang="en-GB" sz="3200" spc="-60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x</a:t>
            </a:r>
            <a:r>
              <a:rPr lang="en-GB" sz="3200" i="1" spc="120" baseline="5050" dirty="0">
                <a:cs typeface="Arial"/>
              </a:rPr>
              <a:t> </a:t>
            </a:r>
            <a:r>
              <a:rPr lang="en-GB" sz="3200" baseline="5050" dirty="0">
                <a:cs typeface="Tahoma"/>
              </a:rPr>
              <a:t>in</a:t>
            </a:r>
            <a:r>
              <a:rPr lang="en-GB" sz="3200" spc="-67" baseline="5050" dirty="0">
                <a:cs typeface="Tahoma"/>
              </a:rPr>
              <a:t> </a:t>
            </a:r>
            <a:r>
              <a:rPr lang="en-GB" sz="3200" i="1" spc="-15" baseline="5050" dirty="0">
                <a:cs typeface="Arial"/>
              </a:rPr>
              <a:t>Z</a:t>
            </a:r>
            <a:r>
              <a:rPr lang="en-GB" sz="3200" spc="-10" dirty="0">
                <a:cs typeface="Microsoft Sans Serif"/>
              </a:rPr>
              <a:t>60</a:t>
            </a:r>
            <a:r>
              <a:rPr lang="en-GB" sz="3200" spc="30" dirty="0">
                <a:cs typeface="Microsoft Sans Serif"/>
              </a:rPr>
              <a:t> </a:t>
            </a:r>
            <a:r>
              <a:rPr lang="en-GB" sz="3200" spc="-52" baseline="5050" dirty="0">
                <a:cs typeface="Tahoma"/>
              </a:rPr>
              <a:t>such</a:t>
            </a:r>
            <a:r>
              <a:rPr lang="en-GB" sz="3200" spc="-104" baseline="5050" dirty="0">
                <a:cs typeface="Tahoma"/>
              </a:rPr>
              <a:t> </a:t>
            </a:r>
            <a:r>
              <a:rPr lang="en-GB" sz="3200" spc="-30" baseline="5050" dirty="0">
                <a:cs typeface="Tahoma"/>
              </a:rPr>
              <a:t>that</a:t>
            </a:r>
          </a:p>
          <a:p>
            <a:pPr marL="12700" algn="ctr">
              <a:lnSpc>
                <a:spcPct val="100000"/>
              </a:lnSpc>
              <a:spcBef>
                <a:spcPts val="790"/>
              </a:spcBef>
            </a:pPr>
            <a:endParaRPr lang="en-GB" sz="3200" spc="-30" baseline="505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790"/>
              </a:spcBef>
              <a:buNone/>
            </a:pPr>
            <a:r>
              <a:rPr lang="en-GB" sz="3200" i="1" dirty="0">
                <a:cs typeface="Arial"/>
              </a:rPr>
              <a:t>x</a:t>
            </a:r>
            <a:r>
              <a:rPr lang="en-GB" sz="3200" i="1" spc="-10" dirty="0">
                <a:cs typeface="Arial"/>
              </a:rPr>
              <a:t> </a:t>
            </a:r>
            <a:r>
              <a:rPr lang="en-GB" sz="3200" dirty="0">
                <a:cs typeface="Lucida Sans Unicode"/>
              </a:rPr>
              <a:t>≡</a:t>
            </a:r>
            <a:r>
              <a:rPr lang="en-GB" sz="3200" spc="235" dirty="0">
                <a:cs typeface="Lucida Sans Unicode"/>
              </a:rPr>
              <a:t> </a:t>
            </a:r>
            <a:r>
              <a:rPr lang="en-GB" sz="3200" dirty="0">
                <a:cs typeface="Tahoma"/>
              </a:rPr>
              <a:t>3</a:t>
            </a:r>
            <a:r>
              <a:rPr lang="en-GB" sz="3200" spc="-50" dirty="0">
                <a:cs typeface="Tahoma"/>
              </a:rPr>
              <a:t> </a:t>
            </a:r>
            <a:r>
              <a:rPr lang="en-GB" sz="3200" dirty="0">
                <a:cs typeface="Tahoma"/>
              </a:rPr>
              <a:t>(</a:t>
            </a:r>
            <a:r>
              <a:rPr lang="en-GB" sz="3200" i="1" dirty="0">
                <a:cs typeface="Arial"/>
              </a:rPr>
              <a:t>mod</a:t>
            </a:r>
            <a:r>
              <a:rPr lang="en-GB" sz="3200" i="1" spc="20" dirty="0">
                <a:cs typeface="Arial"/>
              </a:rPr>
              <a:t> </a:t>
            </a:r>
            <a:r>
              <a:rPr lang="en-GB" sz="3200" spc="-25" dirty="0">
                <a:cs typeface="Tahoma"/>
              </a:rPr>
              <a:t>4)</a:t>
            </a:r>
          </a:p>
          <a:p>
            <a:pPr marL="0" indent="0" algn="ctr">
              <a:lnSpc>
                <a:spcPct val="100000"/>
              </a:lnSpc>
              <a:spcBef>
                <a:spcPts val="790"/>
              </a:spcBef>
              <a:buNone/>
            </a:pPr>
            <a:r>
              <a:rPr lang="en-GB" sz="3200" i="1" dirty="0">
                <a:cs typeface="Arial"/>
              </a:rPr>
              <a:t>x</a:t>
            </a:r>
            <a:r>
              <a:rPr lang="en-GB" sz="3200" i="1" spc="-10" dirty="0">
                <a:cs typeface="Arial"/>
              </a:rPr>
              <a:t> </a:t>
            </a:r>
            <a:r>
              <a:rPr lang="en-GB" sz="3200" dirty="0">
                <a:cs typeface="Lucida Sans Unicode"/>
              </a:rPr>
              <a:t>≡</a:t>
            </a:r>
            <a:r>
              <a:rPr lang="en-GB" sz="3200" spc="235" dirty="0">
                <a:cs typeface="Lucida Sans Unicode"/>
              </a:rPr>
              <a:t> </a:t>
            </a:r>
            <a:r>
              <a:rPr lang="en-GB" sz="3200" dirty="0">
                <a:cs typeface="Tahoma"/>
              </a:rPr>
              <a:t>2</a:t>
            </a:r>
            <a:r>
              <a:rPr lang="en-GB" sz="3200" spc="-45" dirty="0">
                <a:cs typeface="Tahoma"/>
              </a:rPr>
              <a:t> </a:t>
            </a:r>
            <a:r>
              <a:rPr lang="en-GB" sz="3200" dirty="0">
                <a:cs typeface="Tahoma"/>
              </a:rPr>
              <a:t>(</a:t>
            </a:r>
            <a:r>
              <a:rPr lang="en-GB" sz="3200" i="1" dirty="0">
                <a:cs typeface="Arial"/>
              </a:rPr>
              <a:t>mod</a:t>
            </a:r>
            <a:r>
              <a:rPr lang="en-GB" sz="3200" i="1" spc="25" dirty="0">
                <a:cs typeface="Arial"/>
              </a:rPr>
              <a:t> </a:t>
            </a:r>
            <a:r>
              <a:rPr lang="en-GB" sz="3200" spc="-25" dirty="0">
                <a:cs typeface="Tahoma"/>
              </a:rPr>
              <a:t>3)</a:t>
            </a:r>
          </a:p>
          <a:p>
            <a:pPr marL="0" indent="0" algn="ctr">
              <a:lnSpc>
                <a:spcPct val="100000"/>
              </a:lnSpc>
              <a:spcBef>
                <a:spcPts val="790"/>
              </a:spcBef>
              <a:buNone/>
            </a:pPr>
            <a:r>
              <a:rPr lang="en-GB" sz="3200" i="1" dirty="0">
                <a:cs typeface="Arial"/>
              </a:rPr>
              <a:t>x</a:t>
            </a:r>
            <a:r>
              <a:rPr lang="en-GB" sz="3200" i="1" spc="-10" dirty="0">
                <a:cs typeface="Arial"/>
              </a:rPr>
              <a:t> </a:t>
            </a:r>
            <a:r>
              <a:rPr lang="en-GB" sz="3200" dirty="0">
                <a:cs typeface="Lucida Sans Unicode"/>
              </a:rPr>
              <a:t>≡</a:t>
            </a:r>
            <a:r>
              <a:rPr lang="en-GB" sz="3200" spc="235" dirty="0">
                <a:cs typeface="Lucida Sans Unicode"/>
              </a:rPr>
              <a:t> </a:t>
            </a:r>
            <a:r>
              <a:rPr lang="en-GB" sz="3200" dirty="0">
                <a:cs typeface="Tahoma"/>
              </a:rPr>
              <a:t>4</a:t>
            </a:r>
            <a:r>
              <a:rPr lang="en-GB" sz="3200" spc="-50" dirty="0">
                <a:cs typeface="Tahoma"/>
              </a:rPr>
              <a:t> </a:t>
            </a:r>
            <a:r>
              <a:rPr lang="en-GB" sz="3200" dirty="0">
                <a:cs typeface="Tahoma"/>
              </a:rPr>
              <a:t>(</a:t>
            </a:r>
            <a:r>
              <a:rPr lang="en-GB" sz="3200" i="1" dirty="0">
                <a:cs typeface="Arial"/>
              </a:rPr>
              <a:t>mod</a:t>
            </a:r>
            <a:r>
              <a:rPr lang="en-GB" sz="3200" i="1" spc="20" dirty="0">
                <a:cs typeface="Arial"/>
              </a:rPr>
              <a:t> </a:t>
            </a:r>
            <a:r>
              <a:rPr lang="en-GB" sz="3200" spc="-25" dirty="0">
                <a:cs typeface="Tahoma"/>
              </a:rPr>
              <a:t>5)</a:t>
            </a:r>
          </a:p>
          <a:p>
            <a:pPr marL="0" indent="0" algn="ctr">
              <a:lnSpc>
                <a:spcPct val="100000"/>
              </a:lnSpc>
              <a:spcBef>
                <a:spcPts val="790"/>
              </a:spcBef>
              <a:buNone/>
            </a:pPr>
            <a:endParaRPr lang="en-GB" sz="3200" dirty="0"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105"/>
              </a:spcBef>
            </a:pPr>
            <a:r>
              <a:rPr lang="en-GB" sz="3200" spc="-30" baseline="5050" dirty="0">
                <a:cs typeface="Tahoma"/>
              </a:rPr>
              <a:t>Step</a:t>
            </a:r>
            <a:r>
              <a:rPr lang="en-GB" sz="3200" spc="-104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0</a:t>
            </a:r>
            <a:r>
              <a:rPr lang="en-GB" sz="3200" spc="-120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-</a:t>
            </a:r>
            <a:r>
              <a:rPr lang="en-GB" sz="3200" spc="-82" baseline="5050" dirty="0">
                <a:cs typeface="Tahoma"/>
              </a:rPr>
              <a:t> </a:t>
            </a:r>
            <a:r>
              <a:rPr lang="en-GB" sz="3200" spc="-52" baseline="5050" dirty="0">
                <a:cs typeface="Tahoma"/>
              </a:rPr>
              <a:t>Initialise:</a:t>
            </a:r>
            <a:r>
              <a:rPr lang="en-GB" sz="3200" spc="97" baseline="5050" dirty="0">
                <a:cs typeface="Tahoma"/>
              </a:rPr>
              <a:t> </a:t>
            </a:r>
            <a:r>
              <a:rPr lang="en-GB" sz="3200" i="1" spc="-44" baseline="5050" dirty="0">
                <a:cs typeface="Arial"/>
              </a:rPr>
              <a:t>a</a:t>
            </a:r>
            <a:r>
              <a:rPr lang="en-GB" sz="3200" spc="-30" dirty="0">
                <a:cs typeface="Microsoft Sans Serif"/>
              </a:rPr>
              <a:t>1</a:t>
            </a:r>
            <a:r>
              <a:rPr lang="en-GB" sz="3200" spc="-80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3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3,</a:t>
            </a:r>
            <a:r>
              <a:rPr lang="en-GB" sz="3200" spc="-60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a</a:t>
            </a:r>
            <a:r>
              <a:rPr lang="en-GB" sz="3200" dirty="0">
                <a:cs typeface="Microsoft Sans Serif"/>
              </a:rPr>
              <a:t>2</a:t>
            </a:r>
            <a:r>
              <a:rPr lang="en-GB" sz="3200" spc="40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3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2,</a:t>
            </a:r>
            <a:r>
              <a:rPr lang="en-GB" sz="3200" spc="-60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a</a:t>
            </a:r>
            <a:r>
              <a:rPr lang="en-GB" sz="3200" dirty="0">
                <a:cs typeface="Microsoft Sans Serif"/>
              </a:rPr>
              <a:t>3</a:t>
            </a:r>
            <a:r>
              <a:rPr lang="en-GB" sz="3200" spc="40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37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4,</a:t>
            </a:r>
            <a:r>
              <a:rPr lang="en-GB" sz="3200" spc="-60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m</a:t>
            </a:r>
            <a:r>
              <a:rPr lang="en-GB" sz="3200" dirty="0">
                <a:cs typeface="Microsoft Sans Serif"/>
              </a:rPr>
              <a:t>1</a:t>
            </a:r>
            <a:r>
              <a:rPr lang="en-GB" sz="3200" spc="85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44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4,</a:t>
            </a:r>
            <a:r>
              <a:rPr lang="en-GB" sz="3200" spc="-60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m</a:t>
            </a:r>
            <a:r>
              <a:rPr lang="en-GB" sz="3200" dirty="0">
                <a:cs typeface="Microsoft Sans Serif"/>
              </a:rPr>
              <a:t>2</a:t>
            </a:r>
            <a:r>
              <a:rPr lang="en-GB" sz="3200" spc="85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44" baseline="5050" dirty="0">
                <a:cs typeface="Tahoma"/>
              </a:rPr>
              <a:t> </a:t>
            </a:r>
            <a:r>
              <a:rPr lang="en-GB" sz="3200" spc="-37" baseline="5050" dirty="0">
                <a:cs typeface="Tahoma"/>
              </a:rPr>
              <a:t>3, </a:t>
            </a:r>
            <a:r>
              <a:rPr lang="en-GB" sz="3200" i="1" baseline="5050" dirty="0">
                <a:cs typeface="Arial"/>
              </a:rPr>
              <a:t>m</a:t>
            </a:r>
            <a:r>
              <a:rPr lang="en-GB" sz="3200" dirty="0">
                <a:cs typeface="Microsoft Sans Serif"/>
              </a:rPr>
              <a:t>3</a:t>
            </a:r>
            <a:r>
              <a:rPr lang="en-GB" sz="3200" spc="25" dirty="0">
                <a:cs typeface="Microsoft Sans Serif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15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5,</a:t>
            </a:r>
            <a:r>
              <a:rPr lang="en-GB" sz="3200" spc="-37" baseline="5050" dirty="0">
                <a:cs typeface="Tahoma"/>
              </a:rPr>
              <a:t> </a:t>
            </a:r>
            <a:r>
              <a:rPr lang="en-GB" sz="3200" i="1" baseline="5050" dirty="0">
                <a:cs typeface="Arial"/>
              </a:rPr>
              <a:t>m</a:t>
            </a:r>
            <a:r>
              <a:rPr lang="en-GB" sz="3200" i="1" spc="-97" baseline="5050" dirty="0">
                <a:cs typeface="Arial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15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4</a:t>
            </a:r>
            <a:r>
              <a:rPr lang="en-GB" sz="3200" spc="-232" baseline="5050" dirty="0">
                <a:cs typeface="Tahoma"/>
              </a:rPr>
              <a:t> </a:t>
            </a:r>
            <a:r>
              <a:rPr lang="en-GB" sz="3200" baseline="5050" dirty="0">
                <a:cs typeface="Lucida Sans Unicode"/>
              </a:rPr>
              <a:t>×</a:t>
            </a:r>
            <a:r>
              <a:rPr lang="en-GB" sz="3200" spc="-225" baseline="5050" dirty="0">
                <a:cs typeface="Lucida Sans Unicode"/>
              </a:rPr>
              <a:t> </a:t>
            </a:r>
            <a:r>
              <a:rPr lang="en-GB" sz="3200" baseline="5050" dirty="0">
                <a:cs typeface="Tahoma"/>
              </a:rPr>
              <a:t>3</a:t>
            </a:r>
            <a:r>
              <a:rPr lang="en-GB" sz="3200" spc="-232" baseline="5050" dirty="0">
                <a:cs typeface="Tahoma"/>
              </a:rPr>
              <a:t> </a:t>
            </a:r>
            <a:r>
              <a:rPr lang="en-GB" sz="3200" baseline="5050" dirty="0">
                <a:cs typeface="Lucida Sans Unicode"/>
              </a:rPr>
              <a:t>×</a:t>
            </a:r>
            <a:r>
              <a:rPr lang="en-GB" sz="3200" spc="-187" baseline="5050" dirty="0">
                <a:cs typeface="Lucida Sans Unicode"/>
              </a:rPr>
              <a:t> </a:t>
            </a:r>
            <a:r>
              <a:rPr lang="en-GB" sz="3200" baseline="5050" dirty="0">
                <a:cs typeface="Tahoma"/>
              </a:rPr>
              <a:t>5</a:t>
            </a:r>
            <a:r>
              <a:rPr lang="en-GB" sz="3200" spc="-165" baseline="5050" dirty="0">
                <a:cs typeface="Tahoma"/>
              </a:rPr>
              <a:t> </a:t>
            </a:r>
            <a:r>
              <a:rPr lang="en-GB" sz="3200" baseline="5050" dirty="0">
                <a:cs typeface="Tahoma"/>
              </a:rPr>
              <a:t>=</a:t>
            </a:r>
            <a:r>
              <a:rPr lang="en-GB" sz="3200" spc="-15" baseline="5050" dirty="0">
                <a:cs typeface="Tahoma"/>
              </a:rPr>
              <a:t> </a:t>
            </a:r>
            <a:r>
              <a:rPr lang="en-GB" sz="3200" spc="-37" baseline="5050" dirty="0">
                <a:cs typeface="Tahoma"/>
              </a:rPr>
              <a:t>60</a:t>
            </a:r>
            <a:endParaRPr lang="en-GB" sz="3200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0892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lang="en-GB" sz="2400" spc="-44" baseline="5050" dirty="0">
                <a:cs typeface="Tahoma"/>
              </a:rPr>
              <a:t>Step</a:t>
            </a:r>
            <a:r>
              <a:rPr lang="en-GB" sz="2400" spc="-157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1:</a:t>
            </a:r>
            <a:r>
              <a:rPr lang="en-GB" sz="2400" spc="-179" baseline="5050" dirty="0">
                <a:cs typeface="Tahoma"/>
              </a:rPr>
              <a:t> </a:t>
            </a:r>
            <a:r>
              <a:rPr lang="en-GB" sz="2400" spc="-44" baseline="5050" dirty="0">
                <a:cs typeface="Tahoma"/>
              </a:rPr>
              <a:t>Calculate</a:t>
            </a:r>
            <a:r>
              <a:rPr lang="en-GB" sz="2400" spc="-172" baseline="5050" dirty="0">
                <a:cs typeface="Tahoma"/>
              </a:rPr>
              <a:t> </a:t>
            </a:r>
            <a:r>
              <a:rPr lang="en-GB" sz="2400" i="1" spc="-75" baseline="5050" dirty="0">
                <a:cs typeface="Arial"/>
              </a:rPr>
              <a:t>z</a:t>
            </a:r>
            <a:r>
              <a:rPr lang="en-GB" sz="2400" spc="-50" dirty="0">
                <a:cs typeface="Microsoft Sans Serif"/>
              </a:rPr>
              <a:t>1</a:t>
            </a:r>
            <a:r>
              <a:rPr lang="en-GB" sz="2400" spc="-45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187" baseline="5050" dirty="0">
                <a:cs typeface="Tahoma"/>
              </a:rPr>
              <a:t> </a:t>
            </a:r>
            <a:r>
              <a:rPr lang="en-GB" sz="2400" i="1" spc="-82" baseline="5050" dirty="0">
                <a:cs typeface="Arial"/>
              </a:rPr>
              <a:t>m</a:t>
            </a:r>
            <a:r>
              <a:rPr lang="en-GB" sz="2400" i="1" spc="-82" baseline="5050" dirty="0">
                <a:cs typeface="Trebuchet MS"/>
              </a:rPr>
              <a:t>/</a:t>
            </a:r>
            <a:r>
              <a:rPr lang="en-GB" sz="2400" i="1" spc="-82" baseline="5050" dirty="0">
                <a:cs typeface="Arial"/>
              </a:rPr>
              <a:t>m</a:t>
            </a:r>
            <a:r>
              <a:rPr lang="en-GB" sz="2400" spc="-55" dirty="0">
                <a:cs typeface="Microsoft Sans Serif"/>
              </a:rPr>
              <a:t>1</a:t>
            </a:r>
            <a:r>
              <a:rPr lang="en-GB" sz="2400" spc="-45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195" baseline="5050" dirty="0">
                <a:cs typeface="Tahoma"/>
              </a:rPr>
              <a:t> </a:t>
            </a:r>
            <a:r>
              <a:rPr lang="en-GB" sz="2400" spc="-75" baseline="5050" dirty="0">
                <a:cs typeface="Tahoma"/>
              </a:rPr>
              <a:t>60</a:t>
            </a:r>
            <a:r>
              <a:rPr lang="en-GB" sz="2400" i="1" spc="-75" baseline="5050" dirty="0">
                <a:cs typeface="Trebuchet MS"/>
              </a:rPr>
              <a:t>/</a:t>
            </a:r>
            <a:r>
              <a:rPr lang="en-GB" sz="2400" spc="-75" baseline="5050" dirty="0">
                <a:cs typeface="Tahoma"/>
              </a:rPr>
              <a:t>4</a:t>
            </a:r>
            <a:r>
              <a:rPr lang="en-GB" sz="2400" spc="-187" baseline="5050" dirty="0">
                <a:cs typeface="Tahoma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165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15,</a:t>
            </a:r>
            <a:r>
              <a:rPr lang="en-GB" sz="2400" spc="-97" baseline="5050" dirty="0">
                <a:cs typeface="Tahoma"/>
              </a:rPr>
              <a:t> </a:t>
            </a:r>
            <a:r>
              <a:rPr lang="en-GB" sz="2400" i="1" spc="-75" baseline="5050" dirty="0">
                <a:cs typeface="Arial"/>
              </a:rPr>
              <a:t>z</a:t>
            </a:r>
            <a:r>
              <a:rPr lang="en-GB" sz="2400" spc="-50" dirty="0">
                <a:cs typeface="Microsoft Sans Serif"/>
              </a:rPr>
              <a:t>2</a:t>
            </a:r>
            <a:r>
              <a:rPr lang="en-GB" sz="2400" spc="-70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187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20,</a:t>
            </a:r>
            <a:r>
              <a:rPr lang="en-GB" sz="2400" spc="-135" baseline="5050" dirty="0">
                <a:cs typeface="Tahoma"/>
              </a:rPr>
              <a:t> </a:t>
            </a:r>
            <a:r>
              <a:rPr lang="en-GB" sz="2400" spc="-60" baseline="5050" dirty="0">
                <a:cs typeface="Tahoma"/>
              </a:rPr>
              <a:t>and</a:t>
            </a:r>
            <a:r>
              <a:rPr lang="en-GB" sz="2400" spc="-150" baseline="5050" dirty="0">
                <a:cs typeface="Tahoma"/>
              </a:rPr>
              <a:t> </a:t>
            </a:r>
            <a:r>
              <a:rPr lang="en-GB" sz="2400" i="1" spc="-75" baseline="5050" dirty="0">
                <a:cs typeface="Arial"/>
              </a:rPr>
              <a:t>z</a:t>
            </a:r>
            <a:r>
              <a:rPr lang="en-GB" sz="2400" spc="-50" dirty="0">
                <a:cs typeface="Microsoft Sans Serif"/>
              </a:rPr>
              <a:t>3</a:t>
            </a:r>
            <a:r>
              <a:rPr lang="en-GB" sz="2400" spc="-45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195" baseline="5050" dirty="0">
                <a:cs typeface="Tahoma"/>
              </a:rPr>
              <a:t> </a:t>
            </a:r>
            <a:r>
              <a:rPr lang="en-GB" sz="2400" spc="-37" baseline="5050" dirty="0">
                <a:cs typeface="Tahoma"/>
              </a:rPr>
              <a:t>12 </a:t>
            </a:r>
            <a:r>
              <a:rPr lang="en-GB" sz="2400" spc="-44" baseline="5050" dirty="0">
                <a:cs typeface="Tahoma"/>
              </a:rPr>
              <a:t>Step</a:t>
            </a:r>
            <a:r>
              <a:rPr lang="en-GB" sz="2400" spc="-150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2:</a:t>
            </a:r>
            <a:r>
              <a:rPr lang="en-GB" sz="2400" spc="-172" baseline="5050" dirty="0">
                <a:cs typeface="Tahoma"/>
              </a:rPr>
              <a:t> </a:t>
            </a:r>
            <a:r>
              <a:rPr lang="en-GB" sz="2400" spc="-44" baseline="5050" dirty="0">
                <a:cs typeface="Tahoma"/>
              </a:rPr>
              <a:t>Calculate</a:t>
            </a:r>
            <a:r>
              <a:rPr lang="en-GB" sz="2400" spc="-165" baseline="5050" dirty="0">
                <a:cs typeface="Tahoma"/>
              </a:rPr>
              <a:t> </a:t>
            </a:r>
            <a:r>
              <a:rPr lang="en-GB" sz="2400" spc="-60" baseline="5050" dirty="0">
                <a:cs typeface="Tahoma"/>
              </a:rPr>
              <a:t>the</a:t>
            </a:r>
            <a:r>
              <a:rPr lang="en-GB" sz="2400" spc="-52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module</a:t>
            </a:r>
            <a:r>
              <a:rPr lang="en-GB" sz="2400" spc="-135" baseline="5050" dirty="0">
                <a:cs typeface="Tahoma"/>
              </a:rPr>
              <a:t> </a:t>
            </a:r>
            <a:r>
              <a:rPr lang="en-GB" sz="2400" spc="-75" baseline="5050" dirty="0">
                <a:cs typeface="Tahoma"/>
              </a:rPr>
              <a:t>inverse</a:t>
            </a:r>
            <a:r>
              <a:rPr lang="en-GB" sz="2400" spc="-240" baseline="5050" dirty="0">
                <a:cs typeface="Tahoma"/>
              </a:rPr>
              <a:t> </a:t>
            </a:r>
            <a:r>
              <a:rPr lang="en-GB" sz="2400" i="1" spc="-89" baseline="5050" dirty="0">
                <a:cs typeface="Arial"/>
              </a:rPr>
              <a:t>z</a:t>
            </a:r>
            <a:r>
              <a:rPr lang="en-GB" sz="2400" i="1" spc="-60" dirty="0">
                <a:cs typeface="Trebuchet MS"/>
              </a:rPr>
              <a:t>i</a:t>
            </a:r>
            <a:r>
              <a:rPr lang="en-GB" sz="2400" i="1" spc="-95" dirty="0">
                <a:cs typeface="Trebuchet MS"/>
              </a:rPr>
              <a:t> </a:t>
            </a:r>
            <a:r>
              <a:rPr lang="en-GB" sz="2400" i="1" spc="-52" baseline="5050" dirty="0" err="1">
                <a:cs typeface="Arial"/>
              </a:rPr>
              <a:t>y</a:t>
            </a:r>
            <a:r>
              <a:rPr lang="en-GB" sz="2400" i="1" spc="-35" dirty="0" err="1">
                <a:cs typeface="Trebuchet MS"/>
              </a:rPr>
              <a:t>i</a:t>
            </a:r>
            <a:r>
              <a:rPr lang="en-GB" sz="2400" i="1" spc="-60" dirty="0">
                <a:cs typeface="Trebuchet MS"/>
              </a:rPr>
              <a:t> </a:t>
            </a:r>
            <a:r>
              <a:rPr lang="en-GB" sz="2400" baseline="5050" dirty="0">
                <a:cs typeface="Lucida Sans Unicode"/>
              </a:rPr>
              <a:t>≡</a:t>
            </a:r>
            <a:r>
              <a:rPr lang="en-GB" sz="2400" spc="-75" baseline="5050" dirty="0">
                <a:cs typeface="Lucida Sans Unicode"/>
              </a:rPr>
              <a:t> </a:t>
            </a:r>
            <a:r>
              <a:rPr lang="en-GB" sz="2400" baseline="5050" dirty="0">
                <a:cs typeface="Tahoma"/>
              </a:rPr>
              <a:t>1</a:t>
            </a:r>
            <a:r>
              <a:rPr lang="en-GB" sz="2400" spc="-127" baseline="5050" dirty="0">
                <a:cs typeface="Tahoma"/>
              </a:rPr>
              <a:t> </a:t>
            </a:r>
            <a:r>
              <a:rPr lang="en-GB" sz="2400" i="1" spc="-60" baseline="5050" dirty="0">
                <a:cs typeface="Arial"/>
              </a:rPr>
              <a:t>mod</a:t>
            </a:r>
            <a:r>
              <a:rPr lang="en-GB" sz="2400" i="1" spc="-127" baseline="5050" dirty="0">
                <a:cs typeface="Arial"/>
              </a:rPr>
              <a:t> </a:t>
            </a:r>
            <a:r>
              <a:rPr lang="en-GB" sz="2400" i="1" spc="-52" baseline="5050" dirty="0">
                <a:cs typeface="Arial"/>
              </a:rPr>
              <a:t>m</a:t>
            </a:r>
            <a:r>
              <a:rPr lang="en-GB" sz="2400" i="1" spc="-35" dirty="0">
                <a:cs typeface="Trebuchet MS"/>
              </a:rPr>
              <a:t>i</a:t>
            </a:r>
            <a:r>
              <a:rPr lang="en-GB" sz="2400" i="1" spc="-90" dirty="0">
                <a:cs typeface="Trebuchet MS"/>
              </a:rPr>
              <a:t> </a:t>
            </a:r>
            <a:r>
              <a:rPr lang="en-GB" sz="2400" baseline="5050" dirty="0">
                <a:cs typeface="Tahoma"/>
              </a:rPr>
              <a:t>.</a:t>
            </a:r>
            <a:r>
              <a:rPr lang="en-GB" sz="2400" spc="-37" baseline="5050" dirty="0">
                <a:cs typeface="Tahoma"/>
              </a:rPr>
              <a:t> </a:t>
            </a:r>
            <a:r>
              <a:rPr lang="en-GB" sz="2400" spc="-60" baseline="5050" dirty="0">
                <a:cs typeface="Tahoma"/>
              </a:rPr>
              <a:t>In</a:t>
            </a:r>
            <a:r>
              <a:rPr lang="en-GB" sz="2400" spc="-225" baseline="5050" dirty="0">
                <a:cs typeface="Tahoma"/>
              </a:rPr>
              <a:t>  </a:t>
            </a:r>
            <a:r>
              <a:rPr lang="en-GB" sz="2400" spc="-15" baseline="5050" dirty="0">
                <a:cs typeface="Tahoma"/>
              </a:rPr>
              <a:t>other we want to solve the following</a:t>
            </a:r>
            <a:r>
              <a:rPr lang="en-GB" sz="2400" spc="-10" dirty="0">
                <a:cs typeface="Tahoma"/>
              </a:rPr>
              <a:t>:</a:t>
            </a:r>
          </a:p>
          <a:p>
            <a:pPr marL="12700" marR="5080">
              <a:lnSpc>
                <a:spcPct val="99200"/>
              </a:lnSpc>
              <a:spcBef>
                <a:spcPts val="115"/>
              </a:spcBef>
            </a:pPr>
            <a:endParaRPr lang="en-GB" sz="240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985"/>
              </a:spcBef>
              <a:buNone/>
            </a:pPr>
            <a:r>
              <a:rPr lang="en-GB" sz="2400" b="1" spc="-37" baseline="5050" dirty="0">
                <a:cs typeface="Tahoma"/>
              </a:rPr>
              <a:t>15</a:t>
            </a:r>
            <a:r>
              <a:rPr lang="en-GB" sz="2400" b="1" i="1" spc="-37" baseline="5050" dirty="0">
                <a:cs typeface="Arial"/>
              </a:rPr>
              <a:t>y</a:t>
            </a:r>
            <a:r>
              <a:rPr lang="en-GB" sz="2400" b="1" spc="-25" dirty="0">
                <a:cs typeface="Microsoft Sans Serif"/>
              </a:rPr>
              <a:t>1</a:t>
            </a:r>
            <a:r>
              <a:rPr lang="en-GB" sz="2400" b="1" spc="15" dirty="0">
                <a:cs typeface="Microsoft Sans Serif"/>
              </a:rPr>
              <a:t> </a:t>
            </a:r>
            <a:r>
              <a:rPr lang="en-GB" sz="2400" b="1" baseline="5050" dirty="0">
                <a:cs typeface="Lucida Sans Unicode"/>
              </a:rPr>
              <a:t>≡</a:t>
            </a:r>
            <a:r>
              <a:rPr lang="en-GB" sz="2400" b="1" spc="-150" baseline="5050" dirty="0">
                <a:cs typeface="Lucida Sans Unicode"/>
              </a:rPr>
              <a:t> </a:t>
            </a:r>
            <a:r>
              <a:rPr lang="en-GB" sz="2400" b="1" baseline="5050" dirty="0">
                <a:cs typeface="Tahoma"/>
              </a:rPr>
              <a:t>1</a:t>
            </a:r>
            <a:r>
              <a:rPr lang="en-GB" sz="2400" b="1" spc="-112" baseline="5050" dirty="0">
                <a:cs typeface="Tahoma"/>
              </a:rPr>
              <a:t> </a:t>
            </a:r>
            <a:r>
              <a:rPr lang="en-GB" sz="2400" b="1" i="1" baseline="5050" dirty="0">
                <a:cs typeface="Arial"/>
              </a:rPr>
              <a:t>mod</a:t>
            </a:r>
            <a:r>
              <a:rPr lang="en-GB" sz="2400" b="1" i="1" spc="89" baseline="5050" dirty="0">
                <a:cs typeface="Arial"/>
              </a:rPr>
              <a:t> </a:t>
            </a:r>
            <a:r>
              <a:rPr lang="en-GB" sz="2400" b="1" spc="-75" baseline="5050" dirty="0">
                <a:cs typeface="Tahoma"/>
              </a:rPr>
              <a:t>4</a:t>
            </a:r>
            <a:endParaRPr lang="en-GB" sz="2400" b="1" baseline="5050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400" b="1" spc="-37" baseline="5050" dirty="0">
                <a:cs typeface="Tahoma"/>
              </a:rPr>
              <a:t>20</a:t>
            </a:r>
            <a:r>
              <a:rPr lang="en-GB" sz="2400" b="1" i="1" spc="-37" baseline="5050" dirty="0">
                <a:cs typeface="Arial"/>
              </a:rPr>
              <a:t>y</a:t>
            </a:r>
            <a:r>
              <a:rPr lang="en-GB" sz="2400" b="1" spc="-25" dirty="0">
                <a:cs typeface="Microsoft Sans Serif"/>
              </a:rPr>
              <a:t>2</a:t>
            </a:r>
            <a:r>
              <a:rPr lang="en-GB" sz="2400" b="1" spc="10" dirty="0">
                <a:cs typeface="Microsoft Sans Serif"/>
              </a:rPr>
              <a:t> </a:t>
            </a:r>
            <a:r>
              <a:rPr lang="en-GB" sz="2400" b="1" baseline="5050" dirty="0">
                <a:cs typeface="Lucida Sans Unicode"/>
              </a:rPr>
              <a:t>≡</a:t>
            </a:r>
            <a:r>
              <a:rPr lang="en-GB" sz="2400" b="1" spc="-150" baseline="5050" dirty="0">
                <a:cs typeface="Lucida Sans Unicode"/>
              </a:rPr>
              <a:t> </a:t>
            </a:r>
            <a:r>
              <a:rPr lang="en-GB" sz="2400" b="1" baseline="5050" dirty="0">
                <a:cs typeface="Tahoma"/>
              </a:rPr>
              <a:t>1</a:t>
            </a:r>
            <a:r>
              <a:rPr lang="en-GB" sz="2400" b="1" spc="-120" baseline="5050" dirty="0">
                <a:cs typeface="Tahoma"/>
              </a:rPr>
              <a:t> </a:t>
            </a:r>
            <a:r>
              <a:rPr lang="en-GB" sz="2400" b="1" i="1" baseline="5050" dirty="0">
                <a:cs typeface="Arial"/>
              </a:rPr>
              <a:t>mod</a:t>
            </a:r>
            <a:r>
              <a:rPr lang="en-GB" sz="2400" b="1" i="1" spc="89" baseline="5050" dirty="0">
                <a:cs typeface="Arial"/>
              </a:rPr>
              <a:t> </a:t>
            </a:r>
            <a:r>
              <a:rPr lang="en-GB" sz="2400" b="1" spc="-75" baseline="5050" dirty="0">
                <a:cs typeface="Tahoma"/>
              </a:rPr>
              <a:t>3</a:t>
            </a:r>
            <a:endParaRPr lang="en-GB" sz="2400" b="1" baseline="5050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400" b="1" spc="-37" baseline="5050" dirty="0">
                <a:cs typeface="Tahoma"/>
              </a:rPr>
              <a:t>12</a:t>
            </a:r>
            <a:r>
              <a:rPr lang="en-GB" sz="2400" b="1" i="1" spc="-37" baseline="5050" dirty="0">
                <a:cs typeface="Arial"/>
              </a:rPr>
              <a:t>y</a:t>
            </a:r>
            <a:r>
              <a:rPr lang="en-GB" sz="2400" b="1" spc="-25" dirty="0">
                <a:cs typeface="Microsoft Sans Serif"/>
              </a:rPr>
              <a:t>3</a:t>
            </a:r>
            <a:r>
              <a:rPr lang="en-GB" sz="2400" b="1" spc="15" dirty="0">
                <a:cs typeface="Microsoft Sans Serif"/>
              </a:rPr>
              <a:t> </a:t>
            </a:r>
            <a:r>
              <a:rPr lang="en-GB" sz="2400" b="1" baseline="5050" dirty="0">
                <a:cs typeface="Lucida Sans Unicode"/>
              </a:rPr>
              <a:t>≡</a:t>
            </a:r>
            <a:r>
              <a:rPr lang="en-GB" sz="2400" b="1" spc="-150" baseline="5050" dirty="0">
                <a:cs typeface="Lucida Sans Unicode"/>
              </a:rPr>
              <a:t> </a:t>
            </a:r>
            <a:r>
              <a:rPr lang="en-GB" sz="2400" b="1" baseline="5050" dirty="0">
                <a:cs typeface="Tahoma"/>
              </a:rPr>
              <a:t>1</a:t>
            </a:r>
            <a:r>
              <a:rPr lang="en-GB" sz="2400" b="1" spc="-112" baseline="5050" dirty="0">
                <a:cs typeface="Tahoma"/>
              </a:rPr>
              <a:t> </a:t>
            </a:r>
            <a:r>
              <a:rPr lang="en-GB" sz="2400" b="1" i="1" baseline="5050" dirty="0">
                <a:cs typeface="Arial"/>
              </a:rPr>
              <a:t>mod</a:t>
            </a:r>
            <a:r>
              <a:rPr lang="en-GB" sz="2400" b="1" i="1" spc="89" baseline="5050" dirty="0">
                <a:cs typeface="Arial"/>
              </a:rPr>
              <a:t> </a:t>
            </a:r>
            <a:r>
              <a:rPr lang="en-GB" sz="2400" b="1" spc="-75" baseline="5050" dirty="0">
                <a:cs typeface="Tahoma"/>
              </a:rPr>
              <a:t>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2400" baseline="505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GB" sz="2400" spc="-44" baseline="5050" dirty="0">
                <a:cs typeface="Tahoma"/>
              </a:rPr>
              <a:t>Based</a:t>
            </a:r>
            <a:r>
              <a:rPr lang="en-GB" sz="2400" spc="-60" baseline="5050" dirty="0">
                <a:cs typeface="Tahoma"/>
              </a:rPr>
              <a:t> </a:t>
            </a:r>
            <a:r>
              <a:rPr lang="en-GB" sz="2400" spc="-30" baseline="5050" dirty="0">
                <a:cs typeface="Tahoma"/>
              </a:rPr>
              <a:t>on</a:t>
            </a:r>
            <a:r>
              <a:rPr lang="en-GB" sz="2400" spc="-104" baseline="5050" dirty="0">
                <a:cs typeface="Tahoma"/>
              </a:rPr>
              <a:t> </a:t>
            </a:r>
            <a:r>
              <a:rPr lang="en-GB" sz="2400" spc="-44" baseline="5050" dirty="0">
                <a:cs typeface="Tahoma"/>
              </a:rPr>
              <a:t>calculations,</a:t>
            </a:r>
            <a:r>
              <a:rPr lang="en-GB" sz="2400" spc="-67" baseline="5050" dirty="0">
                <a:cs typeface="Tahoma"/>
              </a:rPr>
              <a:t> </a:t>
            </a:r>
            <a:r>
              <a:rPr lang="en-GB" sz="2400" i="1" baseline="5050" dirty="0">
                <a:cs typeface="Arial"/>
              </a:rPr>
              <a:t>y</a:t>
            </a:r>
            <a:r>
              <a:rPr lang="en-GB" sz="2400" dirty="0">
                <a:cs typeface="Microsoft Sans Serif"/>
              </a:rPr>
              <a:t>1</a:t>
            </a:r>
            <a:r>
              <a:rPr lang="en-GB" sz="2400" spc="50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-30" baseline="5050" dirty="0">
                <a:cs typeface="Tahoma"/>
              </a:rPr>
              <a:t> </a:t>
            </a:r>
            <a:r>
              <a:rPr lang="en-GB" sz="2400" spc="-67" baseline="5050" dirty="0">
                <a:cs typeface="Tahoma"/>
              </a:rPr>
              <a:t>3</a:t>
            </a:r>
            <a:r>
              <a:rPr lang="en-GB" sz="2400" i="1" spc="-67" baseline="5050" dirty="0">
                <a:cs typeface="Trebuchet MS"/>
              </a:rPr>
              <a:t>,</a:t>
            </a:r>
            <a:r>
              <a:rPr lang="en-GB" sz="2400" i="1" spc="-352" baseline="5050" dirty="0">
                <a:cs typeface="Trebuchet MS"/>
              </a:rPr>
              <a:t> </a:t>
            </a:r>
            <a:r>
              <a:rPr lang="en-GB" sz="2400" i="1" baseline="5050" dirty="0">
                <a:cs typeface="Arial"/>
              </a:rPr>
              <a:t>y</a:t>
            </a:r>
            <a:r>
              <a:rPr lang="en-GB" sz="2400" dirty="0">
                <a:cs typeface="Microsoft Sans Serif"/>
              </a:rPr>
              <a:t>2</a:t>
            </a:r>
            <a:r>
              <a:rPr lang="en-GB" sz="2400" spc="90" dirty="0">
                <a:cs typeface="Microsoft Sans Serif"/>
              </a:rPr>
              <a:t> </a:t>
            </a:r>
            <a:r>
              <a:rPr lang="en-GB" sz="2400" baseline="5050" dirty="0">
                <a:cs typeface="Tahoma"/>
              </a:rPr>
              <a:t>=</a:t>
            </a:r>
            <a:r>
              <a:rPr lang="en-GB" sz="2400" spc="-30" baseline="5050" dirty="0">
                <a:cs typeface="Tahoma"/>
              </a:rPr>
              <a:t> </a:t>
            </a:r>
            <a:r>
              <a:rPr lang="en-GB" sz="2400" baseline="5050" dirty="0">
                <a:cs typeface="Tahoma"/>
              </a:rPr>
              <a:t>2,</a:t>
            </a:r>
            <a:r>
              <a:rPr lang="en-GB" sz="2400" spc="-44" baseline="5050" dirty="0">
                <a:cs typeface="Tahoma"/>
              </a:rPr>
              <a:t> </a:t>
            </a:r>
            <a:r>
              <a:rPr lang="en-GB" sz="2400" spc="-52" baseline="5050" dirty="0">
                <a:cs typeface="Tahoma"/>
              </a:rPr>
              <a:t>and</a:t>
            </a:r>
            <a:r>
              <a:rPr lang="en-GB" sz="2400" spc="-82" baseline="5050" dirty="0">
                <a:cs typeface="Tahoma"/>
              </a:rPr>
              <a:t> </a:t>
            </a:r>
            <a:r>
              <a:rPr lang="en-GB" sz="2400" i="1" baseline="5050" dirty="0">
                <a:cs typeface="Arial"/>
              </a:rPr>
              <a:t>y</a:t>
            </a:r>
            <a:r>
              <a:rPr lang="en-GB" sz="2400" dirty="0">
                <a:cs typeface="Microsoft Sans Serif"/>
              </a:rPr>
              <a:t>3</a:t>
            </a:r>
            <a:r>
              <a:rPr lang="en-GB" sz="2400" spc="90" dirty="0">
                <a:cs typeface="Microsoft Sans Serif"/>
              </a:rPr>
              <a:t> </a:t>
            </a:r>
            <a:r>
              <a:rPr lang="en-GB" sz="2400" baseline="5050">
                <a:cs typeface="Tahoma"/>
              </a:rPr>
              <a:t>=</a:t>
            </a:r>
            <a:r>
              <a:rPr lang="en-GB" sz="2400" spc="-22" baseline="5050">
                <a:cs typeface="Tahoma"/>
              </a:rPr>
              <a:t> </a:t>
            </a:r>
            <a:r>
              <a:rPr lang="en-GB" sz="2400" spc="-75" baseline="5050">
                <a:cs typeface="Tahoma"/>
              </a:rPr>
              <a:t>2</a:t>
            </a:r>
            <a:endParaRPr lang="en-GB" sz="2400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961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spc="-25" dirty="0">
                <a:cs typeface="Tahoma"/>
              </a:rPr>
              <a:t>Step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3:</a:t>
            </a:r>
            <a:r>
              <a:rPr lang="en-GB" sz="2000" spc="4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Finally</a:t>
            </a:r>
            <a:r>
              <a:rPr lang="en-GB" sz="2000" spc="-30" dirty="0">
                <a:cs typeface="Tahoma"/>
              </a:rPr>
              <a:t> calculate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value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x</a:t>
            </a:r>
            <a:r>
              <a:rPr lang="en-GB" sz="2000" i="1" spc="9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by: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  <a:p>
            <a:pPr marL="313055" algn="ctr">
              <a:lnSpc>
                <a:spcPts val="1275"/>
              </a:lnSpc>
              <a:spcBef>
                <a:spcPts val="890"/>
              </a:spcBef>
            </a:pPr>
            <a:r>
              <a:rPr lang="en-GB" sz="2000" i="1" baseline="5050" dirty="0">
                <a:cs typeface="Arial"/>
              </a:rPr>
              <a:t>x</a:t>
            </a:r>
            <a:r>
              <a:rPr lang="en-GB" sz="2000" i="1" spc="82" baseline="5050" dirty="0">
                <a:cs typeface="Arial"/>
              </a:rPr>
              <a:t> </a:t>
            </a:r>
            <a:r>
              <a:rPr lang="en-GB" sz="2000" baseline="5050" dirty="0">
                <a:cs typeface="Lucida Sans Unicode"/>
              </a:rPr>
              <a:t>≡</a:t>
            </a:r>
            <a:r>
              <a:rPr lang="en-GB" sz="2000" spc="-97" baseline="5050" dirty="0">
                <a:cs typeface="Lucida Sans Unicode"/>
              </a:rPr>
              <a:t> </a:t>
            </a:r>
            <a:r>
              <a:rPr lang="en-GB" sz="2000" i="1" spc="-37" baseline="5050" dirty="0">
                <a:cs typeface="Arial"/>
              </a:rPr>
              <a:t>a</a:t>
            </a:r>
            <a:r>
              <a:rPr lang="en-GB" sz="2000" spc="-25" dirty="0">
                <a:cs typeface="Microsoft Sans Serif"/>
              </a:rPr>
              <a:t>1</a:t>
            </a:r>
            <a:r>
              <a:rPr lang="en-GB" sz="2000" i="1" spc="-37" baseline="5050" dirty="0">
                <a:cs typeface="Arial"/>
              </a:rPr>
              <a:t>y</a:t>
            </a:r>
            <a:r>
              <a:rPr lang="en-GB" sz="2000" spc="-25" dirty="0">
                <a:cs typeface="Microsoft Sans Serif"/>
              </a:rPr>
              <a:t>1</a:t>
            </a:r>
            <a:r>
              <a:rPr lang="en-GB" sz="2000" i="1" spc="-37" baseline="5050" dirty="0">
                <a:cs typeface="Arial"/>
              </a:rPr>
              <a:t>z</a:t>
            </a:r>
            <a:r>
              <a:rPr lang="en-GB" sz="2000" spc="-25" dirty="0">
                <a:cs typeface="Microsoft Sans Serif"/>
              </a:rPr>
              <a:t>1</a:t>
            </a:r>
            <a:r>
              <a:rPr lang="en-GB" sz="2000" spc="35" dirty="0">
                <a:cs typeface="Microsoft Sans Serif"/>
              </a:rPr>
              <a:t> </a:t>
            </a:r>
            <a:r>
              <a:rPr lang="en-GB" sz="2000" baseline="5050" dirty="0">
                <a:cs typeface="Tahoma"/>
              </a:rPr>
              <a:t>+</a:t>
            </a:r>
            <a:r>
              <a:rPr lang="en-GB" sz="2000" spc="345" baseline="5050" dirty="0">
                <a:cs typeface="Tahoma"/>
              </a:rPr>
              <a:t> </a:t>
            </a:r>
            <a:r>
              <a:rPr lang="en-GB" sz="2000" i="1" spc="-15" baseline="5050" dirty="0">
                <a:cs typeface="Arial"/>
              </a:rPr>
              <a:t>a</a:t>
            </a:r>
            <a:r>
              <a:rPr lang="en-GB" sz="2000" spc="-10" dirty="0">
                <a:cs typeface="Microsoft Sans Serif"/>
              </a:rPr>
              <a:t>2</a:t>
            </a:r>
            <a:r>
              <a:rPr lang="en-GB" sz="2000" i="1" spc="-15" baseline="5050" dirty="0">
                <a:cs typeface="Arial"/>
              </a:rPr>
              <a:t>y</a:t>
            </a:r>
            <a:r>
              <a:rPr lang="en-GB" sz="2000" spc="-10" dirty="0">
                <a:cs typeface="Microsoft Sans Serif"/>
              </a:rPr>
              <a:t>2</a:t>
            </a:r>
            <a:r>
              <a:rPr lang="en-GB" sz="2000" i="1" spc="-15" baseline="5050" dirty="0">
                <a:cs typeface="Arial"/>
              </a:rPr>
              <a:t>z</a:t>
            </a:r>
            <a:r>
              <a:rPr lang="en-GB" sz="2000" spc="-10" dirty="0">
                <a:cs typeface="Microsoft Sans Serif"/>
              </a:rPr>
              <a:t>2</a:t>
            </a:r>
            <a:r>
              <a:rPr lang="en-GB" sz="2000" spc="204" dirty="0">
                <a:cs typeface="Microsoft Sans Serif"/>
              </a:rPr>
              <a:t> </a:t>
            </a:r>
            <a:r>
              <a:rPr lang="en-GB" sz="2000" baseline="5050" dirty="0">
                <a:cs typeface="Tahoma"/>
              </a:rPr>
              <a:t>+</a:t>
            </a:r>
            <a:r>
              <a:rPr lang="en-GB" sz="2000" spc="345" baseline="5050" dirty="0">
                <a:cs typeface="Tahoma"/>
              </a:rPr>
              <a:t> </a:t>
            </a:r>
            <a:r>
              <a:rPr lang="en-GB" sz="2000" i="1" spc="-15" baseline="5050" dirty="0">
                <a:cs typeface="Arial"/>
              </a:rPr>
              <a:t>a</a:t>
            </a:r>
            <a:r>
              <a:rPr lang="en-GB" sz="2000" spc="-10" dirty="0">
                <a:cs typeface="Microsoft Sans Serif"/>
              </a:rPr>
              <a:t>3</a:t>
            </a:r>
            <a:r>
              <a:rPr lang="en-GB" sz="2000" i="1" spc="-15" baseline="5050" dirty="0">
                <a:cs typeface="Arial"/>
              </a:rPr>
              <a:t>y</a:t>
            </a:r>
            <a:r>
              <a:rPr lang="en-GB" sz="2000" spc="-10" dirty="0">
                <a:cs typeface="Microsoft Sans Serif"/>
              </a:rPr>
              <a:t>3</a:t>
            </a:r>
            <a:r>
              <a:rPr lang="en-GB" sz="2000" i="1" spc="-15" baseline="5050" dirty="0">
                <a:cs typeface="Arial"/>
              </a:rPr>
              <a:t>z</a:t>
            </a:r>
            <a:r>
              <a:rPr lang="en-GB" sz="2000" spc="-10" dirty="0">
                <a:cs typeface="Microsoft Sans Serif"/>
              </a:rPr>
              <a:t>3</a:t>
            </a:r>
            <a:r>
              <a:rPr lang="en-GB" sz="2000" spc="135" dirty="0">
                <a:cs typeface="Microsoft Sans Serif"/>
              </a:rPr>
              <a:t> </a:t>
            </a:r>
            <a:r>
              <a:rPr lang="en-GB" sz="2000" baseline="5050" dirty="0">
                <a:cs typeface="Tahoma"/>
              </a:rPr>
              <a:t>(</a:t>
            </a:r>
            <a:r>
              <a:rPr lang="en-GB" sz="2000" spc="-30" baseline="5050" dirty="0">
                <a:cs typeface="Tahoma"/>
              </a:rPr>
              <a:t> </a:t>
            </a:r>
            <a:r>
              <a:rPr lang="en-GB" sz="2000" i="1" baseline="5050" dirty="0">
                <a:cs typeface="Arial"/>
              </a:rPr>
              <a:t>mod</a:t>
            </a:r>
            <a:r>
              <a:rPr lang="en-GB" sz="2000" i="1" spc="67" baseline="5050" dirty="0">
                <a:cs typeface="Arial"/>
              </a:rPr>
              <a:t> </a:t>
            </a:r>
            <a:r>
              <a:rPr lang="en-GB" sz="2000" spc="-37" baseline="5050" dirty="0">
                <a:cs typeface="Tahoma"/>
              </a:rPr>
              <a:t>60)</a:t>
            </a:r>
          </a:p>
          <a:p>
            <a:pPr marL="313055" algn="ctr">
              <a:lnSpc>
                <a:spcPts val="1275"/>
              </a:lnSpc>
              <a:spcBef>
                <a:spcPts val="890"/>
              </a:spcBef>
            </a:pPr>
            <a:endParaRPr lang="en-GB" sz="2000" baseline="5050" dirty="0">
              <a:cs typeface="Tahoma"/>
            </a:endParaRPr>
          </a:p>
          <a:p>
            <a:pPr marL="313690" algn="ctr">
              <a:lnSpc>
                <a:spcPts val="1275"/>
              </a:lnSpc>
            </a:pPr>
            <a:r>
              <a:rPr lang="en-GB" sz="2000" i="1" dirty="0">
                <a:cs typeface="Arial"/>
              </a:rPr>
              <a:t>x</a:t>
            </a:r>
            <a:r>
              <a:rPr lang="en-GB" sz="2000" i="1" spc="-40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-35" dirty="0">
                <a:cs typeface="Lucida Sans Unicode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50" dirty="0">
                <a:cs typeface="Lucida Sans Unicode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20" dirty="0">
                <a:cs typeface="Lucida Sans Unicode"/>
              </a:rPr>
              <a:t> </a:t>
            </a:r>
            <a:r>
              <a:rPr lang="en-GB" sz="2000" spc="-30" dirty="0">
                <a:cs typeface="Tahoma"/>
              </a:rPr>
              <a:t>15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+</a:t>
            </a:r>
            <a:r>
              <a:rPr lang="en-GB" sz="2000" spc="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2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50" dirty="0">
                <a:cs typeface="Lucida Sans Unicode"/>
              </a:rPr>
              <a:t> </a:t>
            </a:r>
            <a:r>
              <a:rPr lang="en-GB" sz="2000" dirty="0">
                <a:cs typeface="Tahoma"/>
              </a:rPr>
              <a:t>2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25" dirty="0">
                <a:cs typeface="Lucida Sans Unicode"/>
              </a:rPr>
              <a:t> </a:t>
            </a:r>
            <a:r>
              <a:rPr lang="en-GB" sz="2000" dirty="0">
                <a:cs typeface="Tahoma"/>
              </a:rPr>
              <a:t>20</a:t>
            </a:r>
            <a:r>
              <a:rPr lang="en-GB" sz="2000" spc="3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+</a:t>
            </a:r>
            <a:r>
              <a:rPr lang="en-GB" sz="2000" spc="4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4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45" dirty="0">
                <a:cs typeface="Lucida Sans Unicode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155" dirty="0">
                <a:cs typeface="Tahoma"/>
              </a:rPr>
              <a:t> </a:t>
            </a:r>
            <a:r>
              <a:rPr lang="en-GB" sz="2000" dirty="0">
                <a:cs typeface="Lucida Sans Unicode"/>
              </a:rPr>
              <a:t>×</a:t>
            </a:r>
            <a:r>
              <a:rPr lang="en-GB" sz="2000" spc="-150" dirty="0">
                <a:cs typeface="Lucida Sans Unicode"/>
              </a:rPr>
              <a:t> </a:t>
            </a:r>
            <a:r>
              <a:rPr lang="en-GB" sz="2000" spc="-10" dirty="0">
                <a:cs typeface="Tahoma"/>
              </a:rPr>
              <a:t>12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10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60)</a:t>
            </a:r>
            <a:endParaRPr lang="en-GB" sz="2000" dirty="0">
              <a:cs typeface="Tahoma"/>
            </a:endParaRPr>
          </a:p>
          <a:p>
            <a:pPr marL="312420" algn="ctr">
              <a:lnSpc>
                <a:spcPct val="100000"/>
              </a:lnSpc>
            </a:pPr>
            <a:r>
              <a:rPr lang="en-GB" sz="2000" i="1" dirty="0">
                <a:cs typeface="Arial"/>
              </a:rPr>
              <a:t>x</a:t>
            </a:r>
            <a:r>
              <a:rPr lang="en-GB" sz="2000" i="1" spc="4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-40" dirty="0">
                <a:cs typeface="Lucida Sans Unicode"/>
              </a:rPr>
              <a:t> </a:t>
            </a:r>
            <a:r>
              <a:rPr lang="en-GB" sz="2000" spc="-30" dirty="0">
                <a:cs typeface="Tahoma"/>
              </a:rPr>
              <a:t>59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15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60)</a:t>
            </a: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88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Congruence</a:t>
            </a:r>
          </a:p>
          <a:p>
            <a:r>
              <a:rPr lang="en-GB" sz="2000" dirty="0"/>
              <a:t>Greatest common divisor </a:t>
            </a:r>
          </a:p>
          <a:p>
            <a:r>
              <a:rPr lang="en-GB" sz="2000" dirty="0"/>
              <a:t>Chinese Remainder </a:t>
            </a:r>
            <a:r>
              <a:rPr lang="en-GB" sz="2000" dirty="0" err="1"/>
              <a:t>Theorum</a:t>
            </a:r>
            <a:r>
              <a:rPr lang="en-GB" sz="2000" dirty="0"/>
              <a:t> </a:t>
            </a:r>
          </a:p>
          <a:p>
            <a:r>
              <a:rPr lang="en-GB" sz="2000" dirty="0"/>
              <a:t>Entropy</a:t>
            </a:r>
          </a:p>
          <a:p>
            <a:r>
              <a:rPr lang="en-GB" sz="2000" dirty="0"/>
              <a:t>Recap of lecture </a:t>
            </a:r>
          </a:p>
          <a:p>
            <a:r>
              <a:rPr lang="en-GB" sz="2000" dirty="0"/>
              <a:t>Post-sessional work</a:t>
            </a:r>
          </a:p>
        </p:txBody>
      </p:sp>
    </p:spTree>
    <p:extLst>
      <p:ext uri="{BB962C8B-B14F-4D97-AF65-F5344CB8AC3E}">
        <p14:creationId xmlns:p14="http://schemas.microsoft.com/office/powerpoint/2010/main" val="303243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123915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R="91440">
              <a:lnSpc>
                <a:spcPct val="102600"/>
              </a:lnSpc>
              <a:spcBef>
                <a:spcPts val="55"/>
              </a:spcBef>
            </a:pPr>
            <a:r>
              <a:rPr lang="en-GB" sz="2000" spc="-30" dirty="0">
                <a:cs typeface="Tahoma"/>
              </a:rPr>
              <a:t>Refers to the “randomness” in cryptography or the unpredictability</a:t>
            </a:r>
          </a:p>
          <a:p>
            <a:pPr marR="91440">
              <a:lnSpc>
                <a:spcPct val="102600"/>
              </a:lnSpc>
              <a:spcBef>
                <a:spcPts val="55"/>
              </a:spcBef>
            </a:pPr>
            <a:endParaRPr lang="en-GB" sz="2000" spc="-30" dirty="0">
              <a:cs typeface="Tahoma"/>
            </a:endParaRPr>
          </a:p>
          <a:p>
            <a:pPr marR="91440">
              <a:lnSpc>
                <a:spcPct val="102600"/>
              </a:lnSpc>
              <a:spcBef>
                <a:spcPts val="55"/>
              </a:spcBef>
            </a:pPr>
            <a:r>
              <a:rPr lang="en-GB" sz="2000" dirty="0"/>
              <a:t>The higher the entropy value is, the greater is the unpredictability of the data </a:t>
            </a:r>
          </a:p>
          <a:p>
            <a:pPr marR="91440">
              <a:lnSpc>
                <a:spcPct val="102600"/>
              </a:lnSpc>
              <a:spcBef>
                <a:spcPts val="55"/>
              </a:spcBef>
            </a:pPr>
            <a:endParaRPr lang="en-GB" sz="2000" dirty="0"/>
          </a:p>
          <a:p>
            <a:pPr marR="91440">
              <a:lnSpc>
                <a:spcPct val="102600"/>
              </a:lnSpc>
              <a:spcBef>
                <a:spcPts val="55"/>
              </a:spcBef>
            </a:pPr>
            <a:r>
              <a:rPr lang="en-GB" sz="2000" dirty="0"/>
              <a:t>It is calculated using</a:t>
            </a:r>
            <a:r>
              <a:rPr lang="en-GB" sz="2000" spc="-30" dirty="0">
                <a:cs typeface="Tahoma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B8191-7B74-2E20-D5E5-9D9CC78C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29" y="5177021"/>
            <a:ext cx="3703770" cy="11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dirty="0">
                <a:cs typeface="Tahoma"/>
              </a:rPr>
              <a:t>X – all possible outcomes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dirty="0">
                <a:cs typeface="Tahoma"/>
              </a:rPr>
              <a:t>P(x</a:t>
            </a:r>
            <a:r>
              <a:rPr lang="en-GB" sz="2000" baseline="-25000" dirty="0">
                <a:cs typeface="Tahoma"/>
              </a:rPr>
              <a:t>i</a:t>
            </a:r>
            <a:r>
              <a:rPr lang="en-GB" sz="2000" dirty="0">
                <a:cs typeface="Tahoma"/>
              </a:rPr>
              <a:t>) – probability of a certain outcome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dirty="0" err="1">
                <a:cs typeface="Tahoma"/>
              </a:rPr>
              <a:t>Logb</a:t>
            </a:r>
            <a:r>
              <a:rPr lang="en-GB" sz="2000" dirty="0">
                <a:cs typeface="Tahoma"/>
              </a:rPr>
              <a:t> p(x</a:t>
            </a:r>
            <a:r>
              <a:rPr lang="en-GB" sz="2000" baseline="-25000" dirty="0">
                <a:cs typeface="Tahoma"/>
              </a:rPr>
              <a:t>i</a:t>
            </a:r>
            <a:r>
              <a:rPr lang="en-GB" sz="2000" dirty="0">
                <a:cs typeface="Tahoma"/>
              </a:rPr>
              <a:t>) – the outcome of all information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dirty="0">
                <a:cs typeface="Tahoma"/>
              </a:rPr>
              <a:t>Summation – addition of all possible outcomes and weighs them for overall uncertainty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dirty="0">
                <a:cs typeface="Tahoma"/>
              </a:rPr>
              <a:t>- - Ensures the value is positive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876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Questions on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GB" sz="2000" spc="-15" dirty="0">
                <a:cs typeface="Tahoma"/>
              </a:rPr>
              <a:t>Where should entropy be applied in cryptography and why?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en-GB" sz="2000" spc="-1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GB" sz="2000" spc="-15" dirty="0">
                <a:cs typeface="Tahoma"/>
              </a:rPr>
              <a:t>Can you think of anything else that has high entropy and why?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38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Model of secret communication</a:t>
            </a:r>
          </a:p>
        </p:txBody>
      </p:sp>
      <p:pic>
        <p:nvPicPr>
          <p:cNvPr id="11" name="Content Placeholder 10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AA1F93DE-E574-7301-A844-3D3DDBAC6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31" y="1891970"/>
            <a:ext cx="7755133" cy="4351338"/>
          </a:xfrm>
        </p:spPr>
      </p:pic>
    </p:spTree>
    <p:extLst>
      <p:ext uri="{BB962C8B-B14F-4D97-AF65-F5344CB8AC3E}">
        <p14:creationId xmlns:p14="http://schemas.microsoft.com/office/powerpoint/2010/main" val="162692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Passive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dirty="0"/>
              <a:t>Ciphertext only K</a:t>
            </a:r>
          </a:p>
          <a:p>
            <a:pPr marL="495300" marR="1308735" lvl="1">
              <a:lnSpc>
                <a:spcPct val="125299"/>
              </a:lnSpc>
              <a:spcBef>
                <a:spcPts val="100"/>
              </a:spcBef>
            </a:pPr>
            <a:r>
              <a:rPr lang="en-GB" sz="2000" dirty="0"/>
              <a:t>Analysing the ciphertext produced</a:t>
            </a:r>
          </a:p>
          <a:p>
            <a:pPr marL="0" marR="130873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dirty="0"/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dirty="0"/>
              <a:t>Known plaintext </a:t>
            </a:r>
          </a:p>
          <a:p>
            <a:pPr marL="952500" marR="1308735" lvl="2">
              <a:lnSpc>
                <a:spcPct val="125299"/>
              </a:lnSpc>
              <a:spcBef>
                <a:spcPts val="100"/>
              </a:spcBef>
            </a:pPr>
            <a:r>
              <a:rPr lang="en-GB" dirty="0"/>
              <a:t>Uses both plaintext and ciphertext </a:t>
            </a:r>
          </a:p>
          <a:p>
            <a:pPr marL="952500" marR="1308735" lvl="2">
              <a:lnSpc>
                <a:spcPct val="125299"/>
              </a:lnSpc>
              <a:spcBef>
                <a:spcPts val="100"/>
              </a:spcBef>
            </a:pPr>
            <a:endParaRPr lang="en-GB" dirty="0"/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dirty="0"/>
              <a:t>Chosen plaintext</a:t>
            </a:r>
          </a:p>
          <a:p>
            <a:pPr marL="952500" marR="1308735" lvl="2">
              <a:lnSpc>
                <a:spcPct val="125299"/>
              </a:lnSpc>
              <a:spcBef>
                <a:spcPts val="100"/>
              </a:spcBef>
            </a:pPr>
            <a:r>
              <a:rPr lang="en-GB" dirty="0"/>
              <a:t> Uses plaintext on a given </a:t>
            </a:r>
            <a:r>
              <a:rPr lang="en-GB" dirty="0" err="1"/>
              <a:t>cyphersystem</a:t>
            </a:r>
            <a:r>
              <a:rPr lang="en-GB" dirty="0"/>
              <a:t> to analyse ciphertext obtained </a:t>
            </a:r>
          </a:p>
          <a:p>
            <a:pPr marL="952500" marR="1308735" lvl="2">
              <a:lnSpc>
                <a:spcPct val="125299"/>
              </a:lnSpc>
              <a:spcBef>
                <a:spcPts val="100"/>
              </a:spcBef>
            </a:pPr>
            <a:endParaRPr lang="en-GB" dirty="0"/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dirty="0"/>
              <a:t>Chosen ciphertext </a:t>
            </a:r>
          </a:p>
          <a:p>
            <a:pPr marL="952500" marR="1308735" lvl="2">
              <a:lnSpc>
                <a:spcPct val="125299"/>
              </a:lnSpc>
              <a:spcBef>
                <a:spcPts val="100"/>
              </a:spcBef>
            </a:pPr>
            <a:r>
              <a:rPr lang="en-GB" dirty="0"/>
              <a:t>Uses ciphertext on a given </a:t>
            </a:r>
            <a:r>
              <a:rPr lang="en-GB" dirty="0" err="1"/>
              <a:t>cyphersystem</a:t>
            </a:r>
            <a:r>
              <a:rPr lang="en-GB" dirty="0"/>
              <a:t> to analyse plaintext obtained</a:t>
            </a:r>
            <a:endParaRPr lang="en-GB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250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lang="en-GB" sz="2000" dirty="0"/>
              <a:t>According to Shannon, a cryptosystem has perfect secrecy if:</a:t>
            </a:r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/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/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/>
          </a:p>
          <a:p>
            <a:pPr marL="0" marR="5080" indent="0" algn="ctr">
              <a:lnSpc>
                <a:spcPts val="1200"/>
              </a:lnSpc>
              <a:spcBef>
                <a:spcPts val="229"/>
              </a:spcBef>
              <a:buNone/>
            </a:pPr>
            <a:r>
              <a:rPr lang="en-GB" sz="2000" b="1" dirty="0"/>
              <a:t>H(M) ≤ H(K)</a:t>
            </a:r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/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/>
          </a:p>
          <a:p>
            <a:pPr marL="12700" marR="5080">
              <a:lnSpc>
                <a:spcPct val="100000"/>
              </a:lnSpc>
              <a:spcBef>
                <a:spcPts val="229"/>
              </a:spcBef>
            </a:pPr>
            <a:r>
              <a:rPr lang="en-GB" sz="2000" dirty="0"/>
              <a:t> For this to happen, the size (or more specifically, the length) of K needs to be at least as large as the size of the plaintext. </a:t>
            </a:r>
            <a:endParaRPr lang="en-GB" sz="20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521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2224007"/>
            <a:ext cx="8843589" cy="3625148"/>
          </a:xfrm>
        </p:spPr>
        <p:txBody>
          <a:bodyPr anchor="ctr">
            <a:noAutofit/>
          </a:bodyPr>
          <a:lstStyle/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dirty="0"/>
              <a:t>Today we looked at congruency and greatest common divisor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/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dirty="0"/>
              <a:t>We also looked at Euclidean algorithm and the Chinese remainder theorem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/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dirty="0"/>
              <a:t> We discussed entropy and its role within cryptography 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b="1" dirty="0">
                <a:solidFill>
                  <a:srgbClr val="FF0000"/>
                </a:solidFill>
              </a:rPr>
              <a:t>Next week: Symmetric encryption </a:t>
            </a:r>
            <a:endParaRPr lang="en-GB" sz="20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7803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Write a report on your findings around symmetric encryption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Look at the different types and identify some possible issues with this form </a:t>
            </a:r>
            <a:r>
              <a:rPr lang="en-GB" sz="2000" spc="-70">
                <a:latin typeface="Tahoma"/>
                <a:cs typeface="Tahoma"/>
              </a:rPr>
              <a:t>of encryption </a:t>
            </a: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Upload to Moodle by </a:t>
            </a:r>
            <a:r>
              <a:rPr lang="en-GB" sz="2000" b="1" spc="-70" dirty="0">
                <a:solidFill>
                  <a:srgbClr val="FF0000"/>
                </a:solidFill>
                <a:latin typeface="Tahoma"/>
                <a:cs typeface="Tahoma"/>
              </a:rPr>
              <a:t>next Thursday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17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72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Congruence</a:t>
            </a:r>
          </a:p>
        </p:txBody>
      </p:sp>
    </p:spTree>
    <p:extLst>
      <p:ext uri="{BB962C8B-B14F-4D97-AF65-F5344CB8AC3E}">
        <p14:creationId xmlns:p14="http://schemas.microsoft.com/office/powerpoint/2010/main" val="2904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lang="en-GB" sz="2000" spc="-40" dirty="0">
                <a:cs typeface="Tahoma"/>
              </a:rPr>
              <a:t>Given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two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integers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3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dirty="0">
                <a:cs typeface="Tahoma"/>
              </a:rPr>
              <a:t>,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we</a:t>
            </a:r>
            <a:r>
              <a:rPr lang="en-GB" sz="2000" spc="-1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say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that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3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i="1" spc="20" dirty="0">
                <a:cs typeface="Arial"/>
              </a:rPr>
              <a:t> </a:t>
            </a:r>
            <a:r>
              <a:rPr lang="en-GB" sz="2000" spc="-55" dirty="0">
                <a:cs typeface="Tahoma"/>
              </a:rPr>
              <a:t>are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i="1" spc="-10" dirty="0">
                <a:solidFill>
                  <a:srgbClr val="FF0000"/>
                </a:solidFill>
                <a:cs typeface="Arial"/>
              </a:rPr>
              <a:t>congruent</a:t>
            </a:r>
            <a:r>
              <a:rPr lang="en-GB" sz="2000" i="1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10" dirty="0">
                <a:cs typeface="Tahoma"/>
              </a:rPr>
              <a:t>with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respect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 </a:t>
            </a:r>
            <a:r>
              <a:rPr lang="en-GB" sz="2000" i="1" dirty="0">
                <a:cs typeface="Arial"/>
              </a:rPr>
              <a:t>m</a:t>
            </a:r>
            <a:r>
              <a:rPr lang="en-GB" sz="2000" i="1" spc="-20" dirty="0">
                <a:cs typeface="Arial"/>
              </a:rPr>
              <a:t> </a:t>
            </a:r>
            <a:r>
              <a:rPr lang="en-GB" sz="2000" spc="-20" dirty="0">
                <a:cs typeface="Tahoma"/>
              </a:rPr>
              <a:t>if:</a:t>
            </a:r>
          </a:p>
          <a:p>
            <a:pPr marL="12700">
              <a:lnSpc>
                <a:spcPts val="1310"/>
              </a:lnSpc>
              <a:spcBef>
                <a:spcPts val="100"/>
              </a:spcBef>
            </a:pPr>
            <a:endParaRPr lang="en-GB" sz="2000" dirty="0">
              <a:cs typeface="Tahoma"/>
            </a:endParaRPr>
          </a:p>
          <a:p>
            <a:pPr marL="746760" marR="51435" lvl="1">
              <a:lnSpc>
                <a:spcPct val="102200"/>
              </a:lnSpc>
              <a:spcBef>
                <a:spcPts val="150"/>
              </a:spcBef>
            </a:pPr>
            <a:r>
              <a:rPr lang="en-GB" sz="2000" spc="-40" dirty="0">
                <a:cs typeface="Tahoma"/>
              </a:rPr>
              <a:t>They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both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result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same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remainder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(aka.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dirty="0">
                <a:cs typeface="Calibri"/>
              </a:rPr>
              <a:t>modulo</a:t>
            </a:r>
            <a:r>
              <a:rPr lang="en-GB" sz="2000" dirty="0">
                <a:cs typeface="Tahoma"/>
              </a:rPr>
              <a:t>)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r</a:t>
            </a:r>
            <a:r>
              <a:rPr lang="en-GB" sz="2000" i="1" spc="135" dirty="0">
                <a:cs typeface="Arial"/>
              </a:rPr>
              <a:t> </a:t>
            </a:r>
            <a:r>
              <a:rPr lang="en-GB" sz="2000" spc="-20" dirty="0">
                <a:cs typeface="Tahoma"/>
              </a:rPr>
              <a:t>when </a:t>
            </a:r>
            <a:r>
              <a:rPr lang="en-GB" sz="2000" spc="-25" dirty="0">
                <a:cs typeface="Tahoma"/>
              </a:rPr>
              <a:t>divided</a:t>
            </a:r>
            <a:r>
              <a:rPr lang="en-GB" sz="2000" spc="-9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by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m</a:t>
            </a:r>
            <a:endParaRPr lang="en-GB" sz="2000" dirty="0">
              <a:cs typeface="Arial"/>
            </a:endParaRPr>
          </a:p>
          <a:p>
            <a:pPr marL="746760" lvl="1">
              <a:lnSpc>
                <a:spcPts val="1130"/>
              </a:lnSpc>
            </a:pPr>
            <a:r>
              <a:rPr lang="en-GB" sz="2000" spc="-20" dirty="0">
                <a:cs typeface="Tahoma"/>
              </a:rPr>
              <a:t>Their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difference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(</a:t>
            </a:r>
            <a:r>
              <a:rPr lang="en-GB" sz="2000" i="1" spc="-10" dirty="0">
                <a:cs typeface="Arial"/>
              </a:rPr>
              <a:t>a</a:t>
            </a:r>
            <a:r>
              <a:rPr lang="en-GB" sz="2000" i="1" spc="-14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−</a:t>
            </a:r>
            <a:r>
              <a:rPr lang="en-GB" sz="2000" spc="-110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dirty="0">
                <a:cs typeface="Tahoma"/>
              </a:rPr>
              <a:t>)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spc="-35" dirty="0">
                <a:solidFill>
                  <a:srgbClr val="FF0000"/>
                </a:solidFill>
                <a:cs typeface="Arial"/>
              </a:rPr>
              <a:t>divisible</a:t>
            </a:r>
            <a:r>
              <a:rPr lang="en-GB" sz="2000" i="1" spc="-4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30" dirty="0">
                <a:cs typeface="Tahoma"/>
              </a:rPr>
              <a:t>by </a:t>
            </a:r>
            <a:r>
              <a:rPr lang="en-GB" sz="2000" i="1" spc="-50" dirty="0">
                <a:cs typeface="Arial"/>
              </a:rPr>
              <a:t>m</a:t>
            </a:r>
          </a:p>
          <a:p>
            <a:pPr marL="746760" lvl="1">
              <a:lnSpc>
                <a:spcPts val="1130"/>
              </a:lnSpc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GB" sz="2000" dirty="0">
                <a:cs typeface="Tahoma"/>
              </a:rPr>
              <a:t>To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put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this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into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mathematical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equation,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written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as:</a:t>
            </a: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965"/>
              </a:spcBef>
              <a:buNone/>
            </a:pPr>
            <a:r>
              <a:rPr lang="en-GB" sz="2000" b="1" i="1" dirty="0">
                <a:cs typeface="Arial"/>
              </a:rPr>
              <a:t>a</a:t>
            </a:r>
            <a:r>
              <a:rPr lang="en-GB" sz="2000" b="1" i="1" spc="-105" dirty="0">
                <a:cs typeface="Arial"/>
              </a:rPr>
              <a:t> </a:t>
            </a:r>
            <a:r>
              <a:rPr lang="en-GB" sz="2000" b="1" dirty="0">
                <a:cs typeface="Lucida Sans Unicode"/>
              </a:rPr>
              <a:t>≡</a:t>
            </a:r>
            <a:r>
              <a:rPr lang="en-GB" sz="2000" b="1" spc="260" dirty="0">
                <a:cs typeface="Lucida Sans Unicode"/>
              </a:rPr>
              <a:t> </a:t>
            </a:r>
            <a:r>
              <a:rPr lang="en-GB" sz="2000" b="1" i="1" dirty="0">
                <a:cs typeface="Arial"/>
              </a:rPr>
              <a:t>b</a:t>
            </a:r>
            <a:r>
              <a:rPr lang="en-GB" sz="2000" b="1" i="1" spc="-5" dirty="0">
                <a:cs typeface="Arial"/>
              </a:rPr>
              <a:t> </a:t>
            </a:r>
            <a:r>
              <a:rPr lang="en-GB" sz="2000" b="1" dirty="0">
                <a:cs typeface="Tahoma"/>
              </a:rPr>
              <a:t>(</a:t>
            </a:r>
            <a:r>
              <a:rPr lang="en-GB" sz="2000" b="1" i="1" dirty="0">
                <a:cs typeface="Arial"/>
              </a:rPr>
              <a:t>mod</a:t>
            </a:r>
            <a:r>
              <a:rPr lang="en-GB" sz="2000" b="1" i="1" spc="90" dirty="0">
                <a:cs typeface="Arial"/>
              </a:rPr>
              <a:t> </a:t>
            </a:r>
            <a:r>
              <a:rPr lang="en-GB" sz="2000" b="1" i="1" spc="-25" dirty="0">
                <a:cs typeface="Arial"/>
              </a:rPr>
              <a:t>m</a:t>
            </a:r>
            <a:r>
              <a:rPr lang="en-GB" sz="2000" b="1" spc="-25" dirty="0">
                <a:cs typeface="Tahoma"/>
              </a:rPr>
              <a:t>)</a:t>
            </a:r>
            <a:endParaRPr lang="en-GB" sz="20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44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cs typeface="Tahoma"/>
              </a:rPr>
              <a:t>2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12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are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congruent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with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respect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10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since:</a:t>
            </a:r>
            <a:endParaRPr lang="en-GB" sz="2000" dirty="0">
              <a:cs typeface="Tahoma"/>
            </a:endParaRPr>
          </a:p>
          <a:p>
            <a:pPr marL="1068070" indent="0">
              <a:lnSpc>
                <a:spcPct val="100000"/>
              </a:lnSpc>
              <a:spcBef>
                <a:spcPts val="1250"/>
              </a:spcBef>
              <a:buNone/>
            </a:pPr>
            <a:r>
              <a:rPr lang="en-GB" sz="2000" b="1" dirty="0">
                <a:cs typeface="Tahoma"/>
              </a:rPr>
              <a:t>2</a:t>
            </a:r>
            <a:r>
              <a:rPr lang="en-GB" sz="2000" b="1" spc="-110" dirty="0">
                <a:cs typeface="Tahoma"/>
              </a:rPr>
              <a:t> </a:t>
            </a:r>
            <a:r>
              <a:rPr lang="en-GB" sz="2000" b="1" dirty="0">
                <a:cs typeface="Lucida Sans Unicode"/>
              </a:rPr>
              <a:t>≡</a:t>
            </a:r>
            <a:r>
              <a:rPr lang="en-GB" sz="2000" b="1" spc="245" dirty="0">
                <a:cs typeface="Lucida Sans Unicode"/>
              </a:rPr>
              <a:t> </a:t>
            </a:r>
            <a:r>
              <a:rPr lang="en-GB" sz="2000" b="1" spc="-30" dirty="0">
                <a:cs typeface="Tahoma"/>
              </a:rPr>
              <a:t>12</a:t>
            </a:r>
            <a:r>
              <a:rPr lang="en-GB" sz="2000" b="1" spc="-60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(</a:t>
            </a:r>
            <a:r>
              <a:rPr lang="en-GB" sz="2000" b="1" i="1" dirty="0">
                <a:cs typeface="Arial"/>
              </a:rPr>
              <a:t>mod</a:t>
            </a:r>
            <a:r>
              <a:rPr lang="en-GB" sz="2000" b="1" i="1" spc="90" dirty="0">
                <a:cs typeface="Arial"/>
              </a:rPr>
              <a:t> </a:t>
            </a:r>
            <a:r>
              <a:rPr lang="en-GB" sz="2000" b="1" spc="-25" dirty="0">
                <a:cs typeface="Tahoma"/>
              </a:rPr>
              <a:t>10)</a:t>
            </a:r>
          </a:p>
          <a:p>
            <a:pPr marL="1296670">
              <a:lnSpc>
                <a:spcPct val="100000"/>
              </a:lnSpc>
              <a:spcBef>
                <a:spcPts val="125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GB" sz="2000" spc="-25" dirty="0">
                <a:cs typeface="Tahoma"/>
              </a:rPr>
              <a:t>Similarly,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and </a:t>
            </a:r>
            <a:r>
              <a:rPr lang="en-GB" sz="2000" dirty="0">
                <a:cs typeface="Tahoma"/>
              </a:rPr>
              <a:t>6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are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congruent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with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respect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since:</a:t>
            </a:r>
            <a:endParaRPr lang="en-GB" sz="2000" dirty="0">
              <a:cs typeface="Tahoma"/>
            </a:endParaRPr>
          </a:p>
          <a:p>
            <a:pPr marL="1134745" indent="0">
              <a:lnSpc>
                <a:spcPct val="100000"/>
              </a:lnSpc>
              <a:spcBef>
                <a:spcPts val="985"/>
              </a:spcBef>
              <a:buNone/>
            </a:pPr>
            <a:r>
              <a:rPr lang="en-GB" sz="2000" b="1" dirty="0">
                <a:cs typeface="Tahoma"/>
              </a:rPr>
              <a:t>3</a:t>
            </a:r>
            <a:r>
              <a:rPr lang="en-GB" sz="2000" b="1" spc="-110" dirty="0">
                <a:cs typeface="Tahoma"/>
              </a:rPr>
              <a:t> </a:t>
            </a:r>
            <a:r>
              <a:rPr lang="en-GB" sz="2000" b="1" dirty="0">
                <a:cs typeface="Lucida Sans Unicode"/>
              </a:rPr>
              <a:t>≡</a:t>
            </a:r>
            <a:r>
              <a:rPr lang="en-GB" sz="2000" b="1" spc="254" dirty="0">
                <a:cs typeface="Lucida Sans Unicode"/>
              </a:rPr>
              <a:t> </a:t>
            </a:r>
            <a:r>
              <a:rPr lang="en-GB" sz="2000" b="1" dirty="0">
                <a:cs typeface="Tahoma"/>
              </a:rPr>
              <a:t>6</a:t>
            </a:r>
            <a:r>
              <a:rPr lang="en-GB" sz="2000" b="1" spc="-7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(</a:t>
            </a:r>
            <a:r>
              <a:rPr lang="en-GB" sz="2000" b="1" i="1" dirty="0">
                <a:cs typeface="Arial"/>
              </a:rPr>
              <a:t>mod</a:t>
            </a:r>
            <a:r>
              <a:rPr lang="en-GB" sz="2000" b="1" i="1" spc="85" dirty="0">
                <a:cs typeface="Arial"/>
              </a:rPr>
              <a:t> </a:t>
            </a:r>
            <a:r>
              <a:rPr lang="en-GB" sz="2000" b="1" spc="-25" dirty="0">
                <a:cs typeface="Tahoma"/>
              </a:rPr>
              <a:t>3)</a:t>
            </a:r>
            <a:endParaRPr lang="en-GB" sz="20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03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-20" dirty="0">
                <a:cs typeface="Tahoma"/>
              </a:rPr>
              <a:t>For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any </a:t>
            </a:r>
            <a:r>
              <a:rPr lang="en-GB" sz="2000" spc="-40" dirty="0">
                <a:cs typeface="Tahoma"/>
              </a:rPr>
              <a:t>two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integers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3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dirty="0">
                <a:cs typeface="Tahoma"/>
              </a:rPr>
              <a:t>,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following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properties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hold true: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225"/>
              </a:spcBef>
            </a:pPr>
            <a:r>
              <a:rPr lang="en-GB" sz="2000" i="1" dirty="0">
                <a:cs typeface="Arial"/>
              </a:rPr>
              <a:t>a</a:t>
            </a:r>
            <a:r>
              <a:rPr lang="en-GB" sz="2000" i="1" spc="-9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220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5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80" dirty="0">
                <a:cs typeface="Arial"/>
              </a:rPr>
              <a:t> </a:t>
            </a:r>
            <a:r>
              <a:rPr lang="en-GB" sz="2000" i="1" dirty="0">
                <a:cs typeface="Arial"/>
              </a:rPr>
              <a:t>m</a:t>
            </a:r>
            <a:r>
              <a:rPr lang="en-GB" sz="2000" dirty="0">
                <a:cs typeface="Tahoma"/>
              </a:rPr>
              <a:t>)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for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all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values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a</a:t>
            </a:r>
            <a:endParaRPr lang="en-GB" sz="2000" dirty="0">
              <a:cs typeface="Arial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20" dirty="0">
                <a:cs typeface="Tahoma"/>
              </a:rPr>
              <a:t>If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100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185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b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65" dirty="0">
                <a:cs typeface="Arial"/>
              </a:rPr>
              <a:t> </a:t>
            </a:r>
            <a:r>
              <a:rPr lang="en-GB" sz="2000" i="1" dirty="0">
                <a:cs typeface="Arial"/>
              </a:rPr>
              <a:t>m</a:t>
            </a:r>
            <a:r>
              <a:rPr lang="en-GB" sz="2000" dirty="0">
                <a:cs typeface="Tahoma"/>
              </a:rPr>
              <a:t>),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then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i="1" spc="-4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200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40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65" dirty="0">
                <a:cs typeface="Arial"/>
              </a:rPr>
              <a:t> </a:t>
            </a:r>
            <a:r>
              <a:rPr lang="en-GB" sz="2000" i="1" spc="-25" dirty="0">
                <a:cs typeface="Arial"/>
              </a:rPr>
              <a:t>m</a:t>
            </a:r>
            <a:r>
              <a:rPr lang="en-GB" sz="2000" spc="-25" dirty="0">
                <a:cs typeface="Tahoma"/>
              </a:rPr>
              <a:t>)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20" dirty="0">
                <a:cs typeface="Tahoma"/>
              </a:rPr>
              <a:t>If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9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175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b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70" dirty="0">
                <a:cs typeface="Arial"/>
              </a:rPr>
              <a:t> </a:t>
            </a:r>
            <a:r>
              <a:rPr lang="en-GB" sz="2000" i="1" dirty="0">
                <a:cs typeface="Arial"/>
              </a:rPr>
              <a:t>m</a:t>
            </a:r>
            <a:r>
              <a:rPr lang="en-GB" sz="2000" dirty="0">
                <a:cs typeface="Tahoma"/>
              </a:rPr>
              <a:t>)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and If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i="1" spc="-4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204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c</a:t>
            </a:r>
            <a:r>
              <a:rPr lang="en-GB" sz="2000" i="1" spc="3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90" dirty="0">
                <a:cs typeface="Arial"/>
              </a:rPr>
              <a:t> </a:t>
            </a:r>
            <a:r>
              <a:rPr lang="en-GB" sz="2000" i="1" dirty="0">
                <a:cs typeface="Arial"/>
              </a:rPr>
              <a:t>m</a:t>
            </a:r>
            <a:r>
              <a:rPr lang="en-GB" sz="2000" dirty="0">
                <a:cs typeface="Tahoma"/>
              </a:rPr>
              <a:t>),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then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i="1" dirty="0">
                <a:cs typeface="Arial"/>
              </a:rPr>
              <a:t>a</a:t>
            </a:r>
            <a:r>
              <a:rPr lang="en-GB" sz="2000" i="1" spc="-95" dirty="0">
                <a:cs typeface="Arial"/>
              </a:rPr>
              <a:t> </a:t>
            </a:r>
            <a:r>
              <a:rPr lang="en-GB" sz="2000" dirty="0">
                <a:cs typeface="Lucida Sans Unicode"/>
              </a:rPr>
              <a:t>≡</a:t>
            </a:r>
            <a:r>
              <a:rPr lang="en-GB" sz="2000" spc="220" dirty="0">
                <a:cs typeface="Lucida Sans Unicode"/>
              </a:rPr>
              <a:t> </a:t>
            </a:r>
            <a:r>
              <a:rPr lang="en-GB" sz="2000" i="1" dirty="0">
                <a:cs typeface="Arial"/>
              </a:rPr>
              <a:t>c</a:t>
            </a:r>
            <a:r>
              <a:rPr lang="en-GB" sz="2000" i="1" spc="3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dirty="0">
                <a:cs typeface="Arial"/>
              </a:rPr>
              <a:t>mod</a:t>
            </a:r>
            <a:r>
              <a:rPr lang="en-GB" sz="2000" i="1" spc="75" dirty="0">
                <a:cs typeface="Arial"/>
              </a:rPr>
              <a:t> </a:t>
            </a:r>
            <a:r>
              <a:rPr lang="en-GB" sz="2000" i="1" spc="-25" dirty="0">
                <a:cs typeface="Arial"/>
              </a:rPr>
              <a:t>m</a:t>
            </a:r>
            <a:r>
              <a:rPr lang="en-GB" sz="2000" spc="-25" dirty="0">
                <a:cs typeface="Tahoma"/>
              </a:rPr>
              <a:t>)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400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Greatest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208248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and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121920">
              <a:lnSpc>
                <a:spcPct val="102800"/>
              </a:lnSpc>
              <a:spcBef>
                <a:spcPts val="65"/>
              </a:spcBef>
            </a:pPr>
            <a:r>
              <a:rPr lang="en-GB" sz="2000" spc="-40" dirty="0">
                <a:latin typeface="Tahoma"/>
                <a:cs typeface="Tahoma"/>
              </a:rPr>
              <a:t>GCD is when </a:t>
            </a:r>
            <a:r>
              <a:rPr lang="en-GB" sz="2000" spc="-50" dirty="0">
                <a:latin typeface="Tahoma"/>
                <a:cs typeface="Tahoma"/>
              </a:rPr>
              <a:t>we</a:t>
            </a:r>
            <a:r>
              <a:rPr lang="en-GB" sz="2000" spc="-19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have</a:t>
            </a:r>
            <a:r>
              <a:rPr lang="en-GB" sz="2000" spc="-9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two</a:t>
            </a:r>
            <a:r>
              <a:rPr lang="en-GB" sz="2000" spc="-110" dirty="0">
                <a:latin typeface="Tahoma"/>
                <a:cs typeface="Tahoma"/>
              </a:rPr>
              <a:t> </a:t>
            </a:r>
            <a:r>
              <a:rPr lang="en-GB" sz="2000" i="1" spc="-50" dirty="0">
                <a:latin typeface="Arial"/>
                <a:cs typeface="Arial"/>
              </a:rPr>
              <a:t>non-zero</a:t>
            </a:r>
            <a:r>
              <a:rPr lang="en-GB" sz="2000" i="1" spc="-165" dirty="0">
                <a:latin typeface="Arial"/>
                <a:cs typeface="Arial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integers</a:t>
            </a:r>
            <a:r>
              <a:rPr lang="en-GB" sz="2000" spc="-12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a</a:t>
            </a:r>
            <a:r>
              <a:rPr lang="en-GB" sz="2000" i="1" spc="-170" dirty="0">
                <a:latin typeface="Arial"/>
                <a:cs typeface="Arial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and</a:t>
            </a:r>
            <a:r>
              <a:rPr lang="en-GB" sz="2000" spc="-95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b</a:t>
            </a:r>
            <a:r>
              <a:rPr lang="en-GB" sz="2000" dirty="0">
                <a:latin typeface="Tahoma"/>
                <a:cs typeface="Tahoma"/>
              </a:rPr>
              <a:t>,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10" dirty="0">
                <a:latin typeface="Tahoma"/>
                <a:cs typeface="Tahoma"/>
              </a:rPr>
              <a:t>greatest </a:t>
            </a:r>
            <a:r>
              <a:rPr lang="en-GB" sz="2000" spc="-45" dirty="0">
                <a:latin typeface="Tahoma"/>
                <a:cs typeface="Tahoma"/>
              </a:rPr>
              <a:t>common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divisor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(</a:t>
            </a:r>
            <a:r>
              <a:rPr lang="en-GB" sz="2000" i="1" spc="-10" dirty="0" err="1">
                <a:latin typeface="Arial"/>
                <a:cs typeface="Arial"/>
              </a:rPr>
              <a:t>gcd</a:t>
            </a:r>
            <a:r>
              <a:rPr lang="en-GB" sz="2000" i="1" spc="-15" dirty="0">
                <a:latin typeface="Arial"/>
                <a:cs typeface="Arial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(</a:t>
            </a:r>
            <a:r>
              <a:rPr lang="en-GB" sz="2000" i="1" spc="-10" dirty="0">
                <a:latin typeface="Arial"/>
                <a:cs typeface="Arial"/>
              </a:rPr>
              <a:t>a</a:t>
            </a:r>
            <a:r>
              <a:rPr lang="en-GB" sz="2000" spc="-10" dirty="0">
                <a:latin typeface="Tahoma"/>
                <a:cs typeface="Tahoma"/>
              </a:rPr>
              <a:t>,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b</a:t>
            </a:r>
            <a:r>
              <a:rPr lang="en-GB" sz="2000" dirty="0">
                <a:latin typeface="Tahoma"/>
                <a:cs typeface="Tahoma"/>
              </a:rPr>
              <a:t>))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is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largest</a:t>
            </a:r>
            <a:r>
              <a:rPr lang="en-GB" sz="2000" spc="-45" dirty="0">
                <a:latin typeface="Tahoma"/>
                <a:cs typeface="Tahoma"/>
              </a:rPr>
              <a:t> number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that</a:t>
            </a:r>
            <a:r>
              <a:rPr lang="en-GB" sz="2000" spc="-25" dirty="0">
                <a:latin typeface="Tahoma"/>
                <a:cs typeface="Tahoma"/>
              </a:rPr>
              <a:t> can </a:t>
            </a:r>
            <a:r>
              <a:rPr lang="en-GB" sz="2000" spc="-35" dirty="0">
                <a:latin typeface="Tahoma"/>
                <a:cs typeface="Tahoma"/>
              </a:rPr>
              <a:t>divide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both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6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them.</a:t>
            </a:r>
          </a:p>
          <a:p>
            <a:pPr marL="12700" marR="121920">
              <a:lnSpc>
                <a:spcPct val="102800"/>
              </a:lnSpc>
              <a:spcBef>
                <a:spcPts val="6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  <a:spcBef>
                <a:spcPts val="265"/>
              </a:spcBef>
            </a:pPr>
            <a:r>
              <a:rPr lang="en-GB" sz="2000" dirty="0">
                <a:latin typeface="Tahoma"/>
                <a:cs typeface="Tahoma"/>
              </a:rPr>
              <a:t>For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example,</a:t>
            </a:r>
            <a:r>
              <a:rPr lang="en-GB" sz="2000" spc="-10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if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a</a:t>
            </a:r>
            <a:r>
              <a:rPr lang="en-GB" sz="2000" i="1" spc="-8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-2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50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and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b</a:t>
            </a:r>
            <a:r>
              <a:rPr lang="en-GB" sz="2000" i="1" spc="-2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10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then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35" dirty="0" err="1">
                <a:latin typeface="Tahoma"/>
                <a:cs typeface="Tahoma"/>
              </a:rPr>
              <a:t>gcd</a:t>
            </a:r>
            <a:r>
              <a:rPr lang="en-GB" sz="2000" spc="-35" dirty="0">
                <a:latin typeface="Tahoma"/>
                <a:cs typeface="Tahoma"/>
              </a:rPr>
              <a:t>(50,</a:t>
            </a:r>
            <a:r>
              <a:rPr lang="en-GB" sz="2000" spc="40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10)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then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is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5</a:t>
            </a:r>
            <a:r>
              <a:rPr lang="en-GB" sz="200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since:</a:t>
            </a:r>
          </a:p>
          <a:p>
            <a:pPr marL="469900" lvl="1">
              <a:lnSpc>
                <a:spcPts val="1275"/>
              </a:lnSpc>
              <a:spcBef>
                <a:spcPts val="26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00"/>
              </a:spcBef>
            </a:pPr>
            <a:r>
              <a:rPr lang="en-GB" sz="2000" spc="-30" dirty="0">
                <a:latin typeface="Tahoma"/>
                <a:cs typeface="Tahoma"/>
              </a:rPr>
              <a:t>50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6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5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Lucida Sans Unicode"/>
                <a:cs typeface="Lucida Sans Unicode"/>
              </a:rPr>
              <a:t>×</a:t>
            </a:r>
            <a:r>
              <a:rPr lang="en-GB" sz="2000" spc="-15" dirty="0">
                <a:latin typeface="Lucida Sans Unicode"/>
                <a:cs typeface="Lucida Sans Unicode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10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3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5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dirty="0">
                <a:latin typeface="Lucida Sans Unicode"/>
                <a:cs typeface="Lucida Sans Unicode"/>
              </a:rPr>
              <a:t>×</a:t>
            </a:r>
            <a:r>
              <a:rPr lang="en-GB" sz="2000" spc="-35" dirty="0">
                <a:latin typeface="Lucida Sans Unicode"/>
                <a:cs typeface="Lucida Sans Unicode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lang="en-GB"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GB" sz="2000" dirty="0">
                <a:latin typeface="Lucida Sans Unicode"/>
                <a:cs typeface="Lucida Sans Unicode"/>
              </a:rPr>
              <a:t>×</a:t>
            </a:r>
            <a:r>
              <a:rPr lang="en-GB" sz="2000" spc="-40" dirty="0">
                <a:latin typeface="Lucida Sans Unicode"/>
                <a:cs typeface="Lucida Sans Unicode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2</a:t>
            </a:r>
            <a:endParaRPr lang="en-GB" sz="2000" dirty="0">
              <a:latin typeface="Tahoma"/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30" dirty="0">
                <a:latin typeface="Tahoma"/>
                <a:cs typeface="Tahoma"/>
              </a:rPr>
              <a:t>10</a:t>
            </a:r>
            <a:r>
              <a:rPr lang="en-GB" sz="2000" spc="-7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65" dirty="0">
                <a:latin typeface="Tahoma"/>
                <a:cs typeface="Tahoma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lang="en-GB" sz="20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GB" sz="2000" dirty="0">
                <a:latin typeface="Lucida Sans Unicode"/>
                <a:cs typeface="Lucida Sans Unicode"/>
              </a:rPr>
              <a:t>×</a:t>
            </a:r>
            <a:r>
              <a:rPr lang="en-GB" sz="2000" spc="-10" dirty="0">
                <a:latin typeface="Lucida Sans Unicode"/>
                <a:cs typeface="Lucida Sans Unicode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2</a:t>
            </a: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713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and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ts val="1275"/>
              </a:lnSpc>
              <a:spcBef>
                <a:spcPts val="105"/>
              </a:spcBef>
            </a:pPr>
            <a:r>
              <a:rPr lang="en-GB" sz="2000" dirty="0">
                <a:cs typeface="Tahoma"/>
              </a:rPr>
              <a:t>To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calculate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i="1" spc="-10" dirty="0" err="1">
                <a:cs typeface="Arial"/>
              </a:rPr>
              <a:t>gcd</a:t>
            </a:r>
            <a:r>
              <a:rPr lang="en-GB" sz="2000" i="1" spc="7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two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integers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a</a:t>
            </a:r>
            <a:r>
              <a:rPr lang="en-GB" sz="2000" i="1" spc="-4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b</a:t>
            </a:r>
            <a:r>
              <a:rPr lang="en-GB" sz="2000" dirty="0">
                <a:cs typeface="Tahoma"/>
              </a:rPr>
              <a:t>,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there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are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two</a:t>
            </a:r>
            <a:r>
              <a:rPr lang="en-GB" sz="200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different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techniques:</a:t>
            </a:r>
          </a:p>
          <a:p>
            <a:pPr marL="12700">
              <a:lnSpc>
                <a:spcPts val="1275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75"/>
              </a:spcBef>
            </a:pPr>
            <a:r>
              <a:rPr lang="en-GB" sz="2000" b="1" i="1" spc="-25" dirty="0">
                <a:cs typeface="Arial"/>
              </a:rPr>
              <a:t>Prime</a:t>
            </a:r>
            <a:r>
              <a:rPr lang="en-GB" sz="2000" b="1" i="1" spc="-55" dirty="0">
                <a:cs typeface="Arial"/>
              </a:rPr>
              <a:t> </a:t>
            </a:r>
            <a:r>
              <a:rPr lang="en-GB" sz="2000" b="1" i="1" spc="-10" dirty="0">
                <a:cs typeface="Arial"/>
              </a:rPr>
              <a:t>factorisation</a:t>
            </a:r>
            <a:endParaRPr lang="en-GB" sz="2000" b="1" dirty="0">
              <a:cs typeface="Arial"/>
            </a:endParaRPr>
          </a:p>
          <a:p>
            <a:pPr marL="1024890" lvl="1">
              <a:lnSpc>
                <a:spcPct val="100000"/>
              </a:lnSpc>
              <a:spcBef>
                <a:spcPts val="150"/>
              </a:spcBef>
            </a:pPr>
            <a:r>
              <a:rPr lang="en-GB" sz="2000" spc="-20" dirty="0">
                <a:cs typeface="Microsoft Sans Serif"/>
              </a:rPr>
              <a:t>Breaking</a:t>
            </a:r>
            <a:r>
              <a:rPr lang="en-GB" sz="2000" spc="-25" dirty="0">
                <a:cs typeface="Microsoft Sans Serif"/>
              </a:rPr>
              <a:t> down</a:t>
            </a:r>
            <a:r>
              <a:rPr lang="en-GB" sz="2000" spc="25" dirty="0">
                <a:cs typeface="Microsoft Sans Serif"/>
              </a:rPr>
              <a:t> </a:t>
            </a:r>
            <a:r>
              <a:rPr lang="en-GB" sz="2000" spc="-45" dirty="0">
                <a:cs typeface="Microsoft Sans Serif"/>
              </a:rPr>
              <a:t>each</a:t>
            </a:r>
            <a:r>
              <a:rPr lang="en-GB" sz="2000" spc="-25" dirty="0">
                <a:cs typeface="Microsoft Sans Serif"/>
              </a:rPr>
              <a:t> </a:t>
            </a:r>
            <a:r>
              <a:rPr lang="en-GB" sz="2000" spc="-20" dirty="0">
                <a:cs typeface="Microsoft Sans Serif"/>
              </a:rPr>
              <a:t>number</a:t>
            </a:r>
            <a:r>
              <a:rPr lang="en-GB" sz="2000" spc="-30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into</a:t>
            </a:r>
            <a:r>
              <a:rPr lang="en-GB" sz="2000" spc="25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its</a:t>
            </a:r>
            <a:r>
              <a:rPr lang="en-GB" sz="2000" spc="30" dirty="0">
                <a:cs typeface="Microsoft Sans Serif"/>
              </a:rPr>
              <a:t> </a:t>
            </a:r>
            <a:r>
              <a:rPr lang="en-GB" sz="2000" spc="-10" dirty="0">
                <a:cs typeface="Microsoft Sans Serif"/>
              </a:rPr>
              <a:t>multipliers</a:t>
            </a:r>
            <a:r>
              <a:rPr lang="en-GB" sz="2000" spc="-20" dirty="0">
                <a:cs typeface="Microsoft Sans Serif"/>
              </a:rPr>
              <a:t> </a:t>
            </a:r>
            <a:r>
              <a:rPr lang="en-GB" sz="2000" spc="-10" dirty="0">
                <a:cs typeface="Microsoft Sans Serif"/>
              </a:rPr>
              <a:t>and</a:t>
            </a:r>
            <a:r>
              <a:rPr lang="en-GB" sz="2000" spc="25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taking</a:t>
            </a:r>
            <a:r>
              <a:rPr lang="en-GB" sz="2000" spc="-25" dirty="0">
                <a:cs typeface="Microsoft Sans Serif"/>
              </a:rPr>
              <a:t> the</a:t>
            </a:r>
            <a:endParaRPr lang="en-GB" sz="2000" dirty="0">
              <a:cs typeface="Microsoft Sans Serif"/>
            </a:endParaRPr>
          </a:p>
          <a:p>
            <a:pPr marL="1024890" lvl="1">
              <a:lnSpc>
                <a:spcPct val="100000"/>
              </a:lnSpc>
            </a:pPr>
            <a:r>
              <a:rPr lang="en-GB" sz="2000" spc="-30" dirty="0">
                <a:cs typeface="Microsoft Sans Serif"/>
              </a:rPr>
              <a:t>Common</a:t>
            </a:r>
            <a:r>
              <a:rPr lang="en-GB" sz="2000" spc="-20" dirty="0">
                <a:cs typeface="Microsoft Sans Serif"/>
              </a:rPr>
              <a:t> </a:t>
            </a:r>
            <a:r>
              <a:rPr lang="en-GB" sz="2000" spc="-10" dirty="0">
                <a:cs typeface="Microsoft Sans Serif"/>
              </a:rPr>
              <a:t>multipliers</a:t>
            </a:r>
            <a:endParaRPr lang="en-GB" sz="2000" dirty="0">
              <a:cs typeface="Microsoft Sans Serif"/>
            </a:endParaRPr>
          </a:p>
          <a:p>
            <a:pPr marL="1024890" lvl="1">
              <a:lnSpc>
                <a:spcPct val="100000"/>
              </a:lnSpc>
              <a:spcBef>
                <a:spcPts val="75"/>
              </a:spcBef>
            </a:pPr>
            <a:r>
              <a:rPr lang="en-GB" sz="2000" spc="-50" dirty="0">
                <a:cs typeface="Microsoft Sans Serif"/>
              </a:rPr>
              <a:t>Easy</a:t>
            </a:r>
            <a:r>
              <a:rPr lang="en-GB" sz="2000" spc="65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to</a:t>
            </a:r>
            <a:r>
              <a:rPr lang="en-GB" sz="2000" spc="95" dirty="0">
                <a:cs typeface="Microsoft Sans Serif"/>
              </a:rPr>
              <a:t> </a:t>
            </a:r>
            <a:r>
              <a:rPr lang="en-GB" sz="2000" spc="-30" dirty="0">
                <a:cs typeface="Microsoft Sans Serif"/>
              </a:rPr>
              <a:t>understand, </a:t>
            </a:r>
            <a:r>
              <a:rPr lang="en-GB" sz="2000" dirty="0">
                <a:cs typeface="Microsoft Sans Serif"/>
              </a:rPr>
              <a:t>difficult</a:t>
            </a:r>
            <a:r>
              <a:rPr lang="en-GB" sz="2000" spc="60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to</a:t>
            </a:r>
            <a:r>
              <a:rPr lang="en-GB" sz="2000" spc="120" dirty="0">
                <a:cs typeface="Microsoft Sans Serif"/>
              </a:rPr>
              <a:t> </a:t>
            </a:r>
            <a:r>
              <a:rPr lang="en-GB" sz="2000" spc="-10" dirty="0">
                <a:cs typeface="Microsoft Sans Serif"/>
              </a:rPr>
              <a:t>implement</a:t>
            </a:r>
          </a:p>
          <a:p>
            <a:pPr marL="1024890" lvl="1">
              <a:lnSpc>
                <a:spcPct val="100000"/>
              </a:lnSpc>
              <a:spcBef>
                <a:spcPts val="75"/>
              </a:spcBef>
            </a:pPr>
            <a:endParaRPr lang="en-GB" sz="2000" dirty="0">
              <a:cs typeface="Microsoft Sans Serif"/>
            </a:endParaRPr>
          </a:p>
          <a:p>
            <a:pPr marL="746760" lvl="1">
              <a:lnSpc>
                <a:spcPct val="100000"/>
              </a:lnSpc>
              <a:spcBef>
                <a:spcPts val="95"/>
              </a:spcBef>
            </a:pPr>
            <a:r>
              <a:rPr lang="en-GB" sz="2000" b="1" i="1" spc="-50" dirty="0">
                <a:cs typeface="Arial"/>
              </a:rPr>
              <a:t>Euclidean</a:t>
            </a:r>
            <a:r>
              <a:rPr lang="en-GB" sz="2000" b="1" i="1" spc="-5" dirty="0">
                <a:cs typeface="Arial"/>
              </a:rPr>
              <a:t> </a:t>
            </a:r>
            <a:r>
              <a:rPr lang="en-GB" sz="2000" b="1" i="1" spc="-10" dirty="0">
                <a:cs typeface="Arial"/>
              </a:rPr>
              <a:t>algorithm</a:t>
            </a:r>
            <a:endParaRPr lang="en-GB" sz="2000" b="1" dirty="0">
              <a:cs typeface="Arial"/>
            </a:endParaRPr>
          </a:p>
          <a:p>
            <a:pPr marL="1024890" lvl="1">
              <a:lnSpc>
                <a:spcPct val="100000"/>
              </a:lnSpc>
              <a:spcBef>
                <a:spcPts val="195"/>
              </a:spcBef>
            </a:pPr>
            <a:r>
              <a:rPr lang="en-GB" sz="2000" spc="-45" dirty="0">
                <a:cs typeface="Microsoft Sans Serif"/>
              </a:rPr>
              <a:t>Based</a:t>
            </a:r>
            <a:r>
              <a:rPr lang="en-GB" sz="2000" spc="-50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on</a:t>
            </a:r>
            <a:r>
              <a:rPr lang="en-GB" sz="2000" spc="-60" dirty="0">
                <a:cs typeface="Microsoft Sans Serif"/>
              </a:rPr>
              <a:t> </a:t>
            </a:r>
            <a:r>
              <a:rPr lang="en-GB" sz="2000" i="1" spc="-10" dirty="0">
                <a:cs typeface="Arial"/>
              </a:rPr>
              <a:t>modulo</a:t>
            </a:r>
            <a:r>
              <a:rPr lang="en-GB" sz="2000" i="1" spc="-5" dirty="0">
                <a:cs typeface="Arial"/>
              </a:rPr>
              <a:t> </a:t>
            </a:r>
            <a:r>
              <a:rPr lang="en-GB" sz="2000" i="1" spc="-10" dirty="0">
                <a:cs typeface="Arial"/>
              </a:rPr>
              <a:t>arithmetic</a:t>
            </a:r>
            <a:endParaRPr lang="en-GB" sz="2000" dirty="0">
              <a:cs typeface="Arial"/>
            </a:endParaRPr>
          </a:p>
          <a:p>
            <a:pPr marL="1024890" lvl="1">
              <a:lnSpc>
                <a:spcPct val="100000"/>
              </a:lnSpc>
              <a:spcBef>
                <a:spcPts val="25"/>
              </a:spcBef>
            </a:pPr>
            <a:r>
              <a:rPr lang="en-GB" sz="2000" spc="-40" dirty="0">
                <a:cs typeface="Microsoft Sans Serif"/>
              </a:rPr>
              <a:t>Can</a:t>
            </a:r>
            <a:r>
              <a:rPr lang="en-GB" sz="2000" spc="-15" dirty="0">
                <a:cs typeface="Microsoft Sans Serif"/>
              </a:rPr>
              <a:t> </a:t>
            </a:r>
            <a:r>
              <a:rPr lang="en-GB" sz="2000" dirty="0">
                <a:cs typeface="Microsoft Sans Serif"/>
              </a:rPr>
              <a:t>be</a:t>
            </a:r>
            <a:r>
              <a:rPr lang="en-GB" sz="2000" spc="45" dirty="0">
                <a:cs typeface="Microsoft Sans Serif"/>
              </a:rPr>
              <a:t> </a:t>
            </a:r>
            <a:r>
              <a:rPr lang="en-GB" sz="2000" spc="-35" dirty="0">
                <a:cs typeface="Microsoft Sans Serif"/>
              </a:rPr>
              <a:t>implemented </a:t>
            </a:r>
            <a:r>
              <a:rPr lang="en-GB" sz="2000" dirty="0">
                <a:cs typeface="Microsoft Sans Serif"/>
              </a:rPr>
              <a:t>through</a:t>
            </a:r>
            <a:r>
              <a:rPr lang="en-GB" sz="2000" spc="-5" dirty="0">
                <a:cs typeface="Microsoft Sans Serif"/>
              </a:rPr>
              <a:t> </a:t>
            </a:r>
            <a:r>
              <a:rPr lang="en-GB" sz="2000" spc="-10" dirty="0">
                <a:cs typeface="Microsoft Sans Serif"/>
              </a:rPr>
              <a:t>programming</a:t>
            </a:r>
            <a:endParaRPr lang="en-GB" sz="20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1736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1094</Words>
  <Application>Microsoft Office PowerPoint</Application>
  <PresentationFormat>Widescreen</PresentationFormat>
  <Paragraphs>192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Lucida Sans Unicode</vt:lpstr>
      <vt:lpstr>Microsoft Sans Serif</vt:lpstr>
      <vt:lpstr>Tahoma</vt:lpstr>
      <vt:lpstr>Trebuchet MS</vt:lpstr>
      <vt:lpstr>Office Theme</vt:lpstr>
      <vt:lpstr>Week 3 – Mathematics for Cryptography II</vt:lpstr>
      <vt:lpstr>Overview</vt:lpstr>
      <vt:lpstr>Congruence</vt:lpstr>
      <vt:lpstr>Overview </vt:lpstr>
      <vt:lpstr>Examples </vt:lpstr>
      <vt:lpstr>Properties </vt:lpstr>
      <vt:lpstr>Greatest common divisor</vt:lpstr>
      <vt:lpstr>Overview and example </vt:lpstr>
      <vt:lpstr>Overview and example </vt:lpstr>
      <vt:lpstr>Euclidean algorithm </vt:lpstr>
      <vt:lpstr>How it works </vt:lpstr>
      <vt:lpstr>Algorithm </vt:lpstr>
      <vt:lpstr>Chinese remainder theorem</vt:lpstr>
      <vt:lpstr>Overview</vt:lpstr>
      <vt:lpstr>Conditions</vt:lpstr>
      <vt:lpstr>How it works</vt:lpstr>
      <vt:lpstr>Example</vt:lpstr>
      <vt:lpstr>Example</vt:lpstr>
      <vt:lpstr>Example</vt:lpstr>
      <vt:lpstr>Entropy</vt:lpstr>
      <vt:lpstr>Overview</vt:lpstr>
      <vt:lpstr>A breakdown</vt:lpstr>
      <vt:lpstr>Questions on entropy </vt:lpstr>
      <vt:lpstr>Model of secret communication</vt:lpstr>
      <vt:lpstr>Passive attacks </vt:lpstr>
      <vt:lpstr>Operations</vt:lpstr>
      <vt:lpstr>Recap</vt:lpstr>
      <vt:lpstr>PSS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2</cp:revision>
  <dcterms:created xsi:type="dcterms:W3CDTF">2024-09-18T10:24:13Z</dcterms:created>
  <dcterms:modified xsi:type="dcterms:W3CDTF">2024-10-11T13:50:10Z</dcterms:modified>
</cp:coreProperties>
</file>