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302" r:id="rId5"/>
    <p:sldId id="312" r:id="rId6"/>
    <p:sldId id="276" r:id="rId7"/>
    <p:sldId id="278" r:id="rId8"/>
    <p:sldId id="303" r:id="rId9"/>
    <p:sldId id="279" r:id="rId10"/>
    <p:sldId id="306" r:id="rId11"/>
    <p:sldId id="305" r:id="rId12"/>
    <p:sldId id="307" r:id="rId13"/>
    <p:sldId id="308" r:id="rId14"/>
    <p:sldId id="309" r:id="rId15"/>
    <p:sldId id="310" r:id="rId16"/>
    <p:sldId id="317" r:id="rId17"/>
    <p:sldId id="311" r:id="rId18"/>
    <p:sldId id="313" r:id="rId19"/>
    <p:sldId id="277" r:id="rId20"/>
    <p:sldId id="282" r:id="rId21"/>
    <p:sldId id="283" r:id="rId22"/>
    <p:sldId id="284" r:id="rId23"/>
    <p:sldId id="287" r:id="rId24"/>
    <p:sldId id="290" r:id="rId25"/>
    <p:sldId id="314" r:id="rId26"/>
    <p:sldId id="316" r:id="rId27"/>
    <p:sldId id="315" r:id="rId28"/>
    <p:sldId id="300" r:id="rId29"/>
    <p:sldId id="295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40F88-0B2B-4756-BC64-B793A8BC2DA0}" v="41" dt="2024-10-09T22:58:13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X, Joe" userId="ebeb6adc-cdd0-41e7-89a3-3059ebdeda31" providerId="ADAL" clId="{61EBCD35-0794-4A95-BF77-DDCABB4F2C8F}"/>
    <pc:docChg chg="undo custSel addSld delSld modSld sldOrd">
      <pc:chgData name="COX, Joe" userId="ebeb6adc-cdd0-41e7-89a3-3059ebdeda31" providerId="ADAL" clId="{61EBCD35-0794-4A95-BF77-DDCABB4F2C8F}" dt="2024-09-25T16:25:18.664" v="1955" actId="113"/>
      <pc:docMkLst>
        <pc:docMk/>
      </pc:docMkLst>
      <pc:sldChg chg="modSp mod">
        <pc:chgData name="COX, Joe" userId="ebeb6adc-cdd0-41e7-89a3-3059ebdeda31" providerId="ADAL" clId="{61EBCD35-0794-4A95-BF77-DDCABB4F2C8F}" dt="2024-09-23T18:55:11.014" v="85" actId="20577"/>
        <pc:sldMkLst>
          <pc:docMk/>
          <pc:sldMk cId="2716047353" sldId="256"/>
        </pc:sldMkLst>
        <pc:spChg chg="mod">
          <ac:chgData name="COX, Joe" userId="ebeb6adc-cdd0-41e7-89a3-3059ebdeda31" providerId="ADAL" clId="{61EBCD35-0794-4A95-BF77-DDCABB4F2C8F}" dt="2024-09-23T18:55:00.024" v="51" actId="20577"/>
          <ac:spMkLst>
            <pc:docMk/>
            <pc:sldMk cId="2716047353" sldId="256"/>
            <ac:spMk id="2" creationId="{5A521EF0-D990-2BB9-A596-C68F341DD750}"/>
          </ac:spMkLst>
        </pc:spChg>
        <pc:spChg chg="mod">
          <ac:chgData name="COX, Joe" userId="ebeb6adc-cdd0-41e7-89a3-3059ebdeda31" providerId="ADAL" clId="{61EBCD35-0794-4A95-BF77-DDCABB4F2C8F}" dt="2024-09-23T18:55:11.014" v="85" actId="20577"/>
          <ac:spMkLst>
            <pc:docMk/>
            <pc:sldMk cId="2716047353" sldId="256"/>
            <ac:spMk id="3" creationId="{13543254-EE36-2B77-C07B-3459A4BCBD16}"/>
          </ac:spMkLst>
        </pc:spChg>
      </pc:sldChg>
      <pc:sldChg chg="modSp mod">
        <pc:chgData name="COX, Joe" userId="ebeb6adc-cdd0-41e7-89a3-3059ebdeda31" providerId="ADAL" clId="{61EBCD35-0794-4A95-BF77-DDCABB4F2C8F}" dt="2024-09-23T18:57:56.813" v="222" actId="20577"/>
        <pc:sldMkLst>
          <pc:docMk/>
          <pc:sldMk cId="3032430065" sldId="257"/>
        </pc:sldMkLst>
        <pc:spChg chg="mod">
          <ac:chgData name="COX, Joe" userId="ebeb6adc-cdd0-41e7-89a3-3059ebdeda31" providerId="ADAL" clId="{61EBCD35-0794-4A95-BF77-DDCABB4F2C8F}" dt="2024-09-23T18:55:22.110" v="95" actId="20577"/>
          <ac:spMkLst>
            <pc:docMk/>
            <pc:sldMk cId="3032430065" sldId="257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18:57:56.813" v="222" actId="20577"/>
          <ac:spMkLst>
            <pc:docMk/>
            <pc:sldMk cId="3032430065" sldId="257"/>
            <ac:spMk id="3" creationId="{5BE5A649-CE83-DE42-45BA-AFF75B683835}"/>
          </ac:spMkLst>
        </pc:spChg>
      </pc:sldChg>
      <pc:sldChg chg="del">
        <pc:chgData name="COX, Joe" userId="ebeb6adc-cdd0-41e7-89a3-3059ebdeda31" providerId="ADAL" clId="{61EBCD35-0794-4A95-BF77-DDCABB4F2C8F}" dt="2024-09-23T20:12:40.964" v="223" actId="2696"/>
        <pc:sldMkLst>
          <pc:docMk/>
          <pc:sldMk cId="1197083902" sldId="258"/>
        </pc:sldMkLst>
      </pc:sldChg>
      <pc:sldChg chg="del">
        <pc:chgData name="COX, Joe" userId="ebeb6adc-cdd0-41e7-89a3-3059ebdeda31" providerId="ADAL" clId="{61EBCD35-0794-4A95-BF77-DDCABB4F2C8F}" dt="2024-09-23T20:12:43.471" v="224" actId="2696"/>
        <pc:sldMkLst>
          <pc:docMk/>
          <pc:sldMk cId="2741573877" sldId="259"/>
        </pc:sldMkLst>
      </pc:sldChg>
      <pc:sldChg chg="del">
        <pc:chgData name="COX, Joe" userId="ebeb6adc-cdd0-41e7-89a3-3059ebdeda31" providerId="ADAL" clId="{61EBCD35-0794-4A95-BF77-DDCABB4F2C8F}" dt="2024-09-23T20:12:45.110" v="225" actId="2696"/>
        <pc:sldMkLst>
          <pc:docMk/>
          <pc:sldMk cId="3656670382" sldId="260"/>
        </pc:sldMkLst>
      </pc:sldChg>
      <pc:sldChg chg="del">
        <pc:chgData name="COX, Joe" userId="ebeb6adc-cdd0-41e7-89a3-3059ebdeda31" providerId="ADAL" clId="{61EBCD35-0794-4A95-BF77-DDCABB4F2C8F}" dt="2024-09-23T20:12:47.047" v="226" actId="2696"/>
        <pc:sldMkLst>
          <pc:docMk/>
          <pc:sldMk cId="27449156" sldId="262"/>
        </pc:sldMkLst>
      </pc:sldChg>
      <pc:sldChg chg="del">
        <pc:chgData name="COX, Joe" userId="ebeb6adc-cdd0-41e7-89a3-3059ebdeda31" providerId="ADAL" clId="{61EBCD35-0794-4A95-BF77-DDCABB4F2C8F}" dt="2024-09-23T20:12:49.032" v="227" actId="2696"/>
        <pc:sldMkLst>
          <pc:docMk/>
          <pc:sldMk cId="835837387" sldId="263"/>
        </pc:sldMkLst>
      </pc:sldChg>
      <pc:sldChg chg="del">
        <pc:chgData name="COX, Joe" userId="ebeb6adc-cdd0-41e7-89a3-3059ebdeda31" providerId="ADAL" clId="{61EBCD35-0794-4A95-BF77-DDCABB4F2C8F}" dt="2024-09-23T20:12:51.714" v="228" actId="2696"/>
        <pc:sldMkLst>
          <pc:docMk/>
          <pc:sldMk cId="2021057939" sldId="264"/>
        </pc:sldMkLst>
      </pc:sldChg>
      <pc:sldChg chg="del ord">
        <pc:chgData name="COX, Joe" userId="ebeb6adc-cdd0-41e7-89a3-3059ebdeda31" providerId="ADAL" clId="{61EBCD35-0794-4A95-BF77-DDCABB4F2C8F}" dt="2024-09-23T20:13:08.880" v="231" actId="2696"/>
        <pc:sldMkLst>
          <pc:docMk/>
          <pc:sldMk cId="808790170" sldId="265"/>
        </pc:sldMkLst>
      </pc:sldChg>
      <pc:sldChg chg="modSp mod ord">
        <pc:chgData name="COX, Joe" userId="ebeb6adc-cdd0-41e7-89a3-3059ebdeda31" providerId="ADAL" clId="{61EBCD35-0794-4A95-BF77-DDCABB4F2C8F}" dt="2024-09-23T22:21:28.447" v="541" actId="20577"/>
        <pc:sldMkLst>
          <pc:docMk/>
          <pc:sldMk cId="290490240" sldId="266"/>
        </pc:sldMkLst>
        <pc:spChg chg="mod">
          <ac:chgData name="COX, Joe" userId="ebeb6adc-cdd0-41e7-89a3-3059ebdeda31" providerId="ADAL" clId="{61EBCD35-0794-4A95-BF77-DDCABB4F2C8F}" dt="2024-09-23T22:21:28.447" v="541" actId="20577"/>
          <ac:spMkLst>
            <pc:docMk/>
            <pc:sldMk cId="290490240" sldId="266"/>
            <ac:spMk id="2" creationId="{E33E36BA-4DC7-16FD-6261-4DFFC0572088}"/>
          </ac:spMkLst>
        </pc:spChg>
      </pc:sldChg>
      <pc:sldChg chg="del">
        <pc:chgData name="COX, Joe" userId="ebeb6adc-cdd0-41e7-89a3-3059ebdeda31" providerId="ADAL" clId="{61EBCD35-0794-4A95-BF77-DDCABB4F2C8F}" dt="2024-09-23T20:13:08.880" v="231" actId="2696"/>
        <pc:sldMkLst>
          <pc:docMk/>
          <pc:sldMk cId="2489735720" sldId="267"/>
        </pc:sldMkLst>
      </pc:sldChg>
      <pc:sldChg chg="del">
        <pc:chgData name="COX, Joe" userId="ebeb6adc-cdd0-41e7-89a3-3059ebdeda31" providerId="ADAL" clId="{61EBCD35-0794-4A95-BF77-DDCABB4F2C8F}" dt="2024-09-23T20:13:08.880" v="231" actId="2696"/>
        <pc:sldMkLst>
          <pc:docMk/>
          <pc:sldMk cId="1425554713" sldId="268"/>
        </pc:sldMkLst>
      </pc:sldChg>
      <pc:sldChg chg="del">
        <pc:chgData name="COX, Joe" userId="ebeb6adc-cdd0-41e7-89a3-3059ebdeda31" providerId="ADAL" clId="{61EBCD35-0794-4A95-BF77-DDCABB4F2C8F}" dt="2024-09-23T20:13:08.880" v="231" actId="2696"/>
        <pc:sldMkLst>
          <pc:docMk/>
          <pc:sldMk cId="1170250259" sldId="269"/>
        </pc:sldMkLst>
      </pc:sldChg>
      <pc:sldChg chg="del">
        <pc:chgData name="COX, Joe" userId="ebeb6adc-cdd0-41e7-89a3-3059ebdeda31" providerId="ADAL" clId="{61EBCD35-0794-4A95-BF77-DDCABB4F2C8F}" dt="2024-09-23T20:13:08.880" v="231" actId="2696"/>
        <pc:sldMkLst>
          <pc:docMk/>
          <pc:sldMk cId="2299197918" sldId="270"/>
        </pc:sldMkLst>
      </pc:sldChg>
      <pc:sldChg chg="del">
        <pc:chgData name="COX, Joe" userId="ebeb6adc-cdd0-41e7-89a3-3059ebdeda31" providerId="ADAL" clId="{61EBCD35-0794-4A95-BF77-DDCABB4F2C8F}" dt="2024-09-23T20:13:08.880" v="231" actId="2696"/>
        <pc:sldMkLst>
          <pc:docMk/>
          <pc:sldMk cId="117603833" sldId="271"/>
        </pc:sldMkLst>
      </pc:sldChg>
      <pc:sldChg chg="del">
        <pc:chgData name="COX, Joe" userId="ebeb6adc-cdd0-41e7-89a3-3059ebdeda31" providerId="ADAL" clId="{61EBCD35-0794-4A95-BF77-DDCABB4F2C8F}" dt="2024-09-23T20:13:08.880" v="231" actId="2696"/>
        <pc:sldMkLst>
          <pc:docMk/>
          <pc:sldMk cId="315564031" sldId="275"/>
        </pc:sldMkLst>
      </pc:sldChg>
      <pc:sldChg chg="modSp add mod">
        <pc:chgData name="COX, Joe" userId="ebeb6adc-cdd0-41e7-89a3-3059ebdeda31" providerId="ADAL" clId="{61EBCD35-0794-4A95-BF77-DDCABB4F2C8F}" dt="2024-09-23T21:58:29.243" v="423" actId="20577"/>
        <pc:sldMkLst>
          <pc:docMk/>
          <pc:sldMk cId="1714462554" sldId="275"/>
        </pc:sldMkLst>
        <pc:spChg chg="mod">
          <ac:chgData name="COX, Joe" userId="ebeb6adc-cdd0-41e7-89a3-3059ebdeda31" providerId="ADAL" clId="{61EBCD35-0794-4A95-BF77-DDCABB4F2C8F}" dt="2024-09-23T21:56:47.943" v="280" actId="20577"/>
          <ac:spMkLst>
            <pc:docMk/>
            <pc:sldMk cId="1714462554" sldId="275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1:58:29.243" v="423" actId="20577"/>
          <ac:spMkLst>
            <pc:docMk/>
            <pc:sldMk cId="1714462554" sldId="275"/>
            <ac:spMk id="3" creationId="{5BE5A649-CE83-DE42-45BA-AFF75B683835}"/>
          </ac:spMkLst>
        </pc:spChg>
      </pc:sldChg>
      <pc:sldChg chg="modSp add mod">
        <pc:chgData name="COX, Joe" userId="ebeb6adc-cdd0-41e7-89a3-3059ebdeda31" providerId="ADAL" clId="{61EBCD35-0794-4A95-BF77-DDCABB4F2C8F}" dt="2024-09-23T22:11:30.935" v="514" actId="20577"/>
        <pc:sldMkLst>
          <pc:docMk/>
          <pc:sldMk cId="904009926" sldId="276"/>
        </pc:sldMkLst>
        <pc:spChg chg="mod">
          <ac:chgData name="COX, Joe" userId="ebeb6adc-cdd0-41e7-89a3-3059ebdeda31" providerId="ADAL" clId="{61EBCD35-0794-4A95-BF77-DDCABB4F2C8F}" dt="2024-09-23T22:02:03.503" v="490" actId="20577"/>
          <ac:spMkLst>
            <pc:docMk/>
            <pc:sldMk cId="904009926" sldId="276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2:11:30.935" v="514" actId="20577"/>
          <ac:spMkLst>
            <pc:docMk/>
            <pc:sldMk cId="904009926" sldId="276"/>
            <ac:spMk id="3" creationId="{5BE5A649-CE83-DE42-45BA-AFF75B683835}"/>
          </ac:spMkLst>
        </pc:spChg>
      </pc:sldChg>
      <pc:sldChg chg="modSp add del mod">
        <pc:chgData name="COX, Joe" userId="ebeb6adc-cdd0-41e7-89a3-3059ebdeda31" providerId="ADAL" clId="{61EBCD35-0794-4A95-BF77-DDCABB4F2C8F}" dt="2024-09-23T22:01:43.864" v="469" actId="2696"/>
        <pc:sldMkLst>
          <pc:docMk/>
          <pc:sldMk cId="1570349514" sldId="276"/>
        </pc:sldMkLst>
        <pc:spChg chg="mod">
          <ac:chgData name="COX, Joe" userId="ebeb6adc-cdd0-41e7-89a3-3059ebdeda31" providerId="ADAL" clId="{61EBCD35-0794-4A95-BF77-DDCABB4F2C8F}" dt="2024-09-23T22:00:53.886" v="425" actId="20577"/>
          <ac:spMkLst>
            <pc:docMk/>
            <pc:sldMk cId="1570349514" sldId="276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2:01:03.622" v="426" actId="20577"/>
          <ac:spMkLst>
            <pc:docMk/>
            <pc:sldMk cId="1570349514" sldId="276"/>
            <ac:spMk id="3" creationId="{5BE5A649-CE83-DE42-45BA-AFF75B683835}"/>
          </ac:spMkLst>
        </pc:spChg>
      </pc:sldChg>
      <pc:sldChg chg="modSp add mod ord">
        <pc:chgData name="COX, Joe" userId="ebeb6adc-cdd0-41e7-89a3-3059ebdeda31" providerId="ADAL" clId="{61EBCD35-0794-4A95-BF77-DDCABB4F2C8F}" dt="2024-09-23T22:53:20.929" v="657" actId="2711"/>
        <pc:sldMkLst>
          <pc:docMk/>
          <pc:sldMk cId="1584084922" sldId="277"/>
        </pc:sldMkLst>
        <pc:spChg chg="mod">
          <ac:chgData name="COX, Joe" userId="ebeb6adc-cdd0-41e7-89a3-3059ebdeda31" providerId="ADAL" clId="{61EBCD35-0794-4A95-BF77-DDCABB4F2C8F}" dt="2024-09-23T22:52:44.791" v="651" actId="20577"/>
          <ac:spMkLst>
            <pc:docMk/>
            <pc:sldMk cId="1584084922" sldId="277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2:53:20.929" v="657" actId="2711"/>
          <ac:spMkLst>
            <pc:docMk/>
            <pc:sldMk cId="1584084922" sldId="277"/>
            <ac:spMk id="3" creationId="{5BE5A649-CE83-DE42-45BA-AFF75B683835}"/>
          </ac:spMkLst>
        </pc:spChg>
      </pc:sldChg>
      <pc:sldChg chg="add del">
        <pc:chgData name="COX, Joe" userId="ebeb6adc-cdd0-41e7-89a3-3059ebdeda31" providerId="ADAL" clId="{61EBCD35-0794-4A95-BF77-DDCABB4F2C8F}" dt="2024-09-23T22:01:42.054" v="468" actId="2696"/>
        <pc:sldMkLst>
          <pc:docMk/>
          <pc:sldMk cId="4044857039" sldId="277"/>
        </pc:sldMkLst>
      </pc:sldChg>
      <pc:sldChg chg="add del">
        <pc:chgData name="COX, Joe" userId="ebeb6adc-cdd0-41e7-89a3-3059ebdeda31" providerId="ADAL" clId="{61EBCD35-0794-4A95-BF77-DDCABB4F2C8F}" dt="2024-09-23T22:01:35.030" v="467" actId="2890"/>
        <pc:sldMkLst>
          <pc:docMk/>
          <pc:sldMk cId="4178332309" sldId="278"/>
        </pc:sldMkLst>
      </pc:sldChg>
      <pc:sldChg chg="modSp add mod">
        <pc:chgData name="COX, Joe" userId="ebeb6adc-cdd0-41e7-89a3-3059ebdeda31" providerId="ADAL" clId="{61EBCD35-0794-4A95-BF77-DDCABB4F2C8F}" dt="2024-09-23T22:28:00.319" v="571" actId="313"/>
        <pc:sldMkLst>
          <pc:docMk/>
          <pc:sldMk cId="4237130645" sldId="278"/>
        </pc:sldMkLst>
        <pc:spChg chg="mod">
          <ac:chgData name="COX, Joe" userId="ebeb6adc-cdd0-41e7-89a3-3059ebdeda31" providerId="ADAL" clId="{61EBCD35-0794-4A95-BF77-DDCABB4F2C8F}" dt="2024-09-23T22:28:00.319" v="571" actId="313"/>
          <ac:spMkLst>
            <pc:docMk/>
            <pc:sldMk cId="4237130645" sldId="278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2:27:37.964" v="570" actId="113"/>
          <ac:spMkLst>
            <pc:docMk/>
            <pc:sldMk cId="4237130645" sldId="278"/>
            <ac:spMk id="3" creationId="{5BE5A649-CE83-DE42-45BA-AFF75B683835}"/>
          </ac:spMkLst>
        </pc:spChg>
      </pc:sldChg>
      <pc:sldChg chg="addSp modSp add mod">
        <pc:chgData name="COX, Joe" userId="ebeb6adc-cdd0-41e7-89a3-3059ebdeda31" providerId="ADAL" clId="{61EBCD35-0794-4A95-BF77-DDCABB4F2C8F}" dt="2024-09-23T22:29:35.537" v="591" actId="1076"/>
        <pc:sldMkLst>
          <pc:docMk/>
          <pc:sldMk cId="1401550793" sldId="279"/>
        </pc:sldMkLst>
        <pc:spChg chg="mod">
          <ac:chgData name="COX, Joe" userId="ebeb6adc-cdd0-41e7-89a3-3059ebdeda31" providerId="ADAL" clId="{61EBCD35-0794-4A95-BF77-DDCABB4F2C8F}" dt="2024-09-23T22:28:10.862" v="582" actId="20577"/>
          <ac:spMkLst>
            <pc:docMk/>
            <pc:sldMk cId="1401550793" sldId="279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2:29:17.073" v="584" actId="20577"/>
          <ac:spMkLst>
            <pc:docMk/>
            <pc:sldMk cId="1401550793" sldId="279"/>
            <ac:spMk id="3" creationId="{5BE5A649-CE83-DE42-45BA-AFF75B683835}"/>
          </ac:spMkLst>
        </pc:spChg>
        <pc:picChg chg="add mod">
          <ac:chgData name="COX, Joe" userId="ebeb6adc-cdd0-41e7-89a3-3059ebdeda31" providerId="ADAL" clId="{61EBCD35-0794-4A95-BF77-DDCABB4F2C8F}" dt="2024-09-23T22:29:35.537" v="591" actId="1076"/>
          <ac:picMkLst>
            <pc:docMk/>
            <pc:sldMk cId="1401550793" sldId="279"/>
            <ac:picMk id="4" creationId="{9FE9EE9D-59C1-17D6-4DE8-461EFD8D59DE}"/>
          </ac:picMkLst>
        </pc:picChg>
      </pc:sldChg>
      <pc:sldChg chg="add del">
        <pc:chgData name="COX, Joe" userId="ebeb6adc-cdd0-41e7-89a3-3059ebdeda31" providerId="ADAL" clId="{61EBCD35-0794-4A95-BF77-DDCABB4F2C8F}" dt="2024-09-23T22:01:34.841" v="466" actId="2890"/>
        <pc:sldMkLst>
          <pc:docMk/>
          <pc:sldMk cId="3483825688" sldId="279"/>
        </pc:sldMkLst>
      </pc:sldChg>
      <pc:sldChg chg="add del">
        <pc:chgData name="COX, Joe" userId="ebeb6adc-cdd0-41e7-89a3-3059ebdeda31" providerId="ADAL" clId="{61EBCD35-0794-4A95-BF77-DDCABB4F2C8F}" dt="2024-09-23T22:01:34.637" v="465" actId="2890"/>
        <pc:sldMkLst>
          <pc:docMk/>
          <pc:sldMk cId="1977318760" sldId="280"/>
        </pc:sldMkLst>
      </pc:sldChg>
      <pc:sldChg chg="delSp modSp add mod">
        <pc:chgData name="COX, Joe" userId="ebeb6adc-cdd0-41e7-89a3-3059ebdeda31" providerId="ADAL" clId="{61EBCD35-0794-4A95-BF77-DDCABB4F2C8F}" dt="2024-09-23T22:46:48.611" v="622" actId="33524"/>
        <pc:sldMkLst>
          <pc:docMk/>
          <pc:sldMk cId="2955581281" sldId="280"/>
        </pc:sldMkLst>
        <pc:spChg chg="mod">
          <ac:chgData name="COX, Joe" userId="ebeb6adc-cdd0-41e7-89a3-3059ebdeda31" providerId="ADAL" clId="{61EBCD35-0794-4A95-BF77-DDCABB4F2C8F}" dt="2024-09-23T22:41:28.452" v="607" actId="20577"/>
          <ac:spMkLst>
            <pc:docMk/>
            <pc:sldMk cId="2955581281" sldId="280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2:46:48.611" v="622" actId="33524"/>
          <ac:spMkLst>
            <pc:docMk/>
            <pc:sldMk cId="2955581281" sldId="280"/>
            <ac:spMk id="3" creationId="{5BE5A649-CE83-DE42-45BA-AFF75B683835}"/>
          </ac:spMkLst>
        </pc:spChg>
        <pc:picChg chg="del">
          <ac:chgData name="COX, Joe" userId="ebeb6adc-cdd0-41e7-89a3-3059ebdeda31" providerId="ADAL" clId="{61EBCD35-0794-4A95-BF77-DDCABB4F2C8F}" dt="2024-09-23T22:44:23.938" v="608" actId="478"/>
          <ac:picMkLst>
            <pc:docMk/>
            <pc:sldMk cId="2955581281" sldId="280"/>
            <ac:picMk id="4" creationId="{9FE9EE9D-59C1-17D6-4DE8-461EFD8D59DE}"/>
          </ac:picMkLst>
        </pc:picChg>
      </pc:sldChg>
      <pc:sldChg chg="modSp add mod ord">
        <pc:chgData name="COX, Joe" userId="ebeb6adc-cdd0-41e7-89a3-3059ebdeda31" providerId="ADAL" clId="{61EBCD35-0794-4A95-BF77-DDCABB4F2C8F}" dt="2024-09-23T22:51:10.380" v="640" actId="20577"/>
        <pc:sldMkLst>
          <pc:docMk/>
          <pc:sldMk cId="1239157495" sldId="281"/>
        </pc:sldMkLst>
        <pc:spChg chg="mod">
          <ac:chgData name="COX, Joe" userId="ebeb6adc-cdd0-41e7-89a3-3059ebdeda31" providerId="ADAL" clId="{61EBCD35-0794-4A95-BF77-DDCABB4F2C8F}" dt="2024-09-23T22:51:10.380" v="640" actId="20577"/>
          <ac:spMkLst>
            <pc:docMk/>
            <pc:sldMk cId="1239157495" sldId="281"/>
            <ac:spMk id="2" creationId="{E33E36BA-4DC7-16FD-6261-4DFFC0572088}"/>
          </ac:spMkLst>
        </pc:spChg>
      </pc:sldChg>
      <pc:sldChg chg="add del">
        <pc:chgData name="COX, Joe" userId="ebeb6adc-cdd0-41e7-89a3-3059ebdeda31" providerId="ADAL" clId="{61EBCD35-0794-4A95-BF77-DDCABB4F2C8F}" dt="2024-09-23T22:01:34.402" v="464" actId="2890"/>
        <pc:sldMkLst>
          <pc:docMk/>
          <pc:sldMk cId="1550292493" sldId="281"/>
        </pc:sldMkLst>
      </pc:sldChg>
      <pc:sldChg chg="modSp add mod">
        <pc:chgData name="COX, Joe" userId="ebeb6adc-cdd0-41e7-89a3-3059ebdeda31" providerId="ADAL" clId="{61EBCD35-0794-4A95-BF77-DDCABB4F2C8F}" dt="2024-09-23T22:58:51.837" v="699" actId="113"/>
        <pc:sldMkLst>
          <pc:docMk/>
          <pc:sldMk cId="688769534" sldId="282"/>
        </pc:sldMkLst>
        <pc:spChg chg="mod">
          <ac:chgData name="COX, Joe" userId="ebeb6adc-cdd0-41e7-89a3-3059ebdeda31" providerId="ADAL" clId="{61EBCD35-0794-4A95-BF77-DDCABB4F2C8F}" dt="2024-09-23T22:56:35.533" v="679" actId="20577"/>
          <ac:spMkLst>
            <pc:docMk/>
            <pc:sldMk cId="688769534" sldId="282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2:58:51.837" v="699" actId="113"/>
          <ac:spMkLst>
            <pc:docMk/>
            <pc:sldMk cId="688769534" sldId="282"/>
            <ac:spMk id="3" creationId="{5BE5A649-CE83-DE42-45BA-AFF75B683835}"/>
          </ac:spMkLst>
        </pc:spChg>
      </pc:sldChg>
      <pc:sldChg chg="add del">
        <pc:chgData name="COX, Joe" userId="ebeb6adc-cdd0-41e7-89a3-3059ebdeda31" providerId="ADAL" clId="{61EBCD35-0794-4A95-BF77-DDCABB4F2C8F}" dt="2024-09-23T22:01:34.198" v="463" actId="2890"/>
        <pc:sldMkLst>
          <pc:docMk/>
          <pc:sldMk cId="936670718" sldId="282"/>
        </pc:sldMkLst>
      </pc:sldChg>
      <pc:sldChg chg="modSp add mod">
        <pc:chgData name="COX, Joe" userId="ebeb6adc-cdd0-41e7-89a3-3059ebdeda31" providerId="ADAL" clId="{61EBCD35-0794-4A95-BF77-DDCABB4F2C8F}" dt="2024-09-23T23:01:53.378" v="720" actId="255"/>
        <pc:sldMkLst>
          <pc:docMk/>
          <pc:sldMk cId="279383023" sldId="283"/>
        </pc:sldMkLst>
        <pc:spChg chg="mod">
          <ac:chgData name="COX, Joe" userId="ebeb6adc-cdd0-41e7-89a3-3059ebdeda31" providerId="ADAL" clId="{61EBCD35-0794-4A95-BF77-DDCABB4F2C8F}" dt="2024-09-23T22:59:40.623" v="709" actId="20577"/>
          <ac:spMkLst>
            <pc:docMk/>
            <pc:sldMk cId="279383023" sldId="283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3T23:01:53.378" v="720" actId="255"/>
          <ac:spMkLst>
            <pc:docMk/>
            <pc:sldMk cId="279383023" sldId="283"/>
            <ac:spMk id="3" creationId="{5BE5A649-CE83-DE42-45BA-AFF75B683835}"/>
          </ac:spMkLst>
        </pc:spChg>
      </pc:sldChg>
      <pc:sldChg chg="add del">
        <pc:chgData name="COX, Joe" userId="ebeb6adc-cdd0-41e7-89a3-3059ebdeda31" providerId="ADAL" clId="{61EBCD35-0794-4A95-BF77-DDCABB4F2C8F}" dt="2024-09-23T22:01:33.993" v="462" actId="2890"/>
        <pc:sldMkLst>
          <pc:docMk/>
          <pc:sldMk cId="2679101690" sldId="283"/>
        </pc:sldMkLst>
      </pc:sldChg>
      <pc:sldChg chg="add del">
        <pc:chgData name="COX, Joe" userId="ebeb6adc-cdd0-41e7-89a3-3059ebdeda31" providerId="ADAL" clId="{61EBCD35-0794-4A95-BF77-DDCABB4F2C8F}" dt="2024-09-23T22:01:33.805" v="461" actId="2890"/>
        <pc:sldMkLst>
          <pc:docMk/>
          <pc:sldMk cId="700019671" sldId="284"/>
        </pc:sldMkLst>
      </pc:sldChg>
      <pc:sldChg chg="modSp add mod">
        <pc:chgData name="COX, Joe" userId="ebeb6adc-cdd0-41e7-89a3-3059ebdeda31" providerId="ADAL" clId="{61EBCD35-0794-4A95-BF77-DDCABB4F2C8F}" dt="2024-09-23T23:03:22.326" v="733" actId="113"/>
        <pc:sldMkLst>
          <pc:docMk/>
          <pc:sldMk cId="1626925325" sldId="284"/>
        </pc:sldMkLst>
        <pc:spChg chg="mod">
          <ac:chgData name="COX, Joe" userId="ebeb6adc-cdd0-41e7-89a3-3059ebdeda31" providerId="ADAL" clId="{61EBCD35-0794-4A95-BF77-DDCABB4F2C8F}" dt="2024-09-23T23:03:22.326" v="733" actId="113"/>
          <ac:spMkLst>
            <pc:docMk/>
            <pc:sldMk cId="1626925325" sldId="284"/>
            <ac:spMk id="3" creationId="{5BE5A649-CE83-DE42-45BA-AFF75B683835}"/>
          </ac:spMkLst>
        </pc:spChg>
      </pc:sldChg>
      <pc:sldChg chg="addSp delSp modSp add mod">
        <pc:chgData name="COX, Joe" userId="ebeb6adc-cdd0-41e7-89a3-3059ebdeda31" providerId="ADAL" clId="{61EBCD35-0794-4A95-BF77-DDCABB4F2C8F}" dt="2024-09-23T23:07:27.487" v="772" actId="20577"/>
        <pc:sldMkLst>
          <pc:docMk/>
          <pc:sldMk cId="2390693547" sldId="285"/>
        </pc:sldMkLst>
        <pc:spChg chg="mod">
          <ac:chgData name="COX, Joe" userId="ebeb6adc-cdd0-41e7-89a3-3059ebdeda31" providerId="ADAL" clId="{61EBCD35-0794-4A95-BF77-DDCABB4F2C8F}" dt="2024-09-23T23:07:27.487" v="772" actId="20577"/>
          <ac:spMkLst>
            <pc:docMk/>
            <pc:sldMk cId="2390693547" sldId="285"/>
            <ac:spMk id="2" creationId="{662E4CEA-521C-E131-4E19-31C81686126D}"/>
          </ac:spMkLst>
        </pc:spChg>
        <pc:spChg chg="del mod">
          <ac:chgData name="COX, Joe" userId="ebeb6adc-cdd0-41e7-89a3-3059ebdeda31" providerId="ADAL" clId="{61EBCD35-0794-4A95-BF77-DDCABB4F2C8F}" dt="2024-09-23T23:07:07.149" v="751"/>
          <ac:spMkLst>
            <pc:docMk/>
            <pc:sldMk cId="2390693547" sldId="285"/>
            <ac:spMk id="3" creationId="{5BE5A649-CE83-DE42-45BA-AFF75B683835}"/>
          </ac:spMkLst>
        </pc:spChg>
        <pc:picChg chg="add mod">
          <ac:chgData name="COX, Joe" userId="ebeb6adc-cdd0-41e7-89a3-3059ebdeda31" providerId="ADAL" clId="{61EBCD35-0794-4A95-BF77-DDCABB4F2C8F}" dt="2024-09-23T23:07:11.816" v="752" actId="1076"/>
          <ac:picMkLst>
            <pc:docMk/>
            <pc:sldMk cId="2390693547" sldId="285"/>
            <ac:picMk id="4" creationId="{4ABD62D4-FFAA-C86E-4163-4282EEEB999E}"/>
          </ac:picMkLst>
        </pc:picChg>
      </pc:sldChg>
      <pc:sldChg chg="add del">
        <pc:chgData name="COX, Joe" userId="ebeb6adc-cdd0-41e7-89a3-3059ebdeda31" providerId="ADAL" clId="{61EBCD35-0794-4A95-BF77-DDCABB4F2C8F}" dt="2024-09-23T22:01:33.601" v="460" actId="2890"/>
        <pc:sldMkLst>
          <pc:docMk/>
          <pc:sldMk cId="4139474777" sldId="285"/>
        </pc:sldMkLst>
      </pc:sldChg>
      <pc:sldChg chg="add del">
        <pc:chgData name="COX, Joe" userId="ebeb6adc-cdd0-41e7-89a3-3059ebdeda31" providerId="ADAL" clId="{61EBCD35-0794-4A95-BF77-DDCABB4F2C8F}" dt="2024-09-23T22:01:33.412" v="459" actId="2890"/>
        <pc:sldMkLst>
          <pc:docMk/>
          <pc:sldMk cId="2593589894" sldId="286"/>
        </pc:sldMkLst>
      </pc:sldChg>
      <pc:sldChg chg="addSp modSp add del mod">
        <pc:chgData name="COX, Joe" userId="ebeb6adc-cdd0-41e7-89a3-3059ebdeda31" providerId="ADAL" clId="{61EBCD35-0794-4A95-BF77-DDCABB4F2C8F}" dt="2024-09-24T21:50:03.442" v="846" actId="2696"/>
        <pc:sldMkLst>
          <pc:docMk/>
          <pc:sldMk cId="3783968677" sldId="286"/>
        </pc:sldMkLst>
        <pc:spChg chg="mod">
          <ac:chgData name="COX, Joe" userId="ebeb6adc-cdd0-41e7-89a3-3059ebdeda31" providerId="ADAL" clId="{61EBCD35-0794-4A95-BF77-DDCABB4F2C8F}" dt="2024-09-23T23:12:03.900" v="840" actId="20577"/>
          <ac:spMkLst>
            <pc:docMk/>
            <pc:sldMk cId="3783968677" sldId="286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4T21:49:59.438" v="845" actId="5793"/>
          <ac:spMkLst>
            <pc:docMk/>
            <pc:sldMk cId="3783968677" sldId="286"/>
            <ac:spMk id="3" creationId="{5BE5A649-CE83-DE42-45BA-AFF75B683835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4" creationId="{24A0E637-F04B-ADCF-8225-970FEF5D891C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5" creationId="{1ED386E7-4813-0B5D-1655-81F3219640DB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6" creationId="{A25FD145-8165-9CAA-721E-CEEF504BFFE0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7" creationId="{EB17460A-29CA-EFF6-A139-55D8B6A0FA04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9" creationId="{ACD87675-0C2D-E099-BC66-AC8072965D71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11" creationId="{596C1339-9C05-7B89-E4DF-BE50E8421FB0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13" creationId="{FF049255-8000-97A1-6F9F-CC8F2A0F2D85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15" creationId="{84DC71A7-64A5-D65D-D444-DB67AD5B4B0E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17" creationId="{5CCD5F54-4F93-68EC-7E97-79B9E8AB0AD6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18" creationId="{8CFDAB51-02C9-E22E-FD86-0A6C0D28AEB9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19" creationId="{A9ABE2B5-9326-2106-CB05-71C09FA3F703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20" creationId="{00B1D124-F495-EE93-A751-73D0EBE41A26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21" creationId="{71FB44BA-3B7E-E470-48CD-84F3B2C603F6}"/>
          </ac:spMkLst>
        </pc:spChg>
        <pc:spChg chg="add mod">
          <ac:chgData name="COX, Joe" userId="ebeb6adc-cdd0-41e7-89a3-3059ebdeda31" providerId="ADAL" clId="{61EBCD35-0794-4A95-BF77-DDCABB4F2C8F}" dt="2024-09-23T23:12:39.711" v="844" actId="2711"/>
          <ac:spMkLst>
            <pc:docMk/>
            <pc:sldMk cId="3783968677" sldId="286"/>
            <ac:spMk id="22" creationId="{AF0D3F57-197A-83FD-E250-9A2896BF02C5}"/>
          </ac:spMkLst>
        </pc:spChg>
      </pc:sldChg>
      <pc:sldChg chg="modSp add mod ord">
        <pc:chgData name="COX, Joe" userId="ebeb6adc-cdd0-41e7-89a3-3059ebdeda31" providerId="ADAL" clId="{61EBCD35-0794-4A95-BF77-DDCABB4F2C8F}" dt="2024-09-24T22:03:02.203" v="855" actId="2711"/>
        <pc:sldMkLst>
          <pc:docMk/>
          <pc:sldMk cId="982509355" sldId="287"/>
        </pc:sldMkLst>
        <pc:spChg chg="mod">
          <ac:chgData name="COX, Joe" userId="ebeb6adc-cdd0-41e7-89a3-3059ebdeda31" providerId="ADAL" clId="{61EBCD35-0794-4A95-BF77-DDCABB4F2C8F}" dt="2024-09-24T22:03:02.203" v="855" actId="2711"/>
          <ac:spMkLst>
            <pc:docMk/>
            <pc:sldMk cId="982509355" sldId="287"/>
            <ac:spMk id="3" creationId="{5BE5A649-CE83-DE42-45BA-AFF75B683835}"/>
          </ac:spMkLst>
        </pc:spChg>
      </pc:sldChg>
      <pc:sldChg chg="add del">
        <pc:chgData name="COX, Joe" userId="ebeb6adc-cdd0-41e7-89a3-3059ebdeda31" providerId="ADAL" clId="{61EBCD35-0794-4A95-BF77-DDCABB4F2C8F}" dt="2024-09-23T22:01:33.239" v="458" actId="2890"/>
        <pc:sldMkLst>
          <pc:docMk/>
          <pc:sldMk cId="4235304069" sldId="287"/>
        </pc:sldMkLst>
      </pc:sldChg>
      <pc:sldChg chg="addSp delSp modSp add mod">
        <pc:chgData name="COX, Joe" userId="ebeb6adc-cdd0-41e7-89a3-3059ebdeda31" providerId="ADAL" clId="{61EBCD35-0794-4A95-BF77-DDCABB4F2C8F}" dt="2024-09-24T22:15:09.635" v="963" actId="1076"/>
        <pc:sldMkLst>
          <pc:docMk/>
          <pc:sldMk cId="1619430130" sldId="288"/>
        </pc:sldMkLst>
        <pc:spChg chg="del mod">
          <ac:chgData name="COX, Joe" userId="ebeb6adc-cdd0-41e7-89a3-3059ebdeda31" providerId="ADAL" clId="{61EBCD35-0794-4A95-BF77-DDCABB4F2C8F}" dt="2024-09-24T22:04:40.325" v="874" actId="478"/>
          <ac:spMkLst>
            <pc:docMk/>
            <pc:sldMk cId="1619430130" sldId="288"/>
            <ac:spMk id="3" creationId="{5BE5A649-CE83-DE42-45BA-AFF75B683835}"/>
          </ac:spMkLst>
        </pc:spChg>
        <pc:spChg chg="add mod">
          <ac:chgData name="COX, Joe" userId="ebeb6adc-cdd0-41e7-89a3-3059ebdeda31" providerId="ADAL" clId="{61EBCD35-0794-4A95-BF77-DDCABB4F2C8F}" dt="2024-09-24T22:13:54.600" v="911" actId="1076"/>
          <ac:spMkLst>
            <pc:docMk/>
            <pc:sldMk cId="1619430130" sldId="288"/>
            <ac:spMk id="6" creationId="{EFFF03EE-F4C8-3EFD-E9DA-4EFD507C8016}"/>
          </ac:spMkLst>
        </pc:spChg>
        <pc:spChg chg="add mod">
          <ac:chgData name="COX, Joe" userId="ebeb6adc-cdd0-41e7-89a3-3059ebdeda31" providerId="ADAL" clId="{61EBCD35-0794-4A95-BF77-DDCABB4F2C8F}" dt="2024-09-24T22:14:59.709" v="960" actId="1076"/>
          <ac:spMkLst>
            <pc:docMk/>
            <pc:sldMk cId="1619430130" sldId="288"/>
            <ac:spMk id="7" creationId="{07E39E71-D7D4-0AC9-7FF6-67979CB7EC81}"/>
          </ac:spMkLst>
        </pc:spChg>
        <pc:picChg chg="add mod">
          <ac:chgData name="COX, Joe" userId="ebeb6adc-cdd0-41e7-89a3-3059ebdeda31" providerId="ADAL" clId="{61EBCD35-0794-4A95-BF77-DDCABB4F2C8F}" dt="2024-09-24T22:15:09.635" v="963" actId="1076"/>
          <ac:picMkLst>
            <pc:docMk/>
            <pc:sldMk cId="1619430130" sldId="288"/>
            <ac:picMk id="5" creationId="{525FD7FA-7555-3241-F05B-DFA6B4123049}"/>
          </ac:picMkLst>
        </pc:picChg>
      </pc:sldChg>
      <pc:sldChg chg="add del">
        <pc:chgData name="COX, Joe" userId="ebeb6adc-cdd0-41e7-89a3-3059ebdeda31" providerId="ADAL" clId="{61EBCD35-0794-4A95-BF77-DDCABB4F2C8F}" dt="2024-09-23T22:01:33.034" v="457" actId="2890"/>
        <pc:sldMkLst>
          <pc:docMk/>
          <pc:sldMk cId="2398593682" sldId="288"/>
        </pc:sldMkLst>
      </pc:sldChg>
      <pc:sldChg chg="add del">
        <pc:chgData name="COX, Joe" userId="ebeb6adc-cdd0-41e7-89a3-3059ebdeda31" providerId="ADAL" clId="{61EBCD35-0794-4A95-BF77-DDCABB4F2C8F}" dt="2024-09-23T22:01:32.830" v="456" actId="2890"/>
        <pc:sldMkLst>
          <pc:docMk/>
          <pc:sldMk cId="1148204092" sldId="289"/>
        </pc:sldMkLst>
      </pc:sldChg>
      <pc:sldChg chg="modSp add mod ord">
        <pc:chgData name="COX, Joe" userId="ebeb6adc-cdd0-41e7-89a3-3059ebdeda31" providerId="ADAL" clId="{61EBCD35-0794-4A95-BF77-DDCABB4F2C8F}" dt="2024-09-23T23:05:06.228" v="744" actId="20577"/>
        <pc:sldMkLst>
          <pc:docMk/>
          <pc:sldMk cId="1292401618" sldId="289"/>
        </pc:sldMkLst>
        <pc:spChg chg="mod">
          <ac:chgData name="COX, Joe" userId="ebeb6adc-cdd0-41e7-89a3-3059ebdeda31" providerId="ADAL" clId="{61EBCD35-0794-4A95-BF77-DDCABB4F2C8F}" dt="2024-09-23T23:05:06.228" v="744" actId="20577"/>
          <ac:spMkLst>
            <pc:docMk/>
            <pc:sldMk cId="1292401618" sldId="289"/>
            <ac:spMk id="2" creationId="{E33E36BA-4DC7-16FD-6261-4DFFC0572088}"/>
          </ac:spMkLst>
        </pc:spChg>
      </pc:sldChg>
      <pc:sldChg chg="add del">
        <pc:chgData name="COX, Joe" userId="ebeb6adc-cdd0-41e7-89a3-3059ebdeda31" providerId="ADAL" clId="{61EBCD35-0794-4A95-BF77-DDCABB4F2C8F}" dt="2024-09-23T22:01:32.657" v="455" actId="2890"/>
        <pc:sldMkLst>
          <pc:docMk/>
          <pc:sldMk cId="2844775201" sldId="290"/>
        </pc:sldMkLst>
      </pc:sldChg>
      <pc:sldChg chg="modSp add mod">
        <pc:chgData name="COX, Joe" userId="ebeb6adc-cdd0-41e7-89a3-3059ebdeda31" providerId="ADAL" clId="{61EBCD35-0794-4A95-BF77-DDCABB4F2C8F}" dt="2024-09-24T22:09:34.539" v="887" actId="20577"/>
        <pc:sldMkLst>
          <pc:docMk/>
          <pc:sldMk cId="3335214074" sldId="290"/>
        </pc:sldMkLst>
        <pc:spChg chg="mod">
          <ac:chgData name="COX, Joe" userId="ebeb6adc-cdd0-41e7-89a3-3059ebdeda31" providerId="ADAL" clId="{61EBCD35-0794-4A95-BF77-DDCABB4F2C8F}" dt="2024-09-24T22:09:34.539" v="887" actId="20577"/>
          <ac:spMkLst>
            <pc:docMk/>
            <pc:sldMk cId="3335214074" sldId="290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4T22:09:23.609" v="877" actId="20577"/>
          <ac:spMkLst>
            <pc:docMk/>
            <pc:sldMk cId="3335214074" sldId="290"/>
            <ac:spMk id="3" creationId="{5BE5A649-CE83-DE42-45BA-AFF75B683835}"/>
          </ac:spMkLst>
        </pc:spChg>
      </pc:sldChg>
      <pc:sldChg chg="addSp delSp modSp add mod">
        <pc:chgData name="COX, Joe" userId="ebeb6adc-cdd0-41e7-89a3-3059ebdeda31" providerId="ADAL" clId="{61EBCD35-0794-4A95-BF77-DDCABB4F2C8F}" dt="2024-09-24T22:19:57.501" v="969" actId="1076"/>
        <pc:sldMkLst>
          <pc:docMk/>
          <pc:sldMk cId="488547691" sldId="291"/>
        </pc:sldMkLst>
        <pc:spChg chg="del">
          <ac:chgData name="COX, Joe" userId="ebeb6adc-cdd0-41e7-89a3-3059ebdeda31" providerId="ADAL" clId="{61EBCD35-0794-4A95-BF77-DDCABB4F2C8F}" dt="2024-09-24T22:19:54.143" v="968" actId="478"/>
          <ac:spMkLst>
            <pc:docMk/>
            <pc:sldMk cId="488547691" sldId="291"/>
            <ac:spMk id="7" creationId="{07E39E71-D7D4-0AC9-7FF6-67979CB7EC81}"/>
          </ac:spMkLst>
        </pc:spChg>
        <pc:picChg chg="add mod">
          <ac:chgData name="COX, Joe" userId="ebeb6adc-cdd0-41e7-89a3-3059ebdeda31" providerId="ADAL" clId="{61EBCD35-0794-4A95-BF77-DDCABB4F2C8F}" dt="2024-09-24T22:19:57.501" v="969" actId="1076"/>
          <ac:picMkLst>
            <pc:docMk/>
            <pc:sldMk cId="488547691" sldId="291"/>
            <ac:picMk id="4" creationId="{82A28EF8-9FE8-579C-C800-DADC483F5424}"/>
          </ac:picMkLst>
        </pc:picChg>
        <pc:picChg chg="del">
          <ac:chgData name="COX, Joe" userId="ebeb6adc-cdd0-41e7-89a3-3059ebdeda31" providerId="ADAL" clId="{61EBCD35-0794-4A95-BF77-DDCABB4F2C8F}" dt="2024-09-24T22:19:48.965" v="966" actId="478"/>
          <ac:picMkLst>
            <pc:docMk/>
            <pc:sldMk cId="488547691" sldId="291"/>
            <ac:picMk id="5" creationId="{525FD7FA-7555-3241-F05B-DFA6B4123049}"/>
          </ac:picMkLst>
        </pc:picChg>
      </pc:sldChg>
      <pc:sldChg chg="add del">
        <pc:chgData name="COX, Joe" userId="ebeb6adc-cdd0-41e7-89a3-3059ebdeda31" providerId="ADAL" clId="{61EBCD35-0794-4A95-BF77-DDCABB4F2C8F}" dt="2024-09-23T22:01:32.468" v="454" actId="2890"/>
        <pc:sldMkLst>
          <pc:docMk/>
          <pc:sldMk cId="4280485104" sldId="291"/>
        </pc:sldMkLst>
      </pc:sldChg>
      <pc:sldChg chg="addSp delSp modSp add mod ord">
        <pc:chgData name="COX, Joe" userId="ebeb6adc-cdd0-41e7-89a3-3059ebdeda31" providerId="ADAL" clId="{61EBCD35-0794-4A95-BF77-DDCABB4F2C8F}" dt="2024-09-24T22:28:39.341" v="1024" actId="1076"/>
        <pc:sldMkLst>
          <pc:docMk/>
          <pc:sldMk cId="1533653492" sldId="292"/>
        </pc:sldMkLst>
        <pc:spChg chg="mod">
          <ac:chgData name="COX, Joe" userId="ebeb6adc-cdd0-41e7-89a3-3059ebdeda31" providerId="ADAL" clId="{61EBCD35-0794-4A95-BF77-DDCABB4F2C8F}" dt="2024-09-24T22:20:28.330" v="1001" actId="20577"/>
          <ac:spMkLst>
            <pc:docMk/>
            <pc:sldMk cId="1533653492" sldId="292"/>
            <ac:spMk id="2" creationId="{662E4CEA-521C-E131-4E19-31C81686126D}"/>
          </ac:spMkLst>
        </pc:spChg>
        <pc:spChg chg="add del mod">
          <ac:chgData name="COX, Joe" userId="ebeb6adc-cdd0-41e7-89a3-3059ebdeda31" providerId="ADAL" clId="{61EBCD35-0794-4A95-BF77-DDCABB4F2C8F}" dt="2024-09-24T22:26:48.010" v="1018" actId="1076"/>
          <ac:spMkLst>
            <pc:docMk/>
            <pc:sldMk cId="1533653492" sldId="292"/>
            <ac:spMk id="3" creationId="{5BE5A649-CE83-DE42-45BA-AFF75B683835}"/>
          </ac:spMkLst>
        </pc:spChg>
        <pc:spChg chg="add mod">
          <ac:chgData name="COX, Joe" userId="ebeb6adc-cdd0-41e7-89a3-3059ebdeda31" providerId="ADAL" clId="{61EBCD35-0794-4A95-BF77-DDCABB4F2C8F}" dt="2024-09-24T22:26:44.456" v="1016" actId="478"/>
          <ac:spMkLst>
            <pc:docMk/>
            <pc:sldMk cId="1533653492" sldId="292"/>
            <ac:spMk id="4" creationId="{6B0935C6-1179-33B5-172B-03B84A9D9FA9}"/>
          </ac:spMkLst>
        </pc:spChg>
        <pc:picChg chg="add del mod">
          <ac:chgData name="COX, Joe" userId="ebeb6adc-cdd0-41e7-89a3-3059ebdeda31" providerId="ADAL" clId="{61EBCD35-0794-4A95-BF77-DDCABB4F2C8F}" dt="2024-09-24T22:26:55.787" v="1020" actId="478"/>
          <ac:picMkLst>
            <pc:docMk/>
            <pc:sldMk cId="1533653492" sldId="292"/>
            <ac:picMk id="1026" creationId="{6A22CFFE-ADD3-C47B-59DF-9D8EA8B4D312}"/>
          </ac:picMkLst>
        </pc:picChg>
        <pc:picChg chg="add mod">
          <ac:chgData name="COX, Joe" userId="ebeb6adc-cdd0-41e7-89a3-3059ebdeda31" providerId="ADAL" clId="{61EBCD35-0794-4A95-BF77-DDCABB4F2C8F}" dt="2024-09-24T22:28:39.341" v="1024" actId="1076"/>
          <ac:picMkLst>
            <pc:docMk/>
            <pc:sldMk cId="1533653492" sldId="292"/>
            <ac:picMk id="1028" creationId="{28D07E55-5B56-940D-512C-8FE1BC208194}"/>
          </ac:picMkLst>
        </pc:picChg>
      </pc:sldChg>
      <pc:sldChg chg="add del">
        <pc:chgData name="COX, Joe" userId="ebeb6adc-cdd0-41e7-89a3-3059ebdeda31" providerId="ADAL" clId="{61EBCD35-0794-4A95-BF77-DDCABB4F2C8F}" dt="2024-09-23T22:01:32.289" v="453" actId="2890"/>
        <pc:sldMkLst>
          <pc:docMk/>
          <pc:sldMk cId="2994725034" sldId="292"/>
        </pc:sldMkLst>
      </pc:sldChg>
      <pc:sldChg chg="delSp modSp add del mod">
        <pc:chgData name="COX, Joe" userId="ebeb6adc-cdd0-41e7-89a3-3059ebdeda31" providerId="ADAL" clId="{61EBCD35-0794-4A95-BF77-DDCABB4F2C8F}" dt="2024-09-25T15:54:13.469" v="1386" actId="2696"/>
        <pc:sldMkLst>
          <pc:docMk/>
          <pc:sldMk cId="1305192789" sldId="293"/>
        </pc:sldMkLst>
        <pc:spChg chg="mod">
          <ac:chgData name="COX, Joe" userId="ebeb6adc-cdd0-41e7-89a3-3059ebdeda31" providerId="ADAL" clId="{61EBCD35-0794-4A95-BF77-DDCABB4F2C8F}" dt="2024-09-25T13:23:37.369" v="1055" actId="20577"/>
          <ac:spMkLst>
            <pc:docMk/>
            <pc:sldMk cId="1305192789" sldId="293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5T15:50:10.582" v="1384" actId="20577"/>
          <ac:spMkLst>
            <pc:docMk/>
            <pc:sldMk cId="1305192789" sldId="293"/>
            <ac:spMk id="3" creationId="{5BE5A649-CE83-DE42-45BA-AFF75B683835}"/>
          </ac:spMkLst>
        </pc:spChg>
        <pc:picChg chg="del">
          <ac:chgData name="COX, Joe" userId="ebeb6adc-cdd0-41e7-89a3-3059ebdeda31" providerId="ADAL" clId="{61EBCD35-0794-4A95-BF77-DDCABB4F2C8F}" dt="2024-09-24T22:29:11.097" v="1033" actId="478"/>
          <ac:picMkLst>
            <pc:docMk/>
            <pc:sldMk cId="1305192789" sldId="293"/>
            <ac:picMk id="1028" creationId="{28D07E55-5B56-940D-512C-8FE1BC208194}"/>
          </ac:picMkLst>
        </pc:picChg>
      </pc:sldChg>
      <pc:sldChg chg="add del">
        <pc:chgData name="COX, Joe" userId="ebeb6adc-cdd0-41e7-89a3-3059ebdeda31" providerId="ADAL" clId="{61EBCD35-0794-4A95-BF77-DDCABB4F2C8F}" dt="2024-09-23T22:01:32.092" v="452" actId="2890"/>
        <pc:sldMkLst>
          <pc:docMk/>
          <pc:sldMk cId="3616686286" sldId="293"/>
        </pc:sldMkLst>
      </pc:sldChg>
      <pc:sldChg chg="add del">
        <pc:chgData name="COX, Joe" userId="ebeb6adc-cdd0-41e7-89a3-3059ebdeda31" providerId="ADAL" clId="{61EBCD35-0794-4A95-BF77-DDCABB4F2C8F}" dt="2024-09-23T22:01:31.871" v="451" actId="2890"/>
        <pc:sldMkLst>
          <pc:docMk/>
          <pc:sldMk cId="832540519" sldId="294"/>
        </pc:sldMkLst>
      </pc:sldChg>
      <pc:sldChg chg="add del">
        <pc:chgData name="COX, Joe" userId="ebeb6adc-cdd0-41e7-89a3-3059ebdeda31" providerId="ADAL" clId="{61EBCD35-0794-4A95-BF77-DDCABB4F2C8F}" dt="2024-09-25T15:51:13.380" v="1385" actId="2696"/>
        <pc:sldMkLst>
          <pc:docMk/>
          <pc:sldMk cId="3466380968" sldId="294"/>
        </pc:sldMkLst>
      </pc:sldChg>
      <pc:sldChg chg="addSp modSp add mod">
        <pc:chgData name="COX, Joe" userId="ebeb6adc-cdd0-41e7-89a3-3059ebdeda31" providerId="ADAL" clId="{61EBCD35-0794-4A95-BF77-DDCABB4F2C8F}" dt="2024-09-25T15:54:17.737" v="1387" actId="20577"/>
        <pc:sldMkLst>
          <pc:docMk/>
          <pc:sldMk cId="1027803571" sldId="295"/>
        </pc:sldMkLst>
        <pc:spChg chg="mod">
          <ac:chgData name="COX, Joe" userId="ebeb6adc-cdd0-41e7-89a3-3059ebdeda31" providerId="ADAL" clId="{61EBCD35-0794-4A95-BF77-DDCABB4F2C8F}" dt="2024-09-25T15:54:17.737" v="1387" actId="20577"/>
          <ac:spMkLst>
            <pc:docMk/>
            <pc:sldMk cId="1027803571" sldId="295"/>
            <ac:spMk id="3" creationId="{5BE5A649-CE83-DE42-45BA-AFF75B683835}"/>
          </ac:spMkLst>
        </pc:spChg>
        <pc:picChg chg="add mod">
          <ac:chgData name="COX, Joe" userId="ebeb6adc-cdd0-41e7-89a3-3059ebdeda31" providerId="ADAL" clId="{61EBCD35-0794-4A95-BF77-DDCABB4F2C8F}" dt="2024-09-25T15:02:21.827" v="1275" actId="1076"/>
          <ac:picMkLst>
            <pc:docMk/>
            <pc:sldMk cId="1027803571" sldId="295"/>
            <ac:picMk id="5" creationId="{5C37BD40-1A96-D4A4-DF5B-EE3FA450E81E}"/>
          </ac:picMkLst>
        </pc:picChg>
      </pc:sldChg>
      <pc:sldChg chg="add del">
        <pc:chgData name="COX, Joe" userId="ebeb6adc-cdd0-41e7-89a3-3059ebdeda31" providerId="ADAL" clId="{61EBCD35-0794-4A95-BF77-DDCABB4F2C8F}" dt="2024-09-23T22:01:31.650" v="450" actId="2890"/>
        <pc:sldMkLst>
          <pc:docMk/>
          <pc:sldMk cId="1466368820" sldId="295"/>
        </pc:sldMkLst>
      </pc:sldChg>
      <pc:sldChg chg="modSp add mod">
        <pc:chgData name="COX, Joe" userId="ebeb6adc-cdd0-41e7-89a3-3059ebdeda31" providerId="ADAL" clId="{61EBCD35-0794-4A95-BF77-DDCABB4F2C8F}" dt="2024-09-25T15:04:19.967" v="1276" actId="20577"/>
        <pc:sldMkLst>
          <pc:docMk/>
          <pc:sldMk cId="1052853190" sldId="296"/>
        </pc:sldMkLst>
        <pc:spChg chg="mod">
          <ac:chgData name="COX, Joe" userId="ebeb6adc-cdd0-41e7-89a3-3059ebdeda31" providerId="ADAL" clId="{61EBCD35-0794-4A95-BF77-DDCABB4F2C8F}" dt="2024-09-25T13:56:39.574" v="1250" actId="20577"/>
          <ac:spMkLst>
            <pc:docMk/>
            <pc:sldMk cId="1052853190" sldId="296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5T15:04:19.967" v="1276" actId="20577"/>
          <ac:spMkLst>
            <pc:docMk/>
            <pc:sldMk cId="1052853190" sldId="296"/>
            <ac:spMk id="3" creationId="{5BE5A649-CE83-DE42-45BA-AFF75B683835}"/>
          </ac:spMkLst>
        </pc:spChg>
      </pc:sldChg>
      <pc:sldChg chg="add del">
        <pc:chgData name="COX, Joe" userId="ebeb6adc-cdd0-41e7-89a3-3059ebdeda31" providerId="ADAL" clId="{61EBCD35-0794-4A95-BF77-DDCABB4F2C8F}" dt="2024-09-23T22:01:30.975" v="449" actId="2890"/>
        <pc:sldMkLst>
          <pc:docMk/>
          <pc:sldMk cId="3830313654" sldId="296"/>
        </pc:sldMkLst>
      </pc:sldChg>
      <pc:sldChg chg="addSp modSp add mod">
        <pc:chgData name="COX, Joe" userId="ebeb6adc-cdd0-41e7-89a3-3059ebdeda31" providerId="ADAL" clId="{61EBCD35-0794-4A95-BF77-DDCABB4F2C8F}" dt="2024-09-25T15:38:05.889" v="1358" actId="1076"/>
        <pc:sldMkLst>
          <pc:docMk/>
          <pc:sldMk cId="1962013323" sldId="297"/>
        </pc:sldMkLst>
        <pc:spChg chg="mod">
          <ac:chgData name="COX, Joe" userId="ebeb6adc-cdd0-41e7-89a3-3059ebdeda31" providerId="ADAL" clId="{61EBCD35-0794-4A95-BF77-DDCABB4F2C8F}" dt="2024-09-25T15:35:31.371" v="1307" actId="313"/>
          <ac:spMkLst>
            <pc:docMk/>
            <pc:sldMk cId="1962013323" sldId="297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5T15:37:56.459" v="1356" actId="20577"/>
          <ac:spMkLst>
            <pc:docMk/>
            <pc:sldMk cId="1962013323" sldId="297"/>
            <ac:spMk id="3" creationId="{5BE5A649-CE83-DE42-45BA-AFF75B683835}"/>
          </ac:spMkLst>
        </pc:spChg>
        <pc:picChg chg="add mod">
          <ac:chgData name="COX, Joe" userId="ebeb6adc-cdd0-41e7-89a3-3059ebdeda31" providerId="ADAL" clId="{61EBCD35-0794-4A95-BF77-DDCABB4F2C8F}" dt="2024-09-25T15:38:05.889" v="1358" actId="1076"/>
          <ac:picMkLst>
            <pc:docMk/>
            <pc:sldMk cId="1962013323" sldId="297"/>
            <ac:picMk id="5" creationId="{1750336D-69D3-763F-18FB-C70FF197D40A}"/>
          </ac:picMkLst>
        </pc:picChg>
        <pc:picChg chg="add mod">
          <ac:chgData name="COX, Joe" userId="ebeb6adc-cdd0-41e7-89a3-3059ebdeda31" providerId="ADAL" clId="{61EBCD35-0794-4A95-BF77-DDCABB4F2C8F}" dt="2024-09-25T15:36:13.905" v="1315" actId="1076"/>
          <ac:picMkLst>
            <pc:docMk/>
            <pc:sldMk cId="1962013323" sldId="297"/>
            <ac:picMk id="7" creationId="{FCB32ED7-843E-6E25-5A13-48DB739A3CD8}"/>
          </ac:picMkLst>
        </pc:picChg>
      </pc:sldChg>
      <pc:sldChg chg="add del">
        <pc:chgData name="COX, Joe" userId="ebeb6adc-cdd0-41e7-89a3-3059ebdeda31" providerId="ADAL" clId="{61EBCD35-0794-4A95-BF77-DDCABB4F2C8F}" dt="2024-09-23T22:01:30.724" v="448" actId="2890"/>
        <pc:sldMkLst>
          <pc:docMk/>
          <pc:sldMk cId="2706142734" sldId="297"/>
        </pc:sldMkLst>
      </pc:sldChg>
      <pc:sldChg chg="addSp delSp modSp add mod">
        <pc:chgData name="COX, Joe" userId="ebeb6adc-cdd0-41e7-89a3-3059ebdeda31" providerId="ADAL" clId="{61EBCD35-0794-4A95-BF77-DDCABB4F2C8F}" dt="2024-09-25T15:59:20.835" v="1437" actId="1076"/>
        <pc:sldMkLst>
          <pc:docMk/>
          <pc:sldMk cId="1861125813" sldId="298"/>
        </pc:sldMkLst>
        <pc:spChg chg="mod">
          <ac:chgData name="COX, Joe" userId="ebeb6adc-cdd0-41e7-89a3-3059ebdeda31" providerId="ADAL" clId="{61EBCD35-0794-4A95-BF77-DDCABB4F2C8F}" dt="2024-09-25T15:44:55.041" v="1383" actId="20577"/>
          <ac:spMkLst>
            <pc:docMk/>
            <pc:sldMk cId="1861125813" sldId="298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5T15:59:13.541" v="1434" actId="20577"/>
          <ac:spMkLst>
            <pc:docMk/>
            <pc:sldMk cId="1861125813" sldId="298"/>
            <ac:spMk id="3" creationId="{5BE5A649-CE83-DE42-45BA-AFF75B683835}"/>
          </ac:spMkLst>
        </pc:spChg>
        <pc:picChg chg="del">
          <ac:chgData name="COX, Joe" userId="ebeb6adc-cdd0-41e7-89a3-3059ebdeda31" providerId="ADAL" clId="{61EBCD35-0794-4A95-BF77-DDCABB4F2C8F}" dt="2024-09-25T15:56:02.388" v="1388" actId="478"/>
          <ac:picMkLst>
            <pc:docMk/>
            <pc:sldMk cId="1861125813" sldId="298"/>
            <ac:picMk id="5" creationId="{1750336D-69D3-763F-18FB-C70FF197D40A}"/>
          </ac:picMkLst>
        </pc:picChg>
        <pc:picChg chg="add mod">
          <ac:chgData name="COX, Joe" userId="ebeb6adc-cdd0-41e7-89a3-3059ebdeda31" providerId="ADAL" clId="{61EBCD35-0794-4A95-BF77-DDCABB4F2C8F}" dt="2024-09-25T15:59:20.835" v="1437" actId="1076"/>
          <ac:picMkLst>
            <pc:docMk/>
            <pc:sldMk cId="1861125813" sldId="298"/>
            <ac:picMk id="6" creationId="{71BF5491-EEE7-5A4F-906C-7E490C23E179}"/>
          </ac:picMkLst>
        </pc:picChg>
        <pc:picChg chg="del">
          <ac:chgData name="COX, Joe" userId="ebeb6adc-cdd0-41e7-89a3-3059ebdeda31" providerId="ADAL" clId="{61EBCD35-0794-4A95-BF77-DDCABB4F2C8F}" dt="2024-09-25T15:56:03.190" v="1389" actId="478"/>
          <ac:picMkLst>
            <pc:docMk/>
            <pc:sldMk cId="1861125813" sldId="298"/>
            <ac:picMk id="7" creationId="{FCB32ED7-843E-6E25-5A13-48DB739A3CD8}"/>
          </ac:picMkLst>
        </pc:picChg>
      </pc:sldChg>
      <pc:sldChg chg="delSp modSp add del mod">
        <pc:chgData name="COX, Joe" userId="ebeb6adc-cdd0-41e7-89a3-3059ebdeda31" providerId="ADAL" clId="{61EBCD35-0794-4A95-BF77-DDCABB4F2C8F}" dt="2024-09-25T16:02:21.286" v="1461" actId="2696"/>
        <pc:sldMkLst>
          <pc:docMk/>
          <pc:sldMk cId="2915231029" sldId="299"/>
        </pc:sldMkLst>
        <pc:spChg chg="mod">
          <ac:chgData name="COX, Joe" userId="ebeb6adc-cdd0-41e7-89a3-3059ebdeda31" providerId="ADAL" clId="{61EBCD35-0794-4A95-BF77-DDCABB4F2C8F}" dt="2024-09-25T16:01:52.937" v="1460" actId="113"/>
          <ac:spMkLst>
            <pc:docMk/>
            <pc:sldMk cId="2915231029" sldId="299"/>
            <ac:spMk id="3" creationId="{5BE5A649-CE83-DE42-45BA-AFF75B683835}"/>
          </ac:spMkLst>
        </pc:spChg>
        <pc:picChg chg="del">
          <ac:chgData name="COX, Joe" userId="ebeb6adc-cdd0-41e7-89a3-3059ebdeda31" providerId="ADAL" clId="{61EBCD35-0794-4A95-BF77-DDCABB4F2C8F}" dt="2024-09-25T16:01:09.453" v="1439" actId="478"/>
          <ac:picMkLst>
            <pc:docMk/>
            <pc:sldMk cId="2915231029" sldId="299"/>
            <ac:picMk id="6" creationId="{71BF5491-EEE7-5A4F-906C-7E490C23E179}"/>
          </ac:picMkLst>
        </pc:picChg>
      </pc:sldChg>
      <pc:sldChg chg="modSp add mod ord">
        <pc:chgData name="COX, Joe" userId="ebeb6adc-cdd0-41e7-89a3-3059ebdeda31" providerId="ADAL" clId="{61EBCD35-0794-4A95-BF77-DDCABB4F2C8F}" dt="2024-09-25T16:23:35.135" v="1723" actId="2711"/>
        <pc:sldMkLst>
          <pc:docMk/>
          <pc:sldMk cId="3349834588" sldId="299"/>
        </pc:sldMkLst>
        <pc:spChg chg="mod">
          <ac:chgData name="COX, Joe" userId="ebeb6adc-cdd0-41e7-89a3-3059ebdeda31" providerId="ADAL" clId="{61EBCD35-0794-4A95-BF77-DDCABB4F2C8F}" dt="2024-09-25T16:02:35.106" v="1469" actId="20577"/>
          <ac:spMkLst>
            <pc:docMk/>
            <pc:sldMk cId="3349834588" sldId="299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5T16:23:35.135" v="1723" actId="2711"/>
          <ac:spMkLst>
            <pc:docMk/>
            <pc:sldMk cId="3349834588" sldId="299"/>
            <ac:spMk id="3" creationId="{5BE5A649-CE83-DE42-45BA-AFF75B683835}"/>
          </ac:spMkLst>
        </pc:spChg>
      </pc:sldChg>
      <pc:sldChg chg="modSp add mod">
        <pc:chgData name="COX, Joe" userId="ebeb6adc-cdd0-41e7-89a3-3059ebdeda31" providerId="ADAL" clId="{61EBCD35-0794-4A95-BF77-DDCABB4F2C8F}" dt="2024-09-25T16:25:18.664" v="1955" actId="113"/>
        <pc:sldMkLst>
          <pc:docMk/>
          <pc:sldMk cId="831172286" sldId="300"/>
        </pc:sldMkLst>
        <pc:spChg chg="mod">
          <ac:chgData name="COX, Joe" userId="ebeb6adc-cdd0-41e7-89a3-3059ebdeda31" providerId="ADAL" clId="{61EBCD35-0794-4A95-BF77-DDCABB4F2C8F}" dt="2024-09-25T16:23:41.808" v="1726" actId="20577"/>
          <ac:spMkLst>
            <pc:docMk/>
            <pc:sldMk cId="831172286" sldId="300"/>
            <ac:spMk id="2" creationId="{662E4CEA-521C-E131-4E19-31C81686126D}"/>
          </ac:spMkLst>
        </pc:spChg>
        <pc:spChg chg="mod">
          <ac:chgData name="COX, Joe" userId="ebeb6adc-cdd0-41e7-89a3-3059ebdeda31" providerId="ADAL" clId="{61EBCD35-0794-4A95-BF77-DDCABB4F2C8F}" dt="2024-09-25T16:25:18.664" v="1955" actId="113"/>
          <ac:spMkLst>
            <pc:docMk/>
            <pc:sldMk cId="831172286" sldId="300"/>
            <ac:spMk id="3" creationId="{5BE5A649-CE83-DE42-45BA-AFF75B683835}"/>
          </ac:spMkLst>
        </pc:spChg>
      </pc:sldChg>
      <pc:sldChg chg="addSp delSp add del setBg delDesignElem">
        <pc:chgData name="COX, Joe" userId="ebeb6adc-cdd0-41e7-89a3-3059ebdeda31" providerId="ADAL" clId="{61EBCD35-0794-4A95-BF77-DDCABB4F2C8F}" dt="2024-09-25T16:02:43.125" v="1472"/>
        <pc:sldMkLst>
          <pc:docMk/>
          <pc:sldMk cId="1353366690" sldId="300"/>
        </pc:sldMkLst>
        <pc:spChg chg="add del">
          <ac:chgData name="COX, Joe" userId="ebeb6adc-cdd0-41e7-89a3-3059ebdeda31" providerId="ADAL" clId="{61EBCD35-0794-4A95-BF77-DDCABB4F2C8F}" dt="2024-09-25T16:02:43.125" v="1472"/>
          <ac:spMkLst>
            <pc:docMk/>
            <pc:sldMk cId="1353366690" sldId="300"/>
            <ac:spMk id="8" creationId="{1B15ED52-F352-441B-82BF-E0EA34836D08}"/>
          </ac:spMkLst>
        </pc:spChg>
        <pc:spChg chg="add del">
          <ac:chgData name="COX, Joe" userId="ebeb6adc-cdd0-41e7-89a3-3059ebdeda31" providerId="ADAL" clId="{61EBCD35-0794-4A95-BF77-DDCABB4F2C8F}" dt="2024-09-25T16:02:43.125" v="1472"/>
          <ac:spMkLst>
            <pc:docMk/>
            <pc:sldMk cId="1353366690" sldId="300"/>
            <ac:spMk id="10" creationId="{3B2E3793-BFE6-45A2-9B7B-E18844431C99}"/>
          </ac:spMkLst>
        </pc:spChg>
        <pc:spChg chg="add del">
          <ac:chgData name="COX, Joe" userId="ebeb6adc-cdd0-41e7-89a3-3059ebdeda31" providerId="ADAL" clId="{61EBCD35-0794-4A95-BF77-DDCABB4F2C8F}" dt="2024-09-25T16:02:43.125" v="1472"/>
          <ac:spMkLst>
            <pc:docMk/>
            <pc:sldMk cId="1353366690" sldId="300"/>
            <ac:spMk id="12" creationId="{BC4C4868-CB8F-4AF9-9CDB-8108F2C19B67}"/>
          </ac:spMkLst>
        </pc:spChg>
        <pc:spChg chg="add del">
          <ac:chgData name="COX, Joe" userId="ebeb6adc-cdd0-41e7-89a3-3059ebdeda31" providerId="ADAL" clId="{61EBCD35-0794-4A95-BF77-DDCABB4F2C8F}" dt="2024-09-25T16:02:43.125" v="1472"/>
          <ac:spMkLst>
            <pc:docMk/>
            <pc:sldMk cId="1353366690" sldId="300"/>
            <ac:spMk id="14" creationId="{375E0459-6403-40CD-989D-56A4407CA12E}"/>
          </ac:spMkLst>
        </pc:spChg>
        <pc:spChg chg="add del">
          <ac:chgData name="COX, Joe" userId="ebeb6adc-cdd0-41e7-89a3-3059ebdeda31" providerId="ADAL" clId="{61EBCD35-0794-4A95-BF77-DDCABB4F2C8F}" dt="2024-09-25T16:02:43.125" v="1472"/>
          <ac:spMkLst>
            <pc:docMk/>
            <pc:sldMk cId="1353366690" sldId="300"/>
            <ac:spMk id="16" creationId="{53E5B1A8-3AC9-4BD1-9BBC-78CA94F2D1BA}"/>
          </ac:spMkLst>
        </pc:spChg>
      </pc:sldChg>
      <pc:sldChg chg="addSp delSp add del setBg delDesignElem">
        <pc:chgData name="COX, Joe" userId="ebeb6adc-cdd0-41e7-89a3-3059ebdeda31" providerId="ADAL" clId="{61EBCD35-0794-4A95-BF77-DDCABB4F2C8F}" dt="2024-09-25T16:02:55.210" v="1475"/>
        <pc:sldMkLst>
          <pc:docMk/>
          <pc:sldMk cId="2581337870" sldId="300"/>
        </pc:sldMkLst>
        <pc:spChg chg="add del">
          <ac:chgData name="COX, Joe" userId="ebeb6adc-cdd0-41e7-89a3-3059ebdeda31" providerId="ADAL" clId="{61EBCD35-0794-4A95-BF77-DDCABB4F2C8F}" dt="2024-09-25T16:02:55.210" v="1475"/>
          <ac:spMkLst>
            <pc:docMk/>
            <pc:sldMk cId="2581337870" sldId="300"/>
            <ac:spMk id="8" creationId="{1B15ED52-F352-441B-82BF-E0EA34836D08}"/>
          </ac:spMkLst>
        </pc:spChg>
        <pc:spChg chg="add del">
          <ac:chgData name="COX, Joe" userId="ebeb6adc-cdd0-41e7-89a3-3059ebdeda31" providerId="ADAL" clId="{61EBCD35-0794-4A95-BF77-DDCABB4F2C8F}" dt="2024-09-25T16:02:55.210" v="1475"/>
          <ac:spMkLst>
            <pc:docMk/>
            <pc:sldMk cId="2581337870" sldId="300"/>
            <ac:spMk id="10" creationId="{3B2E3793-BFE6-45A2-9B7B-E18844431C99}"/>
          </ac:spMkLst>
        </pc:spChg>
        <pc:spChg chg="add del">
          <ac:chgData name="COX, Joe" userId="ebeb6adc-cdd0-41e7-89a3-3059ebdeda31" providerId="ADAL" clId="{61EBCD35-0794-4A95-BF77-DDCABB4F2C8F}" dt="2024-09-25T16:02:55.210" v="1475"/>
          <ac:spMkLst>
            <pc:docMk/>
            <pc:sldMk cId="2581337870" sldId="300"/>
            <ac:spMk id="12" creationId="{BC4C4868-CB8F-4AF9-9CDB-8108F2C19B67}"/>
          </ac:spMkLst>
        </pc:spChg>
        <pc:spChg chg="add del">
          <ac:chgData name="COX, Joe" userId="ebeb6adc-cdd0-41e7-89a3-3059ebdeda31" providerId="ADAL" clId="{61EBCD35-0794-4A95-BF77-DDCABB4F2C8F}" dt="2024-09-25T16:02:55.210" v="1475"/>
          <ac:spMkLst>
            <pc:docMk/>
            <pc:sldMk cId="2581337870" sldId="300"/>
            <ac:spMk id="14" creationId="{375E0459-6403-40CD-989D-56A4407CA12E}"/>
          </ac:spMkLst>
        </pc:spChg>
        <pc:spChg chg="add del">
          <ac:chgData name="COX, Joe" userId="ebeb6adc-cdd0-41e7-89a3-3059ebdeda31" providerId="ADAL" clId="{61EBCD35-0794-4A95-BF77-DDCABB4F2C8F}" dt="2024-09-25T16:02:55.210" v="1475"/>
          <ac:spMkLst>
            <pc:docMk/>
            <pc:sldMk cId="2581337870" sldId="300"/>
            <ac:spMk id="16" creationId="{53E5B1A8-3AC9-4BD1-9BBC-78CA94F2D1BA}"/>
          </ac:spMkLst>
        </pc:spChg>
      </pc:sldChg>
    </pc:docChg>
  </pc:docChgLst>
  <pc:docChgLst>
    <pc:chgData name="COX, Joe" userId="ebeb6adc-cdd0-41e7-89a3-3059ebdeda31" providerId="ADAL" clId="{27D1DCC0-8C2A-4168-9FCF-2C4D563AC57D}"/>
    <pc:docChg chg="undo custSel addSld delSld modSld sldOrd">
      <pc:chgData name="COX, Joe" userId="ebeb6adc-cdd0-41e7-89a3-3059ebdeda31" providerId="ADAL" clId="{27D1DCC0-8C2A-4168-9FCF-2C4D563AC57D}" dt="2024-10-01T15:39:49.354" v="1917" actId="255"/>
      <pc:docMkLst>
        <pc:docMk/>
      </pc:docMkLst>
      <pc:sldChg chg="modSp mod">
        <pc:chgData name="COX, Joe" userId="ebeb6adc-cdd0-41e7-89a3-3059ebdeda31" providerId="ADAL" clId="{27D1DCC0-8C2A-4168-9FCF-2C4D563AC57D}" dt="2024-09-29T20:13:15.534" v="2" actId="20577"/>
        <pc:sldMkLst>
          <pc:docMk/>
          <pc:sldMk cId="2716047353" sldId="256"/>
        </pc:sldMkLst>
        <pc:spChg chg="mod">
          <ac:chgData name="COX, Joe" userId="ebeb6adc-cdd0-41e7-89a3-3059ebdeda31" providerId="ADAL" clId="{27D1DCC0-8C2A-4168-9FCF-2C4D563AC57D}" dt="2024-09-29T20:13:15.534" v="2" actId="20577"/>
          <ac:spMkLst>
            <pc:docMk/>
            <pc:sldMk cId="2716047353" sldId="256"/>
            <ac:spMk id="2" creationId="{5A521EF0-D990-2BB9-A596-C68F341DD750}"/>
          </ac:spMkLst>
        </pc:spChg>
      </pc:sldChg>
      <pc:sldChg chg="modSp mod">
        <pc:chgData name="COX, Joe" userId="ebeb6adc-cdd0-41e7-89a3-3059ebdeda31" providerId="ADAL" clId="{27D1DCC0-8C2A-4168-9FCF-2C4D563AC57D}" dt="2024-09-29T20:14:14.148" v="154" actId="20577"/>
        <pc:sldMkLst>
          <pc:docMk/>
          <pc:sldMk cId="3032430065" sldId="257"/>
        </pc:sldMkLst>
        <pc:spChg chg="mod">
          <ac:chgData name="COX, Joe" userId="ebeb6adc-cdd0-41e7-89a3-3059ebdeda31" providerId="ADAL" clId="{27D1DCC0-8C2A-4168-9FCF-2C4D563AC57D}" dt="2024-09-29T20:14:14.148" v="154" actId="20577"/>
          <ac:spMkLst>
            <pc:docMk/>
            <pc:sldMk cId="3032430065" sldId="257"/>
            <ac:spMk id="3" creationId="{5BE5A649-CE83-DE42-45BA-AFF75B683835}"/>
          </ac:spMkLst>
        </pc:spChg>
      </pc:sldChg>
      <pc:sldChg chg="modSp mod">
        <pc:chgData name="COX, Joe" userId="ebeb6adc-cdd0-41e7-89a3-3059ebdeda31" providerId="ADAL" clId="{27D1DCC0-8C2A-4168-9FCF-2C4D563AC57D}" dt="2024-09-29T20:14:32.106" v="164" actId="20577"/>
        <pc:sldMkLst>
          <pc:docMk/>
          <pc:sldMk cId="290490240" sldId="266"/>
        </pc:sldMkLst>
        <pc:spChg chg="mod">
          <ac:chgData name="COX, Joe" userId="ebeb6adc-cdd0-41e7-89a3-3059ebdeda31" providerId="ADAL" clId="{27D1DCC0-8C2A-4168-9FCF-2C4D563AC57D}" dt="2024-09-29T20:14:32.106" v="164" actId="20577"/>
          <ac:spMkLst>
            <pc:docMk/>
            <pc:sldMk cId="290490240" sldId="266"/>
            <ac:spMk id="2" creationId="{E33E36BA-4DC7-16FD-6261-4DFFC0572088}"/>
          </ac:spMkLst>
        </pc:spChg>
      </pc:sldChg>
      <pc:sldChg chg="modSp mod">
        <pc:chgData name="COX, Joe" userId="ebeb6adc-cdd0-41e7-89a3-3059ebdeda31" providerId="ADAL" clId="{27D1DCC0-8C2A-4168-9FCF-2C4D563AC57D}" dt="2024-09-29T20:15:45.330" v="181" actId="20577"/>
        <pc:sldMkLst>
          <pc:docMk/>
          <pc:sldMk cId="1714462554" sldId="275"/>
        </pc:sldMkLst>
        <pc:spChg chg="mod">
          <ac:chgData name="COX, Joe" userId="ebeb6adc-cdd0-41e7-89a3-3059ebdeda31" providerId="ADAL" clId="{27D1DCC0-8C2A-4168-9FCF-2C4D563AC57D}" dt="2024-09-29T20:15:45.330" v="181" actId="20577"/>
          <ac:spMkLst>
            <pc:docMk/>
            <pc:sldMk cId="1714462554" sldId="275"/>
            <ac:spMk id="3" creationId="{5BE5A649-CE83-DE42-45BA-AFF75B683835}"/>
          </ac:spMkLst>
        </pc:spChg>
      </pc:sldChg>
      <pc:sldChg chg="modSp mod">
        <pc:chgData name="COX, Joe" userId="ebeb6adc-cdd0-41e7-89a3-3059ebdeda31" providerId="ADAL" clId="{27D1DCC0-8C2A-4168-9FCF-2C4D563AC57D}" dt="2024-09-29T20:46:16.018" v="219" actId="255"/>
        <pc:sldMkLst>
          <pc:docMk/>
          <pc:sldMk cId="904009926" sldId="276"/>
        </pc:sldMkLst>
        <pc:spChg chg="mod">
          <ac:chgData name="COX, Joe" userId="ebeb6adc-cdd0-41e7-89a3-3059ebdeda31" providerId="ADAL" clId="{27D1DCC0-8C2A-4168-9FCF-2C4D563AC57D}" dt="2024-09-29T20:44:22.992" v="192" actId="20577"/>
          <ac:spMkLst>
            <pc:docMk/>
            <pc:sldMk cId="904009926" sldId="276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29T20:46:16.018" v="219" actId="255"/>
          <ac:spMkLst>
            <pc:docMk/>
            <pc:sldMk cId="904009926" sldId="276"/>
            <ac:spMk id="3" creationId="{5BE5A649-CE83-DE42-45BA-AFF75B683835}"/>
          </ac:spMkLst>
        </pc:spChg>
      </pc:sldChg>
      <pc:sldChg chg="addSp modSp mod">
        <pc:chgData name="COX, Joe" userId="ebeb6adc-cdd0-41e7-89a3-3059ebdeda31" providerId="ADAL" clId="{27D1DCC0-8C2A-4168-9FCF-2C4D563AC57D}" dt="2024-09-29T22:06:24.320" v="643" actId="1076"/>
        <pc:sldMkLst>
          <pc:docMk/>
          <pc:sldMk cId="1584084922" sldId="277"/>
        </pc:sldMkLst>
        <pc:spChg chg="mod">
          <ac:chgData name="COX, Joe" userId="ebeb6adc-cdd0-41e7-89a3-3059ebdeda31" providerId="ADAL" clId="{27D1DCC0-8C2A-4168-9FCF-2C4D563AC57D}" dt="2024-09-29T22:02:30.817" v="639" actId="20577"/>
          <ac:spMkLst>
            <pc:docMk/>
            <pc:sldMk cId="1584084922" sldId="277"/>
            <ac:spMk id="3" creationId="{5BE5A649-CE83-DE42-45BA-AFF75B683835}"/>
          </ac:spMkLst>
        </pc:spChg>
        <pc:picChg chg="add mod">
          <ac:chgData name="COX, Joe" userId="ebeb6adc-cdd0-41e7-89a3-3059ebdeda31" providerId="ADAL" clId="{27D1DCC0-8C2A-4168-9FCF-2C4D563AC57D}" dt="2024-09-29T22:06:24.320" v="643" actId="1076"/>
          <ac:picMkLst>
            <pc:docMk/>
            <pc:sldMk cId="1584084922" sldId="277"/>
            <ac:picMk id="5" creationId="{722B8191-7B74-2E20-D5E5-9D9CC78C68C3}"/>
          </ac:picMkLst>
        </pc:picChg>
      </pc:sldChg>
      <pc:sldChg chg="modSp mod">
        <pc:chgData name="COX, Joe" userId="ebeb6adc-cdd0-41e7-89a3-3059ebdeda31" providerId="ADAL" clId="{27D1DCC0-8C2A-4168-9FCF-2C4D563AC57D}" dt="2024-09-29T20:51:08.639" v="301" actId="255"/>
        <pc:sldMkLst>
          <pc:docMk/>
          <pc:sldMk cId="4237130645" sldId="278"/>
        </pc:sldMkLst>
        <pc:spChg chg="mod">
          <ac:chgData name="COX, Joe" userId="ebeb6adc-cdd0-41e7-89a3-3059ebdeda31" providerId="ADAL" clId="{27D1DCC0-8C2A-4168-9FCF-2C4D563AC57D}" dt="2024-09-29T20:48:09.448" v="266" actId="20577"/>
          <ac:spMkLst>
            <pc:docMk/>
            <pc:sldMk cId="4237130645" sldId="278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29T20:51:08.639" v="301" actId="255"/>
          <ac:spMkLst>
            <pc:docMk/>
            <pc:sldMk cId="4237130645" sldId="278"/>
            <ac:spMk id="3" creationId="{5BE5A649-CE83-DE42-45BA-AFF75B683835}"/>
          </ac:spMkLst>
        </pc:spChg>
      </pc:sldChg>
      <pc:sldChg chg="delSp modSp mod">
        <pc:chgData name="COX, Joe" userId="ebeb6adc-cdd0-41e7-89a3-3059ebdeda31" providerId="ADAL" clId="{27D1DCC0-8C2A-4168-9FCF-2C4D563AC57D}" dt="2024-09-29T21:44:14.508" v="381" actId="12"/>
        <pc:sldMkLst>
          <pc:docMk/>
          <pc:sldMk cId="1401550793" sldId="279"/>
        </pc:sldMkLst>
        <pc:spChg chg="mod">
          <ac:chgData name="COX, Joe" userId="ebeb6adc-cdd0-41e7-89a3-3059ebdeda31" providerId="ADAL" clId="{27D1DCC0-8C2A-4168-9FCF-2C4D563AC57D}" dt="2024-09-29T20:57:06.895" v="354" actId="5793"/>
          <ac:spMkLst>
            <pc:docMk/>
            <pc:sldMk cId="1401550793" sldId="279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29T21:44:14.508" v="381" actId="12"/>
          <ac:spMkLst>
            <pc:docMk/>
            <pc:sldMk cId="1401550793" sldId="279"/>
            <ac:spMk id="3" creationId="{5BE5A649-CE83-DE42-45BA-AFF75B683835}"/>
          </ac:spMkLst>
        </pc:spChg>
        <pc:picChg chg="del">
          <ac:chgData name="COX, Joe" userId="ebeb6adc-cdd0-41e7-89a3-3059ebdeda31" providerId="ADAL" clId="{27D1DCC0-8C2A-4168-9FCF-2C4D563AC57D}" dt="2024-09-29T20:51:18.537" v="302" actId="478"/>
          <ac:picMkLst>
            <pc:docMk/>
            <pc:sldMk cId="1401550793" sldId="279"/>
            <ac:picMk id="4" creationId="{9FE9EE9D-59C1-17D6-4DE8-461EFD8D59DE}"/>
          </ac:picMkLst>
        </pc:picChg>
      </pc:sldChg>
      <pc:sldChg chg="addSp modSp mod">
        <pc:chgData name="COX, Joe" userId="ebeb6adc-cdd0-41e7-89a3-3059ebdeda31" providerId="ADAL" clId="{27D1DCC0-8C2A-4168-9FCF-2C4D563AC57D}" dt="2024-09-30T20:12:39.552" v="1463" actId="1076"/>
        <pc:sldMkLst>
          <pc:docMk/>
          <pc:sldMk cId="2955581281" sldId="280"/>
        </pc:sldMkLst>
        <pc:spChg chg="mod">
          <ac:chgData name="COX, Joe" userId="ebeb6adc-cdd0-41e7-89a3-3059ebdeda31" providerId="ADAL" clId="{27D1DCC0-8C2A-4168-9FCF-2C4D563AC57D}" dt="2024-09-29T21:44:28.914" v="398" actId="20577"/>
          <ac:spMkLst>
            <pc:docMk/>
            <pc:sldMk cId="2955581281" sldId="280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30T20:10:26.224" v="1440" actId="20577"/>
          <ac:spMkLst>
            <pc:docMk/>
            <pc:sldMk cId="2955581281" sldId="280"/>
            <ac:spMk id="3" creationId="{5BE5A649-CE83-DE42-45BA-AFF75B683835}"/>
          </ac:spMkLst>
        </pc:spChg>
        <pc:spChg chg="add mod">
          <ac:chgData name="COX, Joe" userId="ebeb6adc-cdd0-41e7-89a3-3059ebdeda31" providerId="ADAL" clId="{27D1DCC0-8C2A-4168-9FCF-2C4D563AC57D}" dt="2024-09-30T20:12:25.359" v="1461" actId="14100"/>
          <ac:spMkLst>
            <pc:docMk/>
            <pc:sldMk cId="2955581281" sldId="280"/>
            <ac:spMk id="4" creationId="{DE064071-7872-2094-7D15-F961D710E691}"/>
          </ac:spMkLst>
        </pc:spChg>
        <pc:spChg chg="add mod">
          <ac:chgData name="COX, Joe" userId="ebeb6adc-cdd0-41e7-89a3-3059ebdeda31" providerId="ADAL" clId="{27D1DCC0-8C2A-4168-9FCF-2C4D563AC57D}" dt="2024-09-30T20:12:20.945" v="1460" actId="14100"/>
          <ac:spMkLst>
            <pc:docMk/>
            <pc:sldMk cId="2955581281" sldId="280"/>
            <ac:spMk id="5" creationId="{40E64ACF-A37D-74D1-50F1-6B82BC394869}"/>
          </ac:spMkLst>
        </pc:spChg>
        <pc:spChg chg="add mod">
          <ac:chgData name="COX, Joe" userId="ebeb6adc-cdd0-41e7-89a3-3059ebdeda31" providerId="ADAL" clId="{27D1DCC0-8C2A-4168-9FCF-2C4D563AC57D}" dt="2024-09-30T20:12:15.560" v="1459" actId="1076"/>
          <ac:spMkLst>
            <pc:docMk/>
            <pc:sldMk cId="2955581281" sldId="280"/>
            <ac:spMk id="6" creationId="{45ED4E23-D577-47D9-5F72-8DA029F6130D}"/>
          </ac:spMkLst>
        </pc:spChg>
        <pc:spChg chg="add mod">
          <ac:chgData name="COX, Joe" userId="ebeb6adc-cdd0-41e7-89a3-3059ebdeda31" providerId="ADAL" clId="{27D1DCC0-8C2A-4168-9FCF-2C4D563AC57D}" dt="2024-09-30T20:12:39.552" v="1463" actId="1076"/>
          <ac:spMkLst>
            <pc:docMk/>
            <pc:sldMk cId="2955581281" sldId="280"/>
            <ac:spMk id="7" creationId="{E544267A-E888-8589-1390-09F5117F5E36}"/>
          </ac:spMkLst>
        </pc:spChg>
      </pc:sldChg>
      <pc:sldChg chg="modSp mod">
        <pc:chgData name="COX, Joe" userId="ebeb6adc-cdd0-41e7-89a3-3059ebdeda31" providerId="ADAL" clId="{27D1DCC0-8C2A-4168-9FCF-2C4D563AC57D}" dt="2024-09-29T21:55:36.159" v="526" actId="20577"/>
        <pc:sldMkLst>
          <pc:docMk/>
          <pc:sldMk cId="1239157495" sldId="281"/>
        </pc:sldMkLst>
        <pc:spChg chg="mod">
          <ac:chgData name="COX, Joe" userId="ebeb6adc-cdd0-41e7-89a3-3059ebdeda31" providerId="ADAL" clId="{27D1DCC0-8C2A-4168-9FCF-2C4D563AC57D}" dt="2024-09-29T21:55:36.159" v="526" actId="20577"/>
          <ac:spMkLst>
            <pc:docMk/>
            <pc:sldMk cId="1239157495" sldId="281"/>
            <ac:spMk id="2" creationId="{E33E36BA-4DC7-16FD-6261-4DFFC0572088}"/>
          </ac:spMkLst>
        </pc:spChg>
      </pc:sldChg>
      <pc:sldChg chg="modSp mod">
        <pc:chgData name="COX, Joe" userId="ebeb6adc-cdd0-41e7-89a3-3059ebdeda31" providerId="ADAL" clId="{27D1DCC0-8C2A-4168-9FCF-2C4D563AC57D}" dt="2024-09-29T22:35:00.102" v="935" actId="5793"/>
        <pc:sldMkLst>
          <pc:docMk/>
          <pc:sldMk cId="688769534" sldId="282"/>
        </pc:sldMkLst>
        <pc:spChg chg="mod">
          <ac:chgData name="COX, Joe" userId="ebeb6adc-cdd0-41e7-89a3-3059ebdeda31" providerId="ADAL" clId="{27D1DCC0-8C2A-4168-9FCF-2C4D563AC57D}" dt="2024-09-29T22:07:02.147" v="666" actId="20577"/>
          <ac:spMkLst>
            <pc:docMk/>
            <pc:sldMk cId="688769534" sldId="282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29T22:35:00.102" v="935" actId="5793"/>
          <ac:spMkLst>
            <pc:docMk/>
            <pc:sldMk cId="688769534" sldId="282"/>
            <ac:spMk id="3" creationId="{5BE5A649-CE83-DE42-45BA-AFF75B683835}"/>
          </ac:spMkLst>
        </pc:spChg>
      </pc:sldChg>
      <pc:sldChg chg="modSp mod">
        <pc:chgData name="COX, Joe" userId="ebeb6adc-cdd0-41e7-89a3-3059ebdeda31" providerId="ADAL" clId="{27D1DCC0-8C2A-4168-9FCF-2C4D563AC57D}" dt="2024-09-29T22:37:34.828" v="1091" actId="313"/>
        <pc:sldMkLst>
          <pc:docMk/>
          <pc:sldMk cId="279383023" sldId="283"/>
        </pc:sldMkLst>
        <pc:spChg chg="mod">
          <ac:chgData name="COX, Joe" userId="ebeb6adc-cdd0-41e7-89a3-3059ebdeda31" providerId="ADAL" clId="{27D1DCC0-8C2A-4168-9FCF-2C4D563AC57D}" dt="2024-09-29T22:36:41.141" v="956" actId="20577"/>
          <ac:spMkLst>
            <pc:docMk/>
            <pc:sldMk cId="279383023" sldId="283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29T22:37:34.828" v="1091" actId="313"/>
          <ac:spMkLst>
            <pc:docMk/>
            <pc:sldMk cId="279383023" sldId="283"/>
            <ac:spMk id="3" creationId="{5BE5A649-CE83-DE42-45BA-AFF75B683835}"/>
          </ac:spMkLst>
        </pc:spChg>
      </pc:sldChg>
      <pc:sldChg chg="addSp delSp modSp mod">
        <pc:chgData name="COX, Joe" userId="ebeb6adc-cdd0-41e7-89a3-3059ebdeda31" providerId="ADAL" clId="{27D1DCC0-8C2A-4168-9FCF-2C4D563AC57D}" dt="2024-09-30T21:17:33.488" v="1848" actId="20577"/>
        <pc:sldMkLst>
          <pc:docMk/>
          <pc:sldMk cId="1626925325" sldId="284"/>
        </pc:sldMkLst>
        <pc:spChg chg="mod">
          <ac:chgData name="COX, Joe" userId="ebeb6adc-cdd0-41e7-89a3-3059ebdeda31" providerId="ADAL" clId="{27D1DCC0-8C2A-4168-9FCF-2C4D563AC57D}" dt="2024-09-30T21:17:33.488" v="1848" actId="20577"/>
          <ac:spMkLst>
            <pc:docMk/>
            <pc:sldMk cId="1626925325" sldId="284"/>
            <ac:spMk id="2" creationId="{662E4CEA-521C-E131-4E19-31C81686126D}"/>
          </ac:spMkLst>
        </pc:spChg>
        <pc:spChg chg="del mod">
          <ac:chgData name="COX, Joe" userId="ebeb6adc-cdd0-41e7-89a3-3059ebdeda31" providerId="ADAL" clId="{27D1DCC0-8C2A-4168-9FCF-2C4D563AC57D}" dt="2024-09-30T21:16:25.461" v="1812"/>
          <ac:spMkLst>
            <pc:docMk/>
            <pc:sldMk cId="1626925325" sldId="284"/>
            <ac:spMk id="3" creationId="{5BE5A649-CE83-DE42-45BA-AFF75B683835}"/>
          </ac:spMkLst>
        </pc:spChg>
        <pc:spChg chg="add del mod">
          <ac:chgData name="COX, Joe" userId="ebeb6adc-cdd0-41e7-89a3-3059ebdeda31" providerId="ADAL" clId="{27D1DCC0-8C2A-4168-9FCF-2C4D563AC57D}" dt="2024-09-30T21:16:54.477" v="1815"/>
          <ac:spMkLst>
            <pc:docMk/>
            <pc:sldMk cId="1626925325" sldId="284"/>
            <ac:spMk id="7" creationId="{19967BD6-DE38-86EE-5CC4-4FF882D40508}"/>
          </ac:spMkLst>
        </pc:spChg>
        <pc:picChg chg="add del mod">
          <ac:chgData name="COX, Joe" userId="ebeb6adc-cdd0-41e7-89a3-3059ebdeda31" providerId="ADAL" clId="{27D1DCC0-8C2A-4168-9FCF-2C4D563AC57D}" dt="2024-09-30T21:16:31.653" v="1814" actId="478"/>
          <ac:picMkLst>
            <pc:docMk/>
            <pc:sldMk cId="1626925325" sldId="284"/>
            <ac:picMk id="5" creationId="{BC41A645-FDCE-6EEC-A6E4-74CB79714093}"/>
          </ac:picMkLst>
        </pc:picChg>
        <pc:picChg chg="add mod">
          <ac:chgData name="COX, Joe" userId="ebeb6adc-cdd0-41e7-89a3-3059ebdeda31" providerId="ADAL" clId="{27D1DCC0-8C2A-4168-9FCF-2C4D563AC57D}" dt="2024-09-30T21:16:56.691" v="1818" actId="1076"/>
          <ac:picMkLst>
            <pc:docMk/>
            <pc:sldMk cId="1626925325" sldId="284"/>
            <ac:picMk id="11" creationId="{AA1F93DE-E574-7301-A844-3D3DDBAC654A}"/>
          </ac:picMkLst>
        </pc:picChg>
      </pc:sldChg>
      <pc:sldChg chg="addSp delSp modSp del mod">
        <pc:chgData name="COX, Joe" userId="ebeb6adc-cdd0-41e7-89a3-3059ebdeda31" providerId="ADAL" clId="{27D1DCC0-8C2A-4168-9FCF-2C4D563AC57D}" dt="2024-09-29T22:44:30.537" v="1165" actId="2696"/>
        <pc:sldMkLst>
          <pc:docMk/>
          <pc:sldMk cId="2390693547" sldId="285"/>
        </pc:sldMkLst>
        <pc:spChg chg="add mod">
          <ac:chgData name="COX, Joe" userId="ebeb6adc-cdd0-41e7-89a3-3059ebdeda31" providerId="ADAL" clId="{27D1DCC0-8C2A-4168-9FCF-2C4D563AC57D}" dt="2024-09-29T22:44:26.270" v="1164" actId="21"/>
          <ac:spMkLst>
            <pc:docMk/>
            <pc:sldMk cId="2390693547" sldId="285"/>
            <ac:spMk id="5" creationId="{92CAA5AE-C128-B326-F8F4-F116BAEEA2DE}"/>
          </ac:spMkLst>
        </pc:spChg>
        <pc:picChg chg="del">
          <ac:chgData name="COX, Joe" userId="ebeb6adc-cdd0-41e7-89a3-3059ebdeda31" providerId="ADAL" clId="{27D1DCC0-8C2A-4168-9FCF-2C4D563AC57D}" dt="2024-09-29T22:44:26.270" v="1164" actId="21"/>
          <ac:picMkLst>
            <pc:docMk/>
            <pc:sldMk cId="2390693547" sldId="285"/>
            <ac:picMk id="4" creationId="{4ABD62D4-FFAA-C86E-4163-4282EEEB999E}"/>
          </ac:picMkLst>
        </pc:picChg>
      </pc:sldChg>
      <pc:sldChg chg="modSp mod">
        <pc:chgData name="COX, Joe" userId="ebeb6adc-cdd0-41e7-89a3-3059ebdeda31" providerId="ADAL" clId="{27D1DCC0-8C2A-4168-9FCF-2C4D563AC57D}" dt="2024-09-29T22:44:17.081" v="1163" actId="255"/>
        <pc:sldMkLst>
          <pc:docMk/>
          <pc:sldMk cId="982509355" sldId="287"/>
        </pc:sldMkLst>
        <pc:spChg chg="mod">
          <ac:chgData name="COX, Joe" userId="ebeb6adc-cdd0-41e7-89a3-3059ebdeda31" providerId="ADAL" clId="{27D1DCC0-8C2A-4168-9FCF-2C4D563AC57D}" dt="2024-09-29T22:40:50.061" v="1116" actId="20577"/>
          <ac:spMkLst>
            <pc:docMk/>
            <pc:sldMk cId="982509355" sldId="287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29T22:44:17.081" v="1163" actId="255"/>
          <ac:spMkLst>
            <pc:docMk/>
            <pc:sldMk cId="982509355" sldId="287"/>
            <ac:spMk id="3" creationId="{5BE5A649-CE83-DE42-45BA-AFF75B683835}"/>
          </ac:spMkLst>
        </pc:spChg>
      </pc:sldChg>
      <pc:sldChg chg="delSp modSp del mod">
        <pc:chgData name="COX, Joe" userId="ebeb6adc-cdd0-41e7-89a3-3059ebdeda31" providerId="ADAL" clId="{27D1DCC0-8C2A-4168-9FCF-2C4D563AC57D}" dt="2024-09-29T22:46:27.347" v="1189" actId="2696"/>
        <pc:sldMkLst>
          <pc:docMk/>
          <pc:sldMk cId="1619430130" sldId="288"/>
        </pc:sldMkLst>
        <pc:spChg chg="mod">
          <ac:chgData name="COX, Joe" userId="ebeb6adc-cdd0-41e7-89a3-3059ebdeda31" providerId="ADAL" clId="{27D1DCC0-8C2A-4168-9FCF-2C4D563AC57D}" dt="2024-09-29T22:46:20.275" v="1187" actId="20577"/>
          <ac:spMkLst>
            <pc:docMk/>
            <pc:sldMk cId="1619430130" sldId="288"/>
            <ac:spMk id="2" creationId="{662E4CEA-521C-E131-4E19-31C81686126D}"/>
          </ac:spMkLst>
        </pc:spChg>
        <pc:spChg chg="del">
          <ac:chgData name="COX, Joe" userId="ebeb6adc-cdd0-41e7-89a3-3059ebdeda31" providerId="ADAL" clId="{27D1DCC0-8C2A-4168-9FCF-2C4D563AC57D}" dt="2024-09-29T22:46:25.416" v="1188" actId="21"/>
          <ac:spMkLst>
            <pc:docMk/>
            <pc:sldMk cId="1619430130" sldId="288"/>
            <ac:spMk id="6" creationId="{EFFF03EE-F4C8-3EFD-E9DA-4EFD507C8016}"/>
          </ac:spMkLst>
        </pc:spChg>
      </pc:sldChg>
      <pc:sldChg chg="del">
        <pc:chgData name="COX, Joe" userId="ebeb6adc-cdd0-41e7-89a3-3059ebdeda31" providerId="ADAL" clId="{27D1DCC0-8C2A-4168-9FCF-2C4D563AC57D}" dt="2024-09-29T22:40:39.855" v="1100" actId="2696"/>
        <pc:sldMkLst>
          <pc:docMk/>
          <pc:sldMk cId="1292401618" sldId="289"/>
        </pc:sldMkLst>
      </pc:sldChg>
      <pc:sldChg chg="modSp mod">
        <pc:chgData name="COX, Joe" userId="ebeb6adc-cdd0-41e7-89a3-3059ebdeda31" providerId="ADAL" clId="{27D1DCC0-8C2A-4168-9FCF-2C4D563AC57D}" dt="2024-09-30T21:18:38.224" v="1857" actId="2710"/>
        <pc:sldMkLst>
          <pc:docMk/>
          <pc:sldMk cId="3335214074" sldId="290"/>
        </pc:sldMkLst>
        <pc:spChg chg="mod">
          <ac:chgData name="COX, Joe" userId="ebeb6adc-cdd0-41e7-89a3-3059ebdeda31" providerId="ADAL" clId="{27D1DCC0-8C2A-4168-9FCF-2C4D563AC57D}" dt="2024-09-30T21:18:38.224" v="1857" actId="2710"/>
          <ac:spMkLst>
            <pc:docMk/>
            <pc:sldMk cId="3335214074" sldId="290"/>
            <ac:spMk id="3" creationId="{5BE5A649-CE83-DE42-45BA-AFF75B683835}"/>
          </ac:spMkLst>
        </pc:spChg>
      </pc:sldChg>
      <pc:sldChg chg="del">
        <pc:chgData name="COX, Joe" userId="ebeb6adc-cdd0-41e7-89a3-3059ebdeda31" providerId="ADAL" clId="{27D1DCC0-8C2A-4168-9FCF-2C4D563AC57D}" dt="2024-09-29T22:46:31.253" v="1190" actId="2696"/>
        <pc:sldMkLst>
          <pc:docMk/>
          <pc:sldMk cId="488547691" sldId="291"/>
        </pc:sldMkLst>
      </pc:sldChg>
      <pc:sldChg chg="del">
        <pc:chgData name="COX, Joe" userId="ebeb6adc-cdd0-41e7-89a3-3059ebdeda31" providerId="ADAL" clId="{27D1DCC0-8C2A-4168-9FCF-2C4D563AC57D}" dt="2024-09-29T22:46:38.828" v="1191" actId="2696"/>
        <pc:sldMkLst>
          <pc:docMk/>
          <pc:sldMk cId="1533653492" sldId="292"/>
        </pc:sldMkLst>
      </pc:sldChg>
      <pc:sldChg chg="delSp modSp mod">
        <pc:chgData name="COX, Joe" userId="ebeb6adc-cdd0-41e7-89a3-3059ebdeda31" providerId="ADAL" clId="{27D1DCC0-8C2A-4168-9FCF-2C4D563AC57D}" dt="2024-09-29T22:48:17.981" v="1214" actId="20577"/>
        <pc:sldMkLst>
          <pc:docMk/>
          <pc:sldMk cId="1027803571" sldId="295"/>
        </pc:sldMkLst>
        <pc:spChg chg="mod">
          <ac:chgData name="COX, Joe" userId="ebeb6adc-cdd0-41e7-89a3-3059ebdeda31" providerId="ADAL" clId="{27D1DCC0-8C2A-4168-9FCF-2C4D563AC57D}" dt="2024-09-29T22:48:17.981" v="1214" actId="20577"/>
          <ac:spMkLst>
            <pc:docMk/>
            <pc:sldMk cId="1027803571" sldId="295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29T22:47:41.553" v="1206" actId="113"/>
          <ac:spMkLst>
            <pc:docMk/>
            <pc:sldMk cId="1027803571" sldId="295"/>
            <ac:spMk id="3" creationId="{5BE5A649-CE83-DE42-45BA-AFF75B683835}"/>
          </ac:spMkLst>
        </pc:spChg>
        <pc:picChg chg="del">
          <ac:chgData name="COX, Joe" userId="ebeb6adc-cdd0-41e7-89a3-3059ebdeda31" providerId="ADAL" clId="{27D1DCC0-8C2A-4168-9FCF-2C4D563AC57D}" dt="2024-09-29T22:46:45.582" v="1192" actId="478"/>
          <ac:picMkLst>
            <pc:docMk/>
            <pc:sldMk cId="1027803571" sldId="295"/>
            <ac:picMk id="5" creationId="{5C37BD40-1A96-D4A4-DF5B-EE3FA450E81E}"/>
          </ac:picMkLst>
        </pc:picChg>
      </pc:sldChg>
      <pc:sldChg chg="del">
        <pc:chgData name="COX, Joe" userId="ebeb6adc-cdd0-41e7-89a3-3059ebdeda31" providerId="ADAL" clId="{27D1DCC0-8C2A-4168-9FCF-2C4D563AC57D}" dt="2024-09-29T22:48:00.577" v="1207" actId="2696"/>
        <pc:sldMkLst>
          <pc:docMk/>
          <pc:sldMk cId="1052853190" sldId="296"/>
        </pc:sldMkLst>
      </pc:sldChg>
      <pc:sldChg chg="del">
        <pc:chgData name="COX, Joe" userId="ebeb6adc-cdd0-41e7-89a3-3059ebdeda31" providerId="ADAL" clId="{27D1DCC0-8C2A-4168-9FCF-2C4D563AC57D}" dt="2024-09-29T22:48:04.809" v="1208" actId="2696"/>
        <pc:sldMkLst>
          <pc:docMk/>
          <pc:sldMk cId="1962013323" sldId="297"/>
        </pc:sldMkLst>
      </pc:sldChg>
      <pc:sldChg chg="del">
        <pc:chgData name="COX, Joe" userId="ebeb6adc-cdd0-41e7-89a3-3059ebdeda31" providerId="ADAL" clId="{27D1DCC0-8C2A-4168-9FCF-2C4D563AC57D}" dt="2024-09-29T22:48:10.247" v="1209" actId="2696"/>
        <pc:sldMkLst>
          <pc:docMk/>
          <pc:sldMk cId="1861125813" sldId="298"/>
        </pc:sldMkLst>
      </pc:sldChg>
      <pc:sldChg chg="del">
        <pc:chgData name="COX, Joe" userId="ebeb6adc-cdd0-41e7-89a3-3059ebdeda31" providerId="ADAL" clId="{27D1DCC0-8C2A-4168-9FCF-2C4D563AC57D}" dt="2024-09-29T22:48:21.709" v="1215" actId="2696"/>
        <pc:sldMkLst>
          <pc:docMk/>
          <pc:sldMk cId="3349834588" sldId="299"/>
        </pc:sldMkLst>
      </pc:sldChg>
      <pc:sldChg chg="modSp mod">
        <pc:chgData name="COX, Joe" userId="ebeb6adc-cdd0-41e7-89a3-3059ebdeda31" providerId="ADAL" clId="{27D1DCC0-8C2A-4168-9FCF-2C4D563AC57D}" dt="2024-09-29T22:49:26.917" v="1384" actId="5793"/>
        <pc:sldMkLst>
          <pc:docMk/>
          <pc:sldMk cId="831172286" sldId="300"/>
        </pc:sldMkLst>
        <pc:spChg chg="mod">
          <ac:chgData name="COX, Joe" userId="ebeb6adc-cdd0-41e7-89a3-3059ebdeda31" providerId="ADAL" clId="{27D1DCC0-8C2A-4168-9FCF-2C4D563AC57D}" dt="2024-09-29T22:49:26.917" v="1384" actId="5793"/>
          <ac:spMkLst>
            <pc:docMk/>
            <pc:sldMk cId="831172286" sldId="300"/>
            <ac:spMk id="3" creationId="{5BE5A649-CE83-DE42-45BA-AFF75B683835}"/>
          </ac:spMkLst>
        </pc:spChg>
      </pc:sldChg>
      <pc:sldChg chg="modSp add mod ord">
        <pc:chgData name="COX, Joe" userId="ebeb6adc-cdd0-41e7-89a3-3059ebdeda31" providerId="ADAL" clId="{27D1DCC0-8C2A-4168-9FCF-2C4D563AC57D}" dt="2024-09-29T20:46:34.563" v="245" actId="20577"/>
        <pc:sldMkLst>
          <pc:docMk/>
          <pc:sldMk cId="2082486122" sldId="301"/>
        </pc:sldMkLst>
        <pc:spChg chg="mod">
          <ac:chgData name="COX, Joe" userId="ebeb6adc-cdd0-41e7-89a3-3059ebdeda31" providerId="ADAL" clId="{27D1DCC0-8C2A-4168-9FCF-2C4D563AC57D}" dt="2024-09-29T20:46:34.563" v="245" actId="20577"/>
          <ac:spMkLst>
            <pc:docMk/>
            <pc:sldMk cId="2082486122" sldId="301"/>
            <ac:spMk id="2" creationId="{E33E36BA-4DC7-16FD-6261-4DFFC0572088}"/>
          </ac:spMkLst>
        </pc:spChg>
      </pc:sldChg>
      <pc:sldChg chg="modSp add mod">
        <pc:chgData name="COX, Joe" userId="ebeb6adc-cdd0-41e7-89a3-3059ebdeda31" providerId="ADAL" clId="{27D1DCC0-8C2A-4168-9FCF-2C4D563AC57D}" dt="2024-09-30T20:05:19.661" v="1403" actId="113"/>
        <pc:sldMkLst>
          <pc:docMk/>
          <pc:sldMk cId="1560351320" sldId="302"/>
        </pc:sldMkLst>
        <pc:spChg chg="mod">
          <ac:chgData name="COX, Joe" userId="ebeb6adc-cdd0-41e7-89a3-3059ebdeda31" providerId="ADAL" clId="{27D1DCC0-8C2A-4168-9FCF-2C4D563AC57D}" dt="2024-09-30T20:04:08.973" v="1393" actId="20577"/>
          <ac:spMkLst>
            <pc:docMk/>
            <pc:sldMk cId="1560351320" sldId="302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30T20:05:19.661" v="1403" actId="113"/>
          <ac:spMkLst>
            <pc:docMk/>
            <pc:sldMk cId="1560351320" sldId="302"/>
            <ac:spMk id="3" creationId="{5BE5A649-CE83-DE42-45BA-AFF75B683835}"/>
          </ac:spMkLst>
        </pc:spChg>
      </pc:sldChg>
      <pc:sldChg chg="modSp add mod">
        <pc:chgData name="COX, Joe" userId="ebeb6adc-cdd0-41e7-89a3-3059ebdeda31" providerId="ADAL" clId="{27D1DCC0-8C2A-4168-9FCF-2C4D563AC57D}" dt="2024-09-30T20:09:06.110" v="1424" actId="20577"/>
        <pc:sldMkLst>
          <pc:docMk/>
          <pc:sldMk cId="1617360918" sldId="303"/>
        </pc:sldMkLst>
        <pc:spChg chg="mod">
          <ac:chgData name="COX, Joe" userId="ebeb6adc-cdd0-41e7-89a3-3059ebdeda31" providerId="ADAL" clId="{27D1DCC0-8C2A-4168-9FCF-2C4D563AC57D}" dt="2024-09-30T20:09:06.110" v="1424" actId="20577"/>
          <ac:spMkLst>
            <pc:docMk/>
            <pc:sldMk cId="1617360918" sldId="303"/>
            <ac:spMk id="3" creationId="{5BE5A649-CE83-DE42-45BA-AFF75B683835}"/>
          </ac:spMkLst>
        </pc:spChg>
      </pc:sldChg>
      <pc:sldChg chg="modSp add mod ord">
        <pc:chgData name="COX, Joe" userId="ebeb6adc-cdd0-41e7-89a3-3059ebdeda31" providerId="ADAL" clId="{27D1DCC0-8C2A-4168-9FCF-2C4D563AC57D}" dt="2024-09-30T20:15:18.553" v="1584" actId="113"/>
        <pc:sldMkLst>
          <pc:docMk/>
          <pc:sldMk cId="3608759740" sldId="304"/>
        </pc:sldMkLst>
        <pc:spChg chg="mod">
          <ac:chgData name="COX, Joe" userId="ebeb6adc-cdd0-41e7-89a3-3059ebdeda31" providerId="ADAL" clId="{27D1DCC0-8C2A-4168-9FCF-2C4D563AC57D}" dt="2024-09-30T20:13:06.842" v="1469" actId="20577"/>
          <ac:spMkLst>
            <pc:docMk/>
            <pc:sldMk cId="3608759740" sldId="304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30T20:15:18.553" v="1584" actId="113"/>
          <ac:spMkLst>
            <pc:docMk/>
            <pc:sldMk cId="3608759740" sldId="304"/>
            <ac:spMk id="3" creationId="{5BE5A649-CE83-DE42-45BA-AFF75B683835}"/>
          </ac:spMkLst>
        </pc:spChg>
      </pc:sldChg>
      <pc:sldChg chg="modSp add mod">
        <pc:chgData name="COX, Joe" userId="ebeb6adc-cdd0-41e7-89a3-3059ebdeda31" providerId="ADAL" clId="{27D1DCC0-8C2A-4168-9FCF-2C4D563AC57D}" dt="2024-09-30T20:20:42.393" v="1692" actId="255"/>
        <pc:sldMkLst>
          <pc:docMk/>
          <pc:sldMk cId="2384533831" sldId="305"/>
        </pc:sldMkLst>
        <pc:spChg chg="mod">
          <ac:chgData name="COX, Joe" userId="ebeb6adc-cdd0-41e7-89a3-3059ebdeda31" providerId="ADAL" clId="{27D1DCC0-8C2A-4168-9FCF-2C4D563AC57D}" dt="2024-09-30T20:18:16.285" v="1621" actId="20577"/>
          <ac:spMkLst>
            <pc:docMk/>
            <pc:sldMk cId="2384533831" sldId="305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30T20:20:42.393" v="1692" actId="255"/>
          <ac:spMkLst>
            <pc:docMk/>
            <pc:sldMk cId="2384533831" sldId="305"/>
            <ac:spMk id="3" creationId="{5BE5A649-CE83-DE42-45BA-AFF75B683835}"/>
          </ac:spMkLst>
        </pc:spChg>
      </pc:sldChg>
      <pc:sldChg chg="modSp add mod ord">
        <pc:chgData name="COX, Joe" userId="ebeb6adc-cdd0-41e7-89a3-3059ebdeda31" providerId="ADAL" clId="{27D1DCC0-8C2A-4168-9FCF-2C4D563AC57D}" dt="2024-10-01T15:34:32.859" v="1858" actId="313"/>
        <pc:sldMkLst>
          <pc:docMk/>
          <pc:sldMk cId="116595" sldId="306"/>
        </pc:sldMkLst>
        <pc:spChg chg="mod">
          <ac:chgData name="COX, Joe" userId="ebeb6adc-cdd0-41e7-89a3-3059ebdeda31" providerId="ADAL" clId="{27D1DCC0-8C2A-4168-9FCF-2C4D563AC57D}" dt="2024-10-01T15:34:32.859" v="1858" actId="313"/>
          <ac:spMkLst>
            <pc:docMk/>
            <pc:sldMk cId="116595" sldId="306"/>
            <ac:spMk id="2" creationId="{E33E36BA-4DC7-16FD-6261-4DFFC0572088}"/>
          </ac:spMkLst>
        </pc:spChg>
      </pc:sldChg>
      <pc:sldChg chg="modSp add mod">
        <pc:chgData name="COX, Joe" userId="ebeb6adc-cdd0-41e7-89a3-3059ebdeda31" providerId="ADAL" clId="{27D1DCC0-8C2A-4168-9FCF-2C4D563AC57D}" dt="2024-10-01T15:35:21.279" v="1861" actId="58"/>
        <pc:sldMkLst>
          <pc:docMk/>
          <pc:sldMk cId="1643546560" sldId="307"/>
        </pc:sldMkLst>
        <pc:spChg chg="mod">
          <ac:chgData name="COX, Joe" userId="ebeb6adc-cdd0-41e7-89a3-3059ebdeda31" providerId="ADAL" clId="{27D1DCC0-8C2A-4168-9FCF-2C4D563AC57D}" dt="2024-09-30T20:22:05.484" v="1715" actId="20577"/>
          <ac:spMkLst>
            <pc:docMk/>
            <pc:sldMk cId="1643546560" sldId="307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10-01T15:35:21.279" v="1861" actId="58"/>
          <ac:spMkLst>
            <pc:docMk/>
            <pc:sldMk cId="1643546560" sldId="307"/>
            <ac:spMk id="3" creationId="{5BE5A649-CE83-DE42-45BA-AFF75B683835}"/>
          </ac:spMkLst>
        </pc:spChg>
      </pc:sldChg>
      <pc:sldChg chg="delSp modSp add mod ord">
        <pc:chgData name="COX, Joe" userId="ebeb6adc-cdd0-41e7-89a3-3059ebdeda31" providerId="ADAL" clId="{27D1DCC0-8C2A-4168-9FCF-2C4D563AC57D}" dt="2024-09-30T20:32:42.049" v="1766" actId="20577"/>
        <pc:sldMkLst>
          <pc:docMk/>
          <pc:sldMk cId="3607008617" sldId="308"/>
        </pc:sldMkLst>
        <pc:spChg chg="mod">
          <ac:chgData name="COX, Joe" userId="ebeb6adc-cdd0-41e7-89a3-3059ebdeda31" providerId="ADAL" clId="{27D1DCC0-8C2A-4168-9FCF-2C4D563AC57D}" dt="2024-09-30T20:22:34.219" v="1730" actId="20577"/>
          <ac:spMkLst>
            <pc:docMk/>
            <pc:sldMk cId="3607008617" sldId="308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09-30T20:32:42.049" v="1766" actId="20577"/>
          <ac:spMkLst>
            <pc:docMk/>
            <pc:sldMk cId="3607008617" sldId="308"/>
            <ac:spMk id="3" creationId="{5BE5A649-CE83-DE42-45BA-AFF75B683835}"/>
          </ac:spMkLst>
        </pc:spChg>
        <pc:picChg chg="del">
          <ac:chgData name="COX, Joe" userId="ebeb6adc-cdd0-41e7-89a3-3059ebdeda31" providerId="ADAL" clId="{27D1DCC0-8C2A-4168-9FCF-2C4D563AC57D}" dt="2024-09-30T20:24:37.903" v="1731" actId="478"/>
          <ac:picMkLst>
            <pc:docMk/>
            <pc:sldMk cId="3607008617" sldId="308"/>
            <ac:picMk id="5" creationId="{722B8191-7B74-2E20-D5E5-9D9CC78C68C3}"/>
          </ac:picMkLst>
        </pc:picChg>
      </pc:sldChg>
      <pc:sldChg chg="modSp add mod">
        <pc:chgData name="COX, Joe" userId="ebeb6adc-cdd0-41e7-89a3-3059ebdeda31" providerId="ADAL" clId="{27D1DCC0-8C2A-4168-9FCF-2C4D563AC57D}" dt="2024-10-01T15:36:09.819" v="1865" actId="27636"/>
        <pc:sldMkLst>
          <pc:docMk/>
          <pc:sldMk cId="2608928873" sldId="309"/>
        </pc:sldMkLst>
        <pc:spChg chg="mod">
          <ac:chgData name="COX, Joe" userId="ebeb6adc-cdd0-41e7-89a3-3059ebdeda31" providerId="ADAL" clId="{27D1DCC0-8C2A-4168-9FCF-2C4D563AC57D}" dt="2024-09-30T20:34:24.836" v="1794" actId="20577"/>
          <ac:spMkLst>
            <pc:docMk/>
            <pc:sldMk cId="2608928873" sldId="309"/>
            <ac:spMk id="2" creationId="{662E4CEA-521C-E131-4E19-31C81686126D}"/>
          </ac:spMkLst>
        </pc:spChg>
        <pc:spChg chg="mod">
          <ac:chgData name="COX, Joe" userId="ebeb6adc-cdd0-41e7-89a3-3059ebdeda31" providerId="ADAL" clId="{27D1DCC0-8C2A-4168-9FCF-2C4D563AC57D}" dt="2024-10-01T15:36:09.819" v="1865" actId="27636"/>
          <ac:spMkLst>
            <pc:docMk/>
            <pc:sldMk cId="2608928873" sldId="309"/>
            <ac:spMk id="3" creationId="{5BE5A649-CE83-DE42-45BA-AFF75B683835}"/>
          </ac:spMkLst>
        </pc:spChg>
      </pc:sldChg>
      <pc:sldChg chg="modSp add mod">
        <pc:chgData name="COX, Joe" userId="ebeb6adc-cdd0-41e7-89a3-3059ebdeda31" providerId="ADAL" clId="{27D1DCC0-8C2A-4168-9FCF-2C4D563AC57D}" dt="2024-10-01T15:39:49.354" v="1917" actId="255"/>
        <pc:sldMkLst>
          <pc:docMk/>
          <pc:sldMk cId="1099612472" sldId="310"/>
        </pc:sldMkLst>
        <pc:spChg chg="mod">
          <ac:chgData name="COX, Joe" userId="ebeb6adc-cdd0-41e7-89a3-3059ebdeda31" providerId="ADAL" clId="{27D1DCC0-8C2A-4168-9FCF-2C4D563AC57D}" dt="2024-10-01T15:39:49.354" v="1917" actId="255"/>
          <ac:spMkLst>
            <pc:docMk/>
            <pc:sldMk cId="1099612472" sldId="310"/>
            <ac:spMk id="3" creationId="{5BE5A649-CE83-DE42-45BA-AFF75B683835}"/>
          </ac:spMkLst>
        </pc:spChg>
      </pc:sldChg>
      <pc:sldChg chg="modSp add mod">
        <pc:chgData name="COX, Joe" userId="ebeb6adc-cdd0-41e7-89a3-3059ebdeda31" providerId="ADAL" clId="{27D1DCC0-8C2A-4168-9FCF-2C4D563AC57D}" dt="2024-09-30T20:38:24.819" v="1811" actId="2711"/>
        <pc:sldMkLst>
          <pc:docMk/>
          <pc:sldMk cId="3358807141" sldId="311"/>
        </pc:sldMkLst>
        <pc:spChg chg="mod">
          <ac:chgData name="COX, Joe" userId="ebeb6adc-cdd0-41e7-89a3-3059ebdeda31" providerId="ADAL" clId="{27D1DCC0-8C2A-4168-9FCF-2C4D563AC57D}" dt="2024-09-30T20:38:24.819" v="1811" actId="2711"/>
          <ac:spMkLst>
            <pc:docMk/>
            <pc:sldMk cId="3358807141" sldId="311"/>
            <ac:spMk id="3" creationId="{5BE5A649-CE83-DE42-45BA-AFF75B683835}"/>
          </ac:spMkLst>
        </pc:spChg>
      </pc:sldChg>
    </pc:docChg>
  </pc:docChgLst>
  <pc:docChgLst>
    <pc:chgData name="COX, Joe" userId="ebeb6adc-cdd0-41e7-89a3-3059ebdeda31" providerId="ADAL" clId="{80340F88-0B2B-4756-BC64-B793A8BC2DA0}"/>
    <pc:docChg chg="undo custSel addSld delSld modSld sldOrd">
      <pc:chgData name="COX, Joe" userId="ebeb6adc-cdd0-41e7-89a3-3059ebdeda31" providerId="ADAL" clId="{80340F88-0B2B-4756-BC64-B793A8BC2DA0}" dt="2024-10-16T23:08:17.994" v="1359" actId="20577"/>
      <pc:docMkLst>
        <pc:docMk/>
      </pc:docMkLst>
      <pc:sldChg chg="modSp mod">
        <pc:chgData name="COX, Joe" userId="ebeb6adc-cdd0-41e7-89a3-3059ebdeda31" providerId="ADAL" clId="{80340F88-0B2B-4756-BC64-B793A8BC2DA0}" dt="2024-10-02T18:58:54.937" v="29" actId="20577"/>
        <pc:sldMkLst>
          <pc:docMk/>
          <pc:sldMk cId="2716047353" sldId="256"/>
        </pc:sldMkLst>
        <pc:spChg chg="mod">
          <ac:chgData name="COX, Joe" userId="ebeb6adc-cdd0-41e7-89a3-3059ebdeda31" providerId="ADAL" clId="{80340F88-0B2B-4756-BC64-B793A8BC2DA0}" dt="2024-10-02T18:58:54.937" v="29" actId="20577"/>
          <ac:spMkLst>
            <pc:docMk/>
            <pc:sldMk cId="2716047353" sldId="256"/>
            <ac:spMk id="2" creationId="{5A521EF0-D990-2BB9-A596-C68F341DD750}"/>
          </ac:spMkLst>
        </pc:spChg>
      </pc:sldChg>
      <pc:sldChg chg="modSp mod">
        <pc:chgData name="COX, Joe" userId="ebeb6adc-cdd0-41e7-89a3-3059ebdeda31" providerId="ADAL" clId="{80340F88-0B2B-4756-BC64-B793A8BC2DA0}" dt="2024-10-09T22:47:51.807" v="1287" actId="313"/>
        <pc:sldMkLst>
          <pc:docMk/>
          <pc:sldMk cId="3032430065" sldId="257"/>
        </pc:sldMkLst>
        <pc:spChg chg="mod">
          <ac:chgData name="COX, Joe" userId="ebeb6adc-cdd0-41e7-89a3-3059ebdeda31" providerId="ADAL" clId="{80340F88-0B2B-4756-BC64-B793A8BC2DA0}" dt="2024-10-09T22:47:51.807" v="1287" actId="313"/>
          <ac:spMkLst>
            <pc:docMk/>
            <pc:sldMk cId="3032430065" sldId="257"/>
            <ac:spMk id="3" creationId="{5BE5A649-CE83-DE42-45BA-AFF75B683835}"/>
          </ac:spMkLst>
        </pc:spChg>
      </pc:sldChg>
      <pc:sldChg chg="del">
        <pc:chgData name="COX, Joe" userId="ebeb6adc-cdd0-41e7-89a3-3059ebdeda31" providerId="ADAL" clId="{80340F88-0B2B-4756-BC64-B793A8BC2DA0}" dt="2024-10-02T19:01:02.881" v="116" actId="2696"/>
        <pc:sldMkLst>
          <pc:docMk/>
          <pc:sldMk cId="290490240" sldId="266"/>
        </pc:sldMkLst>
      </pc:sldChg>
      <pc:sldChg chg="modSp mod">
        <pc:chgData name="COX, Joe" userId="ebeb6adc-cdd0-41e7-89a3-3059ebdeda31" providerId="ADAL" clId="{80340F88-0B2B-4756-BC64-B793A8BC2DA0}" dt="2024-10-09T23:01:27.138" v="1354" actId="20577"/>
        <pc:sldMkLst>
          <pc:docMk/>
          <pc:sldMk cId="3637292453" sldId="274"/>
        </pc:sldMkLst>
        <pc:spChg chg="mod">
          <ac:chgData name="COX, Joe" userId="ebeb6adc-cdd0-41e7-89a3-3059ebdeda31" providerId="ADAL" clId="{80340F88-0B2B-4756-BC64-B793A8BC2DA0}" dt="2024-10-09T23:01:27.138" v="1354" actId="20577"/>
          <ac:spMkLst>
            <pc:docMk/>
            <pc:sldMk cId="3637292453" sldId="274"/>
            <ac:spMk id="2" creationId="{E33E36BA-4DC7-16FD-6261-4DFFC0572088}"/>
          </ac:spMkLst>
        </pc:spChg>
      </pc:sldChg>
      <pc:sldChg chg="addSp delSp modSp mod">
        <pc:chgData name="COX, Joe" userId="ebeb6adc-cdd0-41e7-89a3-3059ebdeda31" providerId="ADAL" clId="{80340F88-0B2B-4756-BC64-B793A8BC2DA0}" dt="2024-10-02T19:02:26.581" v="150" actId="1076"/>
        <pc:sldMkLst>
          <pc:docMk/>
          <pc:sldMk cId="1714462554" sldId="275"/>
        </pc:sldMkLst>
        <pc:spChg chg="mod">
          <ac:chgData name="COX, Joe" userId="ebeb6adc-cdd0-41e7-89a3-3059ebdeda31" providerId="ADAL" clId="{80340F88-0B2B-4756-BC64-B793A8BC2DA0}" dt="2024-10-02T19:01:20.504" v="143" actId="313"/>
          <ac:spMkLst>
            <pc:docMk/>
            <pc:sldMk cId="1714462554" sldId="275"/>
            <ac:spMk id="2" creationId="{662E4CEA-521C-E131-4E19-31C81686126D}"/>
          </ac:spMkLst>
        </pc:spChg>
        <pc:spChg chg="mod">
          <ac:chgData name="COX, Joe" userId="ebeb6adc-cdd0-41e7-89a3-3059ebdeda31" providerId="ADAL" clId="{80340F88-0B2B-4756-BC64-B793A8BC2DA0}" dt="2024-10-02T19:01:23.524" v="144" actId="20577"/>
          <ac:spMkLst>
            <pc:docMk/>
            <pc:sldMk cId="1714462554" sldId="275"/>
            <ac:spMk id="3" creationId="{5BE5A649-CE83-DE42-45BA-AFF75B683835}"/>
          </ac:spMkLst>
        </pc:spChg>
        <pc:picChg chg="add del mod">
          <ac:chgData name="COX, Joe" userId="ebeb6adc-cdd0-41e7-89a3-3059ebdeda31" providerId="ADAL" clId="{80340F88-0B2B-4756-BC64-B793A8BC2DA0}" dt="2024-10-02T19:02:06.453" v="148" actId="478"/>
          <ac:picMkLst>
            <pc:docMk/>
            <pc:sldMk cId="1714462554" sldId="275"/>
            <ac:picMk id="1026" creationId="{11987A69-A3BB-409B-2FB2-7299A170BC76}"/>
          </ac:picMkLst>
        </pc:picChg>
        <pc:picChg chg="add mod">
          <ac:chgData name="COX, Joe" userId="ebeb6adc-cdd0-41e7-89a3-3059ebdeda31" providerId="ADAL" clId="{80340F88-0B2B-4756-BC64-B793A8BC2DA0}" dt="2024-10-02T19:02:26.581" v="150" actId="1076"/>
          <ac:picMkLst>
            <pc:docMk/>
            <pc:sldMk cId="1714462554" sldId="275"/>
            <ac:picMk id="1028" creationId="{A0277BED-0F8D-41E8-4061-DA9D6260821D}"/>
          </ac:picMkLst>
        </pc:picChg>
      </pc:sldChg>
      <pc:sldChg chg="modSp mod">
        <pc:chgData name="COX, Joe" userId="ebeb6adc-cdd0-41e7-89a3-3059ebdeda31" providerId="ADAL" clId="{80340F88-0B2B-4756-BC64-B793A8BC2DA0}" dt="2024-10-16T23:05:33.008" v="1357" actId="313"/>
        <pc:sldMkLst>
          <pc:docMk/>
          <pc:sldMk cId="904009926" sldId="276"/>
        </pc:sldMkLst>
        <pc:spChg chg="mod">
          <ac:chgData name="COX, Joe" userId="ebeb6adc-cdd0-41e7-89a3-3059ebdeda31" providerId="ADAL" clId="{80340F88-0B2B-4756-BC64-B793A8BC2DA0}" dt="2024-10-16T23:05:33.008" v="1357" actId="313"/>
          <ac:spMkLst>
            <pc:docMk/>
            <pc:sldMk cId="904009926" sldId="276"/>
            <ac:spMk id="2" creationId="{662E4CEA-521C-E131-4E19-31C81686126D}"/>
          </ac:spMkLst>
        </pc:spChg>
        <pc:spChg chg="mod">
          <ac:chgData name="COX, Joe" userId="ebeb6adc-cdd0-41e7-89a3-3059ebdeda31" providerId="ADAL" clId="{80340F88-0B2B-4756-BC64-B793A8BC2DA0}" dt="2024-10-02T19:08:21.444" v="232" actId="255"/>
          <ac:spMkLst>
            <pc:docMk/>
            <pc:sldMk cId="904009926" sldId="276"/>
            <ac:spMk id="3" creationId="{5BE5A649-CE83-DE42-45BA-AFF75B683835}"/>
          </ac:spMkLst>
        </pc:spChg>
      </pc:sldChg>
      <pc:sldChg chg="delSp modSp mod">
        <pc:chgData name="COX, Joe" userId="ebeb6adc-cdd0-41e7-89a3-3059ebdeda31" providerId="ADAL" clId="{80340F88-0B2B-4756-BC64-B793A8BC2DA0}" dt="2024-10-02T19:46:09.428" v="657" actId="20577"/>
        <pc:sldMkLst>
          <pc:docMk/>
          <pc:sldMk cId="1584084922" sldId="277"/>
        </pc:sldMkLst>
        <pc:spChg chg="mod">
          <ac:chgData name="COX, Joe" userId="ebeb6adc-cdd0-41e7-89a3-3059ebdeda31" providerId="ADAL" clId="{80340F88-0B2B-4756-BC64-B793A8BC2DA0}" dt="2024-10-02T19:43:40.368" v="647" actId="20577"/>
          <ac:spMkLst>
            <pc:docMk/>
            <pc:sldMk cId="1584084922" sldId="277"/>
            <ac:spMk id="2" creationId="{662E4CEA-521C-E131-4E19-31C81686126D}"/>
          </ac:spMkLst>
        </pc:spChg>
        <pc:spChg chg="mod">
          <ac:chgData name="COX, Joe" userId="ebeb6adc-cdd0-41e7-89a3-3059ebdeda31" providerId="ADAL" clId="{80340F88-0B2B-4756-BC64-B793A8BC2DA0}" dt="2024-10-02T19:46:09.428" v="657" actId="20577"/>
          <ac:spMkLst>
            <pc:docMk/>
            <pc:sldMk cId="1584084922" sldId="277"/>
            <ac:spMk id="3" creationId="{5BE5A649-CE83-DE42-45BA-AFF75B683835}"/>
          </ac:spMkLst>
        </pc:spChg>
        <pc:picChg chg="del">
          <ac:chgData name="COX, Joe" userId="ebeb6adc-cdd0-41e7-89a3-3059ebdeda31" providerId="ADAL" clId="{80340F88-0B2B-4756-BC64-B793A8BC2DA0}" dt="2024-10-02T19:43:33.564" v="626" actId="478"/>
          <ac:picMkLst>
            <pc:docMk/>
            <pc:sldMk cId="1584084922" sldId="277"/>
            <ac:picMk id="5" creationId="{722B8191-7B74-2E20-D5E5-9D9CC78C68C3}"/>
          </ac:picMkLst>
        </pc:picChg>
      </pc:sldChg>
      <pc:sldChg chg="modSp mod">
        <pc:chgData name="COX, Joe" userId="ebeb6adc-cdd0-41e7-89a3-3059ebdeda31" providerId="ADAL" clId="{80340F88-0B2B-4756-BC64-B793A8BC2DA0}" dt="2024-10-02T19:11:01.564" v="333" actId="255"/>
        <pc:sldMkLst>
          <pc:docMk/>
          <pc:sldMk cId="4237130645" sldId="278"/>
        </pc:sldMkLst>
        <pc:spChg chg="mod">
          <ac:chgData name="COX, Joe" userId="ebeb6adc-cdd0-41e7-89a3-3059ebdeda31" providerId="ADAL" clId="{80340F88-0B2B-4756-BC64-B793A8BC2DA0}" dt="2024-10-02T19:09:21.155" v="305" actId="313"/>
          <ac:spMkLst>
            <pc:docMk/>
            <pc:sldMk cId="4237130645" sldId="278"/>
            <ac:spMk id="2" creationId="{662E4CEA-521C-E131-4E19-31C81686126D}"/>
          </ac:spMkLst>
        </pc:spChg>
        <pc:spChg chg="mod">
          <ac:chgData name="COX, Joe" userId="ebeb6adc-cdd0-41e7-89a3-3059ebdeda31" providerId="ADAL" clId="{80340F88-0B2B-4756-BC64-B793A8BC2DA0}" dt="2024-10-02T19:11:01.564" v="333" actId="255"/>
          <ac:spMkLst>
            <pc:docMk/>
            <pc:sldMk cId="4237130645" sldId="278"/>
            <ac:spMk id="3" creationId="{5BE5A649-CE83-DE42-45BA-AFF75B683835}"/>
          </ac:spMkLst>
        </pc:spChg>
      </pc:sldChg>
      <pc:sldChg chg="modSp mod">
        <pc:chgData name="COX, Joe" userId="ebeb6adc-cdd0-41e7-89a3-3059ebdeda31" providerId="ADAL" clId="{80340F88-0B2B-4756-BC64-B793A8BC2DA0}" dt="2024-10-02T19:20:23.835" v="381" actId="20577"/>
        <pc:sldMkLst>
          <pc:docMk/>
          <pc:sldMk cId="1401550793" sldId="279"/>
        </pc:sldMkLst>
        <pc:spChg chg="mod">
          <ac:chgData name="COX, Joe" userId="ebeb6adc-cdd0-41e7-89a3-3059ebdeda31" providerId="ADAL" clId="{80340F88-0B2B-4756-BC64-B793A8BC2DA0}" dt="2024-10-02T19:19:40.115" v="369" actId="20577"/>
          <ac:spMkLst>
            <pc:docMk/>
            <pc:sldMk cId="1401550793" sldId="279"/>
            <ac:spMk id="2" creationId="{662E4CEA-521C-E131-4E19-31C81686126D}"/>
          </ac:spMkLst>
        </pc:spChg>
        <pc:spChg chg="mod">
          <ac:chgData name="COX, Joe" userId="ebeb6adc-cdd0-41e7-89a3-3059ebdeda31" providerId="ADAL" clId="{80340F88-0B2B-4756-BC64-B793A8BC2DA0}" dt="2024-10-02T19:20:23.835" v="381" actId="20577"/>
          <ac:spMkLst>
            <pc:docMk/>
            <pc:sldMk cId="1401550793" sldId="279"/>
            <ac:spMk id="3" creationId="{5BE5A649-CE83-DE42-45BA-AFF75B683835}"/>
          </ac:spMkLst>
        </pc:spChg>
      </pc:sldChg>
      <pc:sldChg chg="del">
        <pc:chgData name="COX, Joe" userId="ebeb6adc-cdd0-41e7-89a3-3059ebdeda31" providerId="ADAL" clId="{80340F88-0B2B-4756-BC64-B793A8BC2DA0}" dt="2024-10-02T19:22:09.017" v="382" actId="2696"/>
        <pc:sldMkLst>
          <pc:docMk/>
          <pc:sldMk cId="2955581281" sldId="280"/>
        </pc:sldMkLst>
      </pc:sldChg>
      <pc:sldChg chg="del">
        <pc:chgData name="COX, Joe" userId="ebeb6adc-cdd0-41e7-89a3-3059ebdeda31" providerId="ADAL" clId="{80340F88-0B2B-4756-BC64-B793A8BC2DA0}" dt="2024-10-02T19:43:05.299" v="625" actId="2696"/>
        <pc:sldMkLst>
          <pc:docMk/>
          <pc:sldMk cId="1239157495" sldId="281"/>
        </pc:sldMkLst>
      </pc:sldChg>
      <pc:sldChg chg="addSp delSp modSp mod">
        <pc:chgData name="COX, Joe" userId="ebeb6adc-cdd0-41e7-89a3-3059ebdeda31" providerId="ADAL" clId="{80340F88-0B2B-4756-BC64-B793A8BC2DA0}" dt="2024-10-02T19:47:30.673" v="682" actId="1076"/>
        <pc:sldMkLst>
          <pc:docMk/>
          <pc:sldMk cId="688769534" sldId="282"/>
        </pc:sldMkLst>
        <pc:spChg chg="mod">
          <ac:chgData name="COX, Joe" userId="ebeb6adc-cdd0-41e7-89a3-3059ebdeda31" providerId="ADAL" clId="{80340F88-0B2B-4756-BC64-B793A8BC2DA0}" dt="2024-10-02T19:46:32.156" v="678" actId="20577"/>
          <ac:spMkLst>
            <pc:docMk/>
            <pc:sldMk cId="688769534" sldId="282"/>
            <ac:spMk id="2" creationId="{662E4CEA-521C-E131-4E19-31C81686126D}"/>
          </ac:spMkLst>
        </pc:spChg>
        <pc:spChg chg="del mod">
          <ac:chgData name="COX, Joe" userId="ebeb6adc-cdd0-41e7-89a3-3059ebdeda31" providerId="ADAL" clId="{80340F88-0B2B-4756-BC64-B793A8BC2DA0}" dt="2024-10-02T19:47:23.366" v="680"/>
          <ac:spMkLst>
            <pc:docMk/>
            <pc:sldMk cId="688769534" sldId="282"/>
            <ac:spMk id="3" creationId="{5BE5A649-CE83-DE42-45BA-AFF75B683835}"/>
          </ac:spMkLst>
        </pc:spChg>
        <pc:picChg chg="add mod">
          <ac:chgData name="COX, Joe" userId="ebeb6adc-cdd0-41e7-89a3-3059ebdeda31" providerId="ADAL" clId="{80340F88-0B2B-4756-BC64-B793A8BC2DA0}" dt="2024-10-02T19:47:30.673" v="682" actId="1076"/>
          <ac:picMkLst>
            <pc:docMk/>
            <pc:sldMk cId="688769534" sldId="282"/>
            <ac:picMk id="5122" creationId="{07BFBABC-36AB-75DA-FEA0-09C87B95CC8F}"/>
          </ac:picMkLst>
        </pc:picChg>
      </pc:sldChg>
      <pc:sldChg chg="modSp mod">
        <pc:chgData name="COX, Joe" userId="ebeb6adc-cdd0-41e7-89a3-3059ebdeda31" providerId="ADAL" clId="{80340F88-0B2B-4756-BC64-B793A8BC2DA0}" dt="2024-10-02T19:50:22.102" v="718" actId="33524"/>
        <pc:sldMkLst>
          <pc:docMk/>
          <pc:sldMk cId="279383023" sldId="283"/>
        </pc:sldMkLst>
        <pc:spChg chg="mod">
          <ac:chgData name="COX, Joe" userId="ebeb6adc-cdd0-41e7-89a3-3059ebdeda31" providerId="ADAL" clId="{80340F88-0B2B-4756-BC64-B793A8BC2DA0}" dt="2024-10-02T19:49:40.239" v="709" actId="20577"/>
          <ac:spMkLst>
            <pc:docMk/>
            <pc:sldMk cId="279383023" sldId="283"/>
            <ac:spMk id="2" creationId="{662E4CEA-521C-E131-4E19-31C81686126D}"/>
          </ac:spMkLst>
        </pc:spChg>
        <pc:spChg chg="mod">
          <ac:chgData name="COX, Joe" userId="ebeb6adc-cdd0-41e7-89a3-3059ebdeda31" providerId="ADAL" clId="{80340F88-0B2B-4756-BC64-B793A8BC2DA0}" dt="2024-10-02T19:50:22.102" v="718" actId="33524"/>
          <ac:spMkLst>
            <pc:docMk/>
            <pc:sldMk cId="279383023" sldId="283"/>
            <ac:spMk id="3" creationId="{5BE5A649-CE83-DE42-45BA-AFF75B683835}"/>
          </ac:spMkLst>
        </pc:spChg>
      </pc:sldChg>
      <pc:sldChg chg="addSp delSp modSp mod">
        <pc:chgData name="COX, Joe" userId="ebeb6adc-cdd0-41e7-89a3-3059ebdeda31" providerId="ADAL" clId="{80340F88-0B2B-4756-BC64-B793A8BC2DA0}" dt="2024-10-02T19:51:09.638" v="727" actId="1076"/>
        <pc:sldMkLst>
          <pc:docMk/>
          <pc:sldMk cId="1626925325" sldId="284"/>
        </pc:sldMkLst>
        <pc:spChg chg="mod">
          <ac:chgData name="COX, Joe" userId="ebeb6adc-cdd0-41e7-89a3-3059ebdeda31" providerId="ADAL" clId="{80340F88-0B2B-4756-BC64-B793A8BC2DA0}" dt="2024-10-02T19:51:01.056" v="723" actId="20577"/>
          <ac:spMkLst>
            <pc:docMk/>
            <pc:sldMk cId="1626925325" sldId="284"/>
            <ac:spMk id="2" creationId="{662E4CEA-521C-E131-4E19-31C81686126D}"/>
          </ac:spMkLst>
        </pc:spChg>
        <pc:spChg chg="add mod">
          <ac:chgData name="COX, Joe" userId="ebeb6adc-cdd0-41e7-89a3-3059ebdeda31" providerId="ADAL" clId="{80340F88-0B2B-4756-BC64-B793A8BC2DA0}" dt="2024-10-02T19:51:02.863" v="724" actId="478"/>
          <ac:spMkLst>
            <pc:docMk/>
            <pc:sldMk cId="1626925325" sldId="284"/>
            <ac:spMk id="4" creationId="{AC960CE8-07BB-2565-7D6C-A04DC4DA5CA5}"/>
          </ac:spMkLst>
        </pc:spChg>
        <pc:picChg chg="del">
          <ac:chgData name="COX, Joe" userId="ebeb6adc-cdd0-41e7-89a3-3059ebdeda31" providerId="ADAL" clId="{80340F88-0B2B-4756-BC64-B793A8BC2DA0}" dt="2024-10-02T19:51:02.863" v="724" actId="478"/>
          <ac:picMkLst>
            <pc:docMk/>
            <pc:sldMk cId="1626925325" sldId="284"/>
            <ac:picMk id="11" creationId="{AA1F93DE-E574-7301-A844-3D3DDBAC654A}"/>
          </ac:picMkLst>
        </pc:picChg>
        <pc:picChg chg="add mod">
          <ac:chgData name="COX, Joe" userId="ebeb6adc-cdd0-41e7-89a3-3059ebdeda31" providerId="ADAL" clId="{80340F88-0B2B-4756-BC64-B793A8BC2DA0}" dt="2024-10-02T19:51:09.638" v="727" actId="1076"/>
          <ac:picMkLst>
            <pc:docMk/>
            <pc:sldMk cId="1626925325" sldId="284"/>
            <ac:picMk id="6146" creationId="{5427D7B8-8B8C-FFE9-CC3A-5C55647E7818}"/>
          </ac:picMkLst>
        </pc:picChg>
      </pc:sldChg>
      <pc:sldChg chg="modSp mod">
        <pc:chgData name="COX, Joe" userId="ebeb6adc-cdd0-41e7-89a3-3059ebdeda31" providerId="ADAL" clId="{80340F88-0B2B-4756-BC64-B793A8BC2DA0}" dt="2024-10-02T19:54:44.886" v="763" actId="20577"/>
        <pc:sldMkLst>
          <pc:docMk/>
          <pc:sldMk cId="982509355" sldId="287"/>
        </pc:sldMkLst>
        <pc:spChg chg="mod">
          <ac:chgData name="COX, Joe" userId="ebeb6adc-cdd0-41e7-89a3-3059ebdeda31" providerId="ADAL" clId="{80340F88-0B2B-4756-BC64-B793A8BC2DA0}" dt="2024-10-02T19:54:17.058" v="757" actId="313"/>
          <ac:spMkLst>
            <pc:docMk/>
            <pc:sldMk cId="982509355" sldId="287"/>
            <ac:spMk id="2" creationId="{662E4CEA-521C-E131-4E19-31C81686126D}"/>
          </ac:spMkLst>
        </pc:spChg>
        <pc:spChg chg="mod">
          <ac:chgData name="COX, Joe" userId="ebeb6adc-cdd0-41e7-89a3-3059ebdeda31" providerId="ADAL" clId="{80340F88-0B2B-4756-BC64-B793A8BC2DA0}" dt="2024-10-02T19:54:44.886" v="763" actId="20577"/>
          <ac:spMkLst>
            <pc:docMk/>
            <pc:sldMk cId="982509355" sldId="287"/>
            <ac:spMk id="3" creationId="{5BE5A649-CE83-DE42-45BA-AFF75B683835}"/>
          </ac:spMkLst>
        </pc:spChg>
      </pc:sldChg>
      <pc:sldChg chg="addSp modSp mod">
        <pc:chgData name="COX, Joe" userId="ebeb6adc-cdd0-41e7-89a3-3059ebdeda31" providerId="ADAL" clId="{80340F88-0B2B-4756-BC64-B793A8BC2DA0}" dt="2024-10-02T19:56:13.088" v="774" actId="1076"/>
        <pc:sldMkLst>
          <pc:docMk/>
          <pc:sldMk cId="3335214074" sldId="290"/>
        </pc:sldMkLst>
        <pc:spChg chg="mod">
          <ac:chgData name="COX, Joe" userId="ebeb6adc-cdd0-41e7-89a3-3059ebdeda31" providerId="ADAL" clId="{80340F88-0B2B-4756-BC64-B793A8BC2DA0}" dt="2024-10-02T19:55:57.854" v="770" actId="20577"/>
          <ac:spMkLst>
            <pc:docMk/>
            <pc:sldMk cId="3335214074" sldId="290"/>
            <ac:spMk id="2" creationId="{662E4CEA-521C-E131-4E19-31C81686126D}"/>
          </ac:spMkLst>
        </pc:spChg>
        <pc:spChg chg="mod">
          <ac:chgData name="COX, Joe" userId="ebeb6adc-cdd0-41e7-89a3-3059ebdeda31" providerId="ADAL" clId="{80340F88-0B2B-4756-BC64-B793A8BC2DA0}" dt="2024-10-02T19:56:05.980" v="772" actId="20577"/>
          <ac:spMkLst>
            <pc:docMk/>
            <pc:sldMk cId="3335214074" sldId="290"/>
            <ac:spMk id="3" creationId="{5BE5A649-CE83-DE42-45BA-AFF75B683835}"/>
          </ac:spMkLst>
        </pc:spChg>
        <pc:picChg chg="add mod">
          <ac:chgData name="COX, Joe" userId="ebeb6adc-cdd0-41e7-89a3-3059ebdeda31" providerId="ADAL" clId="{80340F88-0B2B-4756-BC64-B793A8BC2DA0}" dt="2024-10-02T19:56:13.088" v="774" actId="1076"/>
          <ac:picMkLst>
            <pc:docMk/>
            <pc:sldMk cId="3335214074" sldId="290"/>
            <ac:picMk id="7170" creationId="{2B9D06A2-2695-4990-4927-90B2DC32FE15}"/>
          </ac:picMkLst>
        </pc:picChg>
      </pc:sldChg>
      <pc:sldChg chg="modSp mod ord">
        <pc:chgData name="COX, Joe" userId="ebeb6adc-cdd0-41e7-89a3-3059ebdeda31" providerId="ADAL" clId="{80340F88-0B2B-4756-BC64-B793A8BC2DA0}" dt="2024-10-09T23:01:19.256" v="1351" actId="113"/>
        <pc:sldMkLst>
          <pc:docMk/>
          <pc:sldMk cId="1027803571" sldId="295"/>
        </pc:sldMkLst>
        <pc:spChg chg="mod">
          <ac:chgData name="COX, Joe" userId="ebeb6adc-cdd0-41e7-89a3-3059ebdeda31" providerId="ADAL" clId="{80340F88-0B2B-4756-BC64-B793A8BC2DA0}" dt="2024-10-02T20:03:30.494" v="849" actId="20577"/>
          <ac:spMkLst>
            <pc:docMk/>
            <pc:sldMk cId="1027803571" sldId="295"/>
            <ac:spMk id="2" creationId="{662E4CEA-521C-E131-4E19-31C81686126D}"/>
          </ac:spMkLst>
        </pc:spChg>
        <pc:spChg chg="mod">
          <ac:chgData name="COX, Joe" userId="ebeb6adc-cdd0-41e7-89a3-3059ebdeda31" providerId="ADAL" clId="{80340F88-0B2B-4756-BC64-B793A8BC2DA0}" dt="2024-10-09T23:01:19.256" v="1351" actId="113"/>
          <ac:spMkLst>
            <pc:docMk/>
            <pc:sldMk cId="1027803571" sldId="295"/>
            <ac:spMk id="3" creationId="{5BE5A649-CE83-DE42-45BA-AFF75B683835}"/>
          </ac:spMkLst>
        </pc:spChg>
      </pc:sldChg>
      <pc:sldChg chg="modSp mod">
        <pc:chgData name="COX, Joe" userId="ebeb6adc-cdd0-41e7-89a3-3059ebdeda31" providerId="ADAL" clId="{80340F88-0B2B-4756-BC64-B793A8BC2DA0}" dt="2024-10-16T23:08:17.994" v="1359" actId="20577"/>
        <pc:sldMkLst>
          <pc:docMk/>
          <pc:sldMk cId="831172286" sldId="300"/>
        </pc:sldMkLst>
        <pc:spChg chg="mod">
          <ac:chgData name="COX, Joe" userId="ebeb6adc-cdd0-41e7-89a3-3059ebdeda31" providerId="ADAL" clId="{80340F88-0B2B-4756-BC64-B793A8BC2DA0}" dt="2024-10-02T20:09:27.550" v="1273" actId="20577"/>
          <ac:spMkLst>
            <pc:docMk/>
            <pc:sldMk cId="831172286" sldId="300"/>
            <ac:spMk id="2" creationId="{662E4CEA-521C-E131-4E19-31C81686126D}"/>
          </ac:spMkLst>
        </pc:spChg>
        <pc:spChg chg="mod">
          <ac:chgData name="COX, Joe" userId="ebeb6adc-cdd0-41e7-89a3-3059ebdeda31" providerId="ADAL" clId="{80340F88-0B2B-4756-BC64-B793A8BC2DA0}" dt="2024-10-16T23:08:17.994" v="1359" actId="20577"/>
          <ac:spMkLst>
            <pc:docMk/>
            <pc:sldMk cId="831172286" sldId="300"/>
            <ac:spMk id="3" creationId="{5BE5A649-CE83-DE42-45BA-AFF75B683835}"/>
          </ac:spMkLst>
        </pc:spChg>
      </pc:sldChg>
      <pc:sldChg chg="del">
        <pc:chgData name="COX, Joe" userId="ebeb6adc-cdd0-41e7-89a3-3059ebdeda31" providerId="ADAL" clId="{80340F88-0B2B-4756-BC64-B793A8BC2DA0}" dt="2024-10-02T19:06:02.053" v="206" actId="2696"/>
        <pc:sldMkLst>
          <pc:docMk/>
          <pc:sldMk cId="2082486122" sldId="301"/>
        </pc:sldMkLst>
      </pc:sldChg>
      <pc:sldChg chg="modSp mod">
        <pc:chgData name="COX, Joe" userId="ebeb6adc-cdd0-41e7-89a3-3059ebdeda31" providerId="ADAL" clId="{80340F88-0B2B-4756-BC64-B793A8BC2DA0}" dt="2024-10-16T23:05:19.220" v="1355" actId="20577"/>
        <pc:sldMkLst>
          <pc:docMk/>
          <pc:sldMk cId="1560351320" sldId="302"/>
        </pc:sldMkLst>
        <pc:spChg chg="mod">
          <ac:chgData name="COX, Joe" userId="ebeb6adc-cdd0-41e7-89a3-3059ebdeda31" providerId="ADAL" clId="{80340F88-0B2B-4756-BC64-B793A8BC2DA0}" dt="2024-10-16T23:05:19.220" v="1355" actId="20577"/>
          <ac:spMkLst>
            <pc:docMk/>
            <pc:sldMk cId="1560351320" sldId="302"/>
            <ac:spMk id="3" creationId="{5BE5A649-CE83-DE42-45BA-AFF75B683835}"/>
          </ac:spMkLst>
        </pc:spChg>
      </pc:sldChg>
      <pc:sldChg chg="addSp delSp modSp mod">
        <pc:chgData name="COX, Joe" userId="ebeb6adc-cdd0-41e7-89a3-3059ebdeda31" providerId="ADAL" clId="{80340F88-0B2B-4756-BC64-B793A8BC2DA0}" dt="2024-10-02T19:19:12.638" v="359" actId="1076"/>
        <pc:sldMkLst>
          <pc:docMk/>
          <pc:sldMk cId="1617360918" sldId="303"/>
        </pc:sldMkLst>
        <pc:spChg chg="mod">
          <ac:chgData name="COX, Joe" userId="ebeb6adc-cdd0-41e7-89a3-3059ebdeda31" providerId="ADAL" clId="{80340F88-0B2B-4756-BC64-B793A8BC2DA0}" dt="2024-10-02T19:11:16.611" v="342" actId="20577"/>
          <ac:spMkLst>
            <pc:docMk/>
            <pc:sldMk cId="1617360918" sldId="303"/>
            <ac:spMk id="2" creationId="{662E4CEA-521C-E131-4E19-31C81686126D}"/>
          </ac:spMkLst>
        </pc:spChg>
        <pc:spChg chg="del mod">
          <ac:chgData name="COX, Joe" userId="ebeb6adc-cdd0-41e7-89a3-3059ebdeda31" providerId="ADAL" clId="{80340F88-0B2B-4756-BC64-B793A8BC2DA0}" dt="2024-10-02T19:16:59.416" v="345" actId="478"/>
          <ac:spMkLst>
            <pc:docMk/>
            <pc:sldMk cId="1617360918" sldId="303"/>
            <ac:spMk id="3" creationId="{5BE5A649-CE83-DE42-45BA-AFF75B683835}"/>
          </ac:spMkLst>
        </pc:spChg>
        <pc:spChg chg="add del mod">
          <ac:chgData name="COX, Joe" userId="ebeb6adc-cdd0-41e7-89a3-3059ebdeda31" providerId="ADAL" clId="{80340F88-0B2B-4756-BC64-B793A8BC2DA0}" dt="2024-10-02T19:17:06.416" v="346" actId="478"/>
          <ac:spMkLst>
            <pc:docMk/>
            <pc:sldMk cId="1617360918" sldId="303"/>
            <ac:spMk id="5" creationId="{E6B99970-E3B6-760B-F9D6-910965D3E5CB}"/>
          </ac:spMkLst>
        </pc:spChg>
        <pc:picChg chg="add del mod">
          <ac:chgData name="COX, Joe" userId="ebeb6adc-cdd0-41e7-89a3-3059ebdeda31" providerId="ADAL" clId="{80340F88-0B2B-4756-BC64-B793A8BC2DA0}" dt="2024-10-02T19:17:23.681" v="351" actId="478"/>
          <ac:picMkLst>
            <pc:docMk/>
            <pc:sldMk cId="1617360918" sldId="303"/>
            <ac:picMk id="2050" creationId="{EB224F69-26F5-E126-12B8-DC4CC6CB951C}"/>
          </ac:picMkLst>
        </pc:picChg>
        <pc:picChg chg="add del mod">
          <ac:chgData name="COX, Joe" userId="ebeb6adc-cdd0-41e7-89a3-3059ebdeda31" providerId="ADAL" clId="{80340F88-0B2B-4756-BC64-B793A8BC2DA0}" dt="2024-10-02T19:18:54.790" v="354" actId="478"/>
          <ac:picMkLst>
            <pc:docMk/>
            <pc:sldMk cId="1617360918" sldId="303"/>
            <ac:picMk id="2052" creationId="{D268153E-2D6F-1350-F69C-8E210FC66DB7}"/>
          </ac:picMkLst>
        </pc:picChg>
        <pc:picChg chg="add mod">
          <ac:chgData name="COX, Joe" userId="ebeb6adc-cdd0-41e7-89a3-3059ebdeda31" providerId="ADAL" clId="{80340F88-0B2B-4756-BC64-B793A8BC2DA0}" dt="2024-10-02T19:19:12.638" v="359" actId="1076"/>
          <ac:picMkLst>
            <pc:docMk/>
            <pc:sldMk cId="1617360918" sldId="303"/>
            <ac:picMk id="2054" creationId="{F50B352E-C53B-EFAB-33D0-14904AFF8973}"/>
          </ac:picMkLst>
        </pc:picChg>
      </pc:sldChg>
      <pc:sldChg chg="del">
        <pc:chgData name="COX, Joe" userId="ebeb6adc-cdd0-41e7-89a3-3059ebdeda31" providerId="ADAL" clId="{80340F88-0B2B-4756-BC64-B793A8BC2DA0}" dt="2024-10-02T19:22:12.597" v="383" actId="2696"/>
        <pc:sldMkLst>
          <pc:docMk/>
          <pc:sldMk cId="3608759740" sldId="304"/>
        </pc:sldMkLst>
      </pc:sldChg>
      <pc:sldChg chg="modSp mod">
        <pc:chgData name="COX, Joe" userId="ebeb6adc-cdd0-41e7-89a3-3059ebdeda31" providerId="ADAL" clId="{80340F88-0B2B-4756-BC64-B793A8BC2DA0}" dt="2024-10-09T22:51:39.384" v="1292" actId="20577"/>
        <pc:sldMkLst>
          <pc:docMk/>
          <pc:sldMk cId="2384533831" sldId="305"/>
        </pc:sldMkLst>
        <pc:spChg chg="mod">
          <ac:chgData name="COX, Joe" userId="ebeb6adc-cdd0-41e7-89a3-3059ebdeda31" providerId="ADAL" clId="{80340F88-0B2B-4756-BC64-B793A8BC2DA0}" dt="2024-10-09T22:51:39.384" v="1292" actId="20577"/>
          <ac:spMkLst>
            <pc:docMk/>
            <pc:sldMk cId="2384533831" sldId="305"/>
            <ac:spMk id="3" creationId="{5BE5A649-CE83-DE42-45BA-AFF75B683835}"/>
          </ac:spMkLst>
        </pc:spChg>
      </pc:sldChg>
      <pc:sldChg chg="modSp mod">
        <pc:chgData name="COX, Joe" userId="ebeb6adc-cdd0-41e7-89a3-3059ebdeda31" providerId="ADAL" clId="{80340F88-0B2B-4756-BC64-B793A8BC2DA0}" dt="2024-10-02T19:22:15.485" v="386" actId="20577"/>
        <pc:sldMkLst>
          <pc:docMk/>
          <pc:sldMk cId="116595" sldId="306"/>
        </pc:sldMkLst>
        <pc:spChg chg="mod">
          <ac:chgData name="COX, Joe" userId="ebeb6adc-cdd0-41e7-89a3-3059ebdeda31" providerId="ADAL" clId="{80340F88-0B2B-4756-BC64-B793A8BC2DA0}" dt="2024-10-02T19:22:15.485" v="386" actId="20577"/>
          <ac:spMkLst>
            <pc:docMk/>
            <pc:sldMk cId="116595" sldId="306"/>
            <ac:spMk id="2" creationId="{E33E36BA-4DC7-16FD-6261-4DFFC0572088}"/>
          </ac:spMkLst>
        </pc:spChg>
      </pc:sldChg>
      <pc:sldChg chg="modSp mod">
        <pc:chgData name="COX, Joe" userId="ebeb6adc-cdd0-41e7-89a3-3059ebdeda31" providerId="ADAL" clId="{80340F88-0B2B-4756-BC64-B793A8BC2DA0}" dt="2024-10-02T19:27:25.703" v="481" actId="255"/>
        <pc:sldMkLst>
          <pc:docMk/>
          <pc:sldMk cId="1643546560" sldId="307"/>
        </pc:sldMkLst>
        <pc:spChg chg="mod">
          <ac:chgData name="COX, Joe" userId="ebeb6adc-cdd0-41e7-89a3-3059ebdeda31" providerId="ADAL" clId="{80340F88-0B2B-4756-BC64-B793A8BC2DA0}" dt="2024-10-02T19:23:24.261" v="414" actId="20577"/>
          <ac:spMkLst>
            <pc:docMk/>
            <pc:sldMk cId="1643546560" sldId="307"/>
            <ac:spMk id="2" creationId="{662E4CEA-521C-E131-4E19-31C81686126D}"/>
          </ac:spMkLst>
        </pc:spChg>
        <pc:spChg chg="mod">
          <ac:chgData name="COX, Joe" userId="ebeb6adc-cdd0-41e7-89a3-3059ebdeda31" providerId="ADAL" clId="{80340F88-0B2B-4756-BC64-B793A8BC2DA0}" dt="2024-10-02T19:27:25.703" v="481" actId="255"/>
          <ac:spMkLst>
            <pc:docMk/>
            <pc:sldMk cId="1643546560" sldId="307"/>
            <ac:spMk id="3" creationId="{5BE5A649-CE83-DE42-45BA-AFF75B683835}"/>
          </ac:spMkLst>
        </pc:spChg>
      </pc:sldChg>
      <pc:sldChg chg="modSp mod">
        <pc:chgData name="COX, Joe" userId="ebeb6adc-cdd0-41e7-89a3-3059ebdeda31" providerId="ADAL" clId="{80340F88-0B2B-4756-BC64-B793A8BC2DA0}" dt="2024-10-16T23:06:41.426" v="1358" actId="313"/>
        <pc:sldMkLst>
          <pc:docMk/>
          <pc:sldMk cId="3607008617" sldId="308"/>
        </pc:sldMkLst>
        <pc:spChg chg="mod">
          <ac:chgData name="COX, Joe" userId="ebeb6adc-cdd0-41e7-89a3-3059ebdeda31" providerId="ADAL" clId="{80340F88-0B2B-4756-BC64-B793A8BC2DA0}" dt="2024-10-02T19:28:30.839" v="492" actId="20577"/>
          <ac:spMkLst>
            <pc:docMk/>
            <pc:sldMk cId="3607008617" sldId="308"/>
            <ac:spMk id="2" creationId="{662E4CEA-521C-E131-4E19-31C81686126D}"/>
          </ac:spMkLst>
        </pc:spChg>
        <pc:spChg chg="mod">
          <ac:chgData name="COX, Joe" userId="ebeb6adc-cdd0-41e7-89a3-3059ebdeda31" providerId="ADAL" clId="{80340F88-0B2B-4756-BC64-B793A8BC2DA0}" dt="2024-10-16T23:06:41.426" v="1358" actId="313"/>
          <ac:spMkLst>
            <pc:docMk/>
            <pc:sldMk cId="3607008617" sldId="308"/>
            <ac:spMk id="3" creationId="{5BE5A649-CE83-DE42-45BA-AFF75B683835}"/>
          </ac:spMkLst>
        </pc:spChg>
      </pc:sldChg>
      <pc:sldChg chg="addSp modSp mod">
        <pc:chgData name="COX, Joe" userId="ebeb6adc-cdd0-41e7-89a3-3059ebdeda31" providerId="ADAL" clId="{80340F88-0B2B-4756-BC64-B793A8BC2DA0}" dt="2024-10-02T19:30:38.178" v="529" actId="1076"/>
        <pc:sldMkLst>
          <pc:docMk/>
          <pc:sldMk cId="2608928873" sldId="309"/>
        </pc:sldMkLst>
        <pc:spChg chg="mod">
          <ac:chgData name="COX, Joe" userId="ebeb6adc-cdd0-41e7-89a3-3059ebdeda31" providerId="ADAL" clId="{80340F88-0B2B-4756-BC64-B793A8BC2DA0}" dt="2024-10-02T19:29:48.108" v="523" actId="20577"/>
          <ac:spMkLst>
            <pc:docMk/>
            <pc:sldMk cId="2608928873" sldId="309"/>
            <ac:spMk id="2" creationId="{662E4CEA-521C-E131-4E19-31C81686126D}"/>
          </ac:spMkLst>
        </pc:spChg>
        <pc:spChg chg="mod">
          <ac:chgData name="COX, Joe" userId="ebeb6adc-cdd0-41e7-89a3-3059ebdeda31" providerId="ADAL" clId="{80340F88-0B2B-4756-BC64-B793A8BC2DA0}" dt="2024-10-02T19:30:20.055" v="528" actId="1076"/>
          <ac:spMkLst>
            <pc:docMk/>
            <pc:sldMk cId="2608928873" sldId="309"/>
            <ac:spMk id="3" creationId="{5BE5A649-CE83-DE42-45BA-AFF75B683835}"/>
          </ac:spMkLst>
        </pc:spChg>
        <pc:picChg chg="add mod">
          <ac:chgData name="COX, Joe" userId="ebeb6adc-cdd0-41e7-89a3-3059ebdeda31" providerId="ADAL" clId="{80340F88-0B2B-4756-BC64-B793A8BC2DA0}" dt="2024-10-02T19:30:38.178" v="529" actId="1076"/>
          <ac:picMkLst>
            <pc:docMk/>
            <pc:sldMk cId="2608928873" sldId="309"/>
            <ac:picMk id="3074" creationId="{B351E11D-4738-025A-9CF2-496341135163}"/>
          </ac:picMkLst>
        </pc:picChg>
      </pc:sldChg>
      <pc:sldChg chg="modSp mod">
        <pc:chgData name="COX, Joe" userId="ebeb6adc-cdd0-41e7-89a3-3059ebdeda31" providerId="ADAL" clId="{80340F88-0B2B-4756-BC64-B793A8BC2DA0}" dt="2024-10-02T19:37:44.078" v="570" actId="20577"/>
        <pc:sldMkLst>
          <pc:docMk/>
          <pc:sldMk cId="1099612472" sldId="310"/>
        </pc:sldMkLst>
        <pc:spChg chg="mod">
          <ac:chgData name="COX, Joe" userId="ebeb6adc-cdd0-41e7-89a3-3059ebdeda31" providerId="ADAL" clId="{80340F88-0B2B-4756-BC64-B793A8BC2DA0}" dt="2024-10-02T19:37:44.078" v="570" actId="20577"/>
          <ac:spMkLst>
            <pc:docMk/>
            <pc:sldMk cId="1099612472" sldId="310"/>
            <ac:spMk id="2" creationId="{662E4CEA-521C-E131-4E19-31C81686126D}"/>
          </ac:spMkLst>
        </pc:spChg>
        <pc:spChg chg="mod">
          <ac:chgData name="COX, Joe" userId="ebeb6adc-cdd0-41e7-89a3-3059ebdeda31" providerId="ADAL" clId="{80340F88-0B2B-4756-BC64-B793A8BC2DA0}" dt="2024-10-02T19:33:38.720" v="535" actId="20577"/>
          <ac:spMkLst>
            <pc:docMk/>
            <pc:sldMk cId="1099612472" sldId="310"/>
            <ac:spMk id="3" creationId="{5BE5A649-CE83-DE42-45BA-AFF75B683835}"/>
          </ac:spMkLst>
        </pc:spChg>
      </pc:sldChg>
      <pc:sldChg chg="addSp delSp modSp mod">
        <pc:chgData name="COX, Joe" userId="ebeb6adc-cdd0-41e7-89a3-3059ebdeda31" providerId="ADAL" clId="{80340F88-0B2B-4756-BC64-B793A8BC2DA0}" dt="2024-10-02T19:40:35.692" v="583" actId="20577"/>
        <pc:sldMkLst>
          <pc:docMk/>
          <pc:sldMk cId="3358807141" sldId="311"/>
        </pc:sldMkLst>
        <pc:spChg chg="mod">
          <ac:chgData name="COX, Joe" userId="ebeb6adc-cdd0-41e7-89a3-3059ebdeda31" providerId="ADAL" clId="{80340F88-0B2B-4756-BC64-B793A8BC2DA0}" dt="2024-10-02T19:37:57.700" v="571"/>
          <ac:spMkLst>
            <pc:docMk/>
            <pc:sldMk cId="3358807141" sldId="311"/>
            <ac:spMk id="2" creationId="{662E4CEA-521C-E131-4E19-31C81686126D}"/>
          </ac:spMkLst>
        </pc:spChg>
        <pc:spChg chg="del mod">
          <ac:chgData name="COX, Joe" userId="ebeb6adc-cdd0-41e7-89a3-3059ebdeda31" providerId="ADAL" clId="{80340F88-0B2B-4756-BC64-B793A8BC2DA0}" dt="2024-10-02T19:36:08.420" v="537"/>
          <ac:spMkLst>
            <pc:docMk/>
            <pc:sldMk cId="3358807141" sldId="311"/>
            <ac:spMk id="3" creationId="{5BE5A649-CE83-DE42-45BA-AFF75B683835}"/>
          </ac:spMkLst>
        </pc:spChg>
        <pc:spChg chg="add mod">
          <ac:chgData name="COX, Joe" userId="ebeb6adc-cdd0-41e7-89a3-3059ebdeda31" providerId="ADAL" clId="{80340F88-0B2B-4756-BC64-B793A8BC2DA0}" dt="2024-10-02T19:40:35.692" v="583" actId="20577"/>
          <ac:spMkLst>
            <pc:docMk/>
            <pc:sldMk cId="3358807141" sldId="311"/>
            <ac:spMk id="4" creationId="{DF582E13-AFC3-9486-1469-5B39C3E09049}"/>
          </ac:spMkLst>
        </pc:spChg>
        <pc:picChg chg="add del mod">
          <ac:chgData name="COX, Joe" userId="ebeb6adc-cdd0-41e7-89a3-3059ebdeda31" providerId="ADAL" clId="{80340F88-0B2B-4756-BC64-B793A8BC2DA0}" dt="2024-10-02T19:36:15.965" v="538" actId="478"/>
          <ac:picMkLst>
            <pc:docMk/>
            <pc:sldMk cId="3358807141" sldId="311"/>
            <ac:picMk id="4098" creationId="{34FFB1BF-B43D-9C05-04D7-ABC0F1E8230D}"/>
          </ac:picMkLst>
        </pc:picChg>
      </pc:sldChg>
      <pc:sldChg chg="modSp add mod ord">
        <pc:chgData name="COX, Joe" userId="ebeb6adc-cdd0-41e7-89a3-3059ebdeda31" providerId="ADAL" clId="{80340F88-0B2B-4756-BC64-B793A8BC2DA0}" dt="2024-10-16T23:05:27.972" v="1356" actId="313"/>
        <pc:sldMkLst>
          <pc:docMk/>
          <pc:sldMk cId="1782008626" sldId="312"/>
        </pc:sldMkLst>
        <pc:spChg chg="mod">
          <ac:chgData name="COX, Joe" userId="ebeb6adc-cdd0-41e7-89a3-3059ebdeda31" providerId="ADAL" clId="{80340F88-0B2B-4756-BC64-B793A8BC2DA0}" dt="2024-10-16T23:05:27.972" v="1356" actId="313"/>
          <ac:spMkLst>
            <pc:docMk/>
            <pc:sldMk cId="1782008626" sldId="312"/>
            <ac:spMk id="2" creationId="{E33E36BA-4DC7-16FD-6261-4DFFC0572088}"/>
          </ac:spMkLst>
        </pc:spChg>
      </pc:sldChg>
      <pc:sldChg chg="modSp add mod">
        <pc:chgData name="COX, Joe" userId="ebeb6adc-cdd0-41e7-89a3-3059ebdeda31" providerId="ADAL" clId="{80340F88-0B2B-4756-BC64-B793A8BC2DA0}" dt="2024-10-02T19:42:22.417" v="624" actId="58"/>
        <pc:sldMkLst>
          <pc:docMk/>
          <pc:sldMk cId="1887560003" sldId="313"/>
        </pc:sldMkLst>
        <pc:spChg chg="mod">
          <ac:chgData name="COX, Joe" userId="ebeb6adc-cdd0-41e7-89a3-3059ebdeda31" providerId="ADAL" clId="{80340F88-0B2B-4756-BC64-B793A8BC2DA0}" dt="2024-10-02T19:40:59.488" v="603" actId="20577"/>
          <ac:spMkLst>
            <pc:docMk/>
            <pc:sldMk cId="1887560003" sldId="313"/>
            <ac:spMk id="2" creationId="{662E4CEA-521C-E131-4E19-31C81686126D}"/>
          </ac:spMkLst>
        </pc:spChg>
        <pc:spChg chg="mod">
          <ac:chgData name="COX, Joe" userId="ebeb6adc-cdd0-41e7-89a3-3059ebdeda31" providerId="ADAL" clId="{80340F88-0B2B-4756-BC64-B793A8BC2DA0}" dt="2024-10-02T19:42:22.417" v="624" actId="58"/>
          <ac:spMkLst>
            <pc:docMk/>
            <pc:sldMk cId="1887560003" sldId="313"/>
            <ac:spMk id="4" creationId="{DF582E13-AFC3-9486-1469-5B39C3E09049}"/>
          </ac:spMkLst>
        </pc:spChg>
      </pc:sldChg>
      <pc:sldChg chg="modSp add mod ord">
        <pc:chgData name="COX, Joe" userId="ebeb6adc-cdd0-41e7-89a3-3059ebdeda31" providerId="ADAL" clId="{80340F88-0B2B-4756-BC64-B793A8BC2DA0}" dt="2024-10-02T20:01:36.341" v="825" actId="2711"/>
        <pc:sldMkLst>
          <pc:docMk/>
          <pc:sldMk cId="426629556" sldId="314"/>
        </pc:sldMkLst>
        <pc:spChg chg="mod">
          <ac:chgData name="COX, Joe" userId="ebeb6adc-cdd0-41e7-89a3-3059ebdeda31" providerId="ADAL" clId="{80340F88-0B2B-4756-BC64-B793A8BC2DA0}" dt="2024-10-02T20:00:20.457" v="822" actId="20577"/>
          <ac:spMkLst>
            <pc:docMk/>
            <pc:sldMk cId="426629556" sldId="314"/>
            <ac:spMk id="2" creationId="{662E4CEA-521C-E131-4E19-31C81686126D}"/>
          </ac:spMkLst>
        </pc:spChg>
        <pc:spChg chg="mod">
          <ac:chgData name="COX, Joe" userId="ebeb6adc-cdd0-41e7-89a3-3059ebdeda31" providerId="ADAL" clId="{80340F88-0B2B-4756-BC64-B793A8BC2DA0}" dt="2024-10-02T20:01:36.341" v="825" actId="2711"/>
          <ac:spMkLst>
            <pc:docMk/>
            <pc:sldMk cId="426629556" sldId="314"/>
            <ac:spMk id="3" creationId="{5BE5A649-CE83-DE42-45BA-AFF75B683835}"/>
          </ac:spMkLst>
        </pc:spChg>
      </pc:sldChg>
      <pc:sldChg chg="addSp delSp modSp add mod">
        <pc:chgData name="COX, Joe" userId="ebeb6adc-cdd0-41e7-89a3-3059ebdeda31" providerId="ADAL" clId="{80340F88-0B2B-4756-BC64-B793A8BC2DA0}" dt="2024-10-02T20:09:20.231" v="1268" actId="1076"/>
        <pc:sldMkLst>
          <pc:docMk/>
          <pc:sldMk cId="362875284" sldId="315"/>
        </pc:sldMkLst>
        <pc:spChg chg="mod">
          <ac:chgData name="COX, Joe" userId="ebeb6adc-cdd0-41e7-89a3-3059ebdeda31" providerId="ADAL" clId="{80340F88-0B2B-4756-BC64-B793A8BC2DA0}" dt="2024-10-02T20:05:59.722" v="951" actId="20577"/>
          <ac:spMkLst>
            <pc:docMk/>
            <pc:sldMk cId="362875284" sldId="315"/>
            <ac:spMk id="2" creationId="{662E4CEA-521C-E131-4E19-31C81686126D}"/>
          </ac:spMkLst>
        </pc:spChg>
        <pc:spChg chg="del mod">
          <ac:chgData name="COX, Joe" userId="ebeb6adc-cdd0-41e7-89a3-3059ebdeda31" providerId="ADAL" clId="{80340F88-0B2B-4756-BC64-B793A8BC2DA0}" dt="2024-10-02T20:06:50.739" v="1027" actId="3680"/>
          <ac:spMkLst>
            <pc:docMk/>
            <pc:sldMk cId="362875284" sldId="315"/>
            <ac:spMk id="3" creationId="{5BE5A649-CE83-DE42-45BA-AFF75B683835}"/>
          </ac:spMkLst>
        </pc:spChg>
        <pc:graphicFrameChg chg="add mod ord modGraphic">
          <ac:chgData name="COX, Joe" userId="ebeb6adc-cdd0-41e7-89a3-3059ebdeda31" providerId="ADAL" clId="{80340F88-0B2B-4756-BC64-B793A8BC2DA0}" dt="2024-10-02T20:09:20.231" v="1268" actId="1076"/>
          <ac:graphicFrameMkLst>
            <pc:docMk/>
            <pc:sldMk cId="362875284" sldId="315"/>
            <ac:graphicFrameMk id="4" creationId="{84495A1B-3D13-B895-72DE-E9EA4EEDAAFD}"/>
          </ac:graphicFrameMkLst>
        </pc:graphicFrameChg>
      </pc:sldChg>
      <pc:sldChg chg="modSp add mod ord">
        <pc:chgData name="COX, Joe" userId="ebeb6adc-cdd0-41e7-89a3-3059ebdeda31" providerId="ADAL" clId="{80340F88-0B2B-4756-BC64-B793A8BC2DA0}" dt="2024-10-02T20:06:35.587" v="1025" actId="20577"/>
        <pc:sldMkLst>
          <pc:docMk/>
          <pc:sldMk cId="2456709379" sldId="316"/>
        </pc:sldMkLst>
        <pc:spChg chg="mod">
          <ac:chgData name="COX, Joe" userId="ebeb6adc-cdd0-41e7-89a3-3059ebdeda31" providerId="ADAL" clId="{80340F88-0B2B-4756-BC64-B793A8BC2DA0}" dt="2024-10-02T20:06:35.587" v="1025" actId="20577"/>
          <ac:spMkLst>
            <pc:docMk/>
            <pc:sldMk cId="2456709379" sldId="316"/>
            <ac:spMk id="2" creationId="{E33E36BA-4DC7-16FD-6261-4DFFC0572088}"/>
          </ac:spMkLst>
        </pc:spChg>
      </pc:sldChg>
      <pc:sldChg chg="add del ord">
        <pc:chgData name="COX, Joe" userId="ebeb6adc-cdd0-41e7-89a3-3059ebdeda31" providerId="ADAL" clId="{80340F88-0B2B-4756-BC64-B793A8BC2DA0}" dt="2024-10-09T22:48:17.844" v="1290" actId="2696"/>
        <pc:sldMkLst>
          <pc:docMk/>
          <pc:sldMk cId="2243839083" sldId="317"/>
        </pc:sldMkLst>
      </pc:sldChg>
      <pc:sldChg chg="addSp modSp add mod">
        <pc:chgData name="COX, Joe" userId="ebeb6adc-cdd0-41e7-89a3-3059ebdeda31" providerId="ADAL" clId="{80340F88-0B2B-4756-BC64-B793A8BC2DA0}" dt="2024-10-09T22:58:13.179" v="1296" actId="1076"/>
        <pc:sldMkLst>
          <pc:docMk/>
          <pc:sldMk cId="3789827952" sldId="317"/>
        </pc:sldMkLst>
        <pc:spChg chg="mod">
          <ac:chgData name="COX, Joe" userId="ebeb6adc-cdd0-41e7-89a3-3059ebdeda31" providerId="ADAL" clId="{80340F88-0B2B-4756-BC64-B793A8BC2DA0}" dt="2024-10-09T22:58:13.179" v="1296" actId="1076"/>
          <ac:spMkLst>
            <pc:docMk/>
            <pc:sldMk cId="3789827952" sldId="317"/>
            <ac:spMk id="3" creationId="{5BE5A649-CE83-DE42-45BA-AFF75B683835}"/>
          </ac:spMkLst>
        </pc:spChg>
        <pc:picChg chg="add mod">
          <ac:chgData name="COX, Joe" userId="ebeb6adc-cdd0-41e7-89a3-3059ebdeda31" providerId="ADAL" clId="{80340F88-0B2B-4756-BC64-B793A8BC2DA0}" dt="2024-10-09T22:58:13.179" v="1296" actId="1076"/>
          <ac:picMkLst>
            <pc:docMk/>
            <pc:sldMk cId="3789827952" sldId="317"/>
            <ac:picMk id="1026" creationId="{AA836620-02DE-C1A3-5A43-92C8282B46B0}"/>
          </ac:picMkLst>
        </pc:picChg>
      </pc:sldChg>
      <pc:sldChg chg="delSp modSp add del mod">
        <pc:chgData name="COX, Joe" userId="ebeb6adc-cdd0-41e7-89a3-3059ebdeda31" providerId="ADAL" clId="{80340F88-0B2B-4756-BC64-B793A8BC2DA0}" dt="2024-10-02T20:24:43.897" v="1286" actId="2696"/>
        <pc:sldMkLst>
          <pc:docMk/>
          <pc:sldMk cId="0" sldId="318"/>
        </pc:sldMkLst>
        <pc:spChg chg="del">
          <ac:chgData name="COX, Joe" userId="ebeb6adc-cdd0-41e7-89a3-3059ebdeda31" providerId="ADAL" clId="{80340F88-0B2B-4756-BC64-B793A8BC2DA0}" dt="2024-10-02T20:23:08.707" v="1283" actId="478"/>
          <ac:spMkLst>
            <pc:docMk/>
            <pc:sldMk cId="0" sldId="318"/>
            <ac:spMk id="2" creationId="{00000000-0000-0000-0000-000000000000}"/>
          </ac:spMkLst>
        </pc:spChg>
        <pc:spChg chg="del">
          <ac:chgData name="COX, Joe" userId="ebeb6adc-cdd0-41e7-89a3-3059ebdeda31" providerId="ADAL" clId="{80340F88-0B2B-4756-BC64-B793A8BC2DA0}" dt="2024-10-02T20:23:17.191" v="1285" actId="21"/>
          <ac:spMkLst>
            <pc:docMk/>
            <pc:sldMk cId="0" sldId="318"/>
            <ac:spMk id="8" creationId="{00000000-0000-0000-0000-000000000000}"/>
          </ac:spMkLst>
        </pc:spChg>
        <pc:spChg chg="del">
          <ac:chgData name="COX, Joe" userId="ebeb6adc-cdd0-41e7-89a3-3059ebdeda31" providerId="ADAL" clId="{80340F88-0B2B-4756-BC64-B793A8BC2DA0}" dt="2024-10-02T20:23:17.191" v="1285" actId="21"/>
          <ac:spMkLst>
            <pc:docMk/>
            <pc:sldMk cId="0" sldId="318"/>
            <ac:spMk id="11" creationId="{00000000-0000-0000-0000-000000000000}"/>
          </ac:spMkLst>
        </pc:spChg>
        <pc:spChg chg="del">
          <ac:chgData name="COX, Joe" userId="ebeb6adc-cdd0-41e7-89a3-3059ebdeda31" providerId="ADAL" clId="{80340F88-0B2B-4756-BC64-B793A8BC2DA0}" dt="2024-10-02T20:23:17.191" v="1285" actId="21"/>
          <ac:spMkLst>
            <pc:docMk/>
            <pc:sldMk cId="0" sldId="318"/>
            <ac:spMk id="17" creationId="{00000000-0000-0000-0000-000000000000}"/>
          </ac:spMkLst>
        </pc:spChg>
        <pc:spChg chg="del">
          <ac:chgData name="COX, Joe" userId="ebeb6adc-cdd0-41e7-89a3-3059ebdeda31" providerId="ADAL" clId="{80340F88-0B2B-4756-BC64-B793A8BC2DA0}" dt="2024-10-02T20:23:17.191" v="1285" actId="21"/>
          <ac:spMkLst>
            <pc:docMk/>
            <pc:sldMk cId="0" sldId="318"/>
            <ac:spMk id="20" creationId="{00000000-0000-0000-0000-000000000000}"/>
          </ac:spMkLst>
        </pc:spChg>
        <pc:spChg chg="del mod">
          <ac:chgData name="COX, Joe" userId="ebeb6adc-cdd0-41e7-89a3-3059ebdeda31" providerId="ADAL" clId="{80340F88-0B2B-4756-BC64-B793A8BC2DA0}" dt="2024-10-02T20:23:03.380" v="1280" actId="478"/>
          <ac:spMkLst>
            <pc:docMk/>
            <pc:sldMk cId="0" sldId="318"/>
            <ac:spMk id="25" creationId="{00000000-0000-0000-0000-000000000000}"/>
          </ac:spMkLst>
        </pc:spChg>
        <pc:grpChg chg="del">
          <ac:chgData name="COX, Joe" userId="ebeb6adc-cdd0-41e7-89a3-3059ebdeda31" providerId="ADAL" clId="{80340F88-0B2B-4756-BC64-B793A8BC2DA0}" dt="2024-10-02T20:23:05.989" v="1282" actId="478"/>
          <ac:grpSpMkLst>
            <pc:docMk/>
            <pc:sldMk cId="0" sldId="318"/>
            <ac:grpSpMk id="3" creationId="{00000000-0000-0000-0000-000000000000}"/>
          </ac:grpSpMkLst>
        </pc:grpChg>
        <pc:grpChg chg="del">
          <ac:chgData name="COX, Joe" userId="ebeb6adc-cdd0-41e7-89a3-3059ebdeda31" providerId="ADAL" clId="{80340F88-0B2B-4756-BC64-B793A8BC2DA0}" dt="2024-10-02T20:23:04.669" v="1281" actId="478"/>
          <ac:grpSpMkLst>
            <pc:docMk/>
            <pc:sldMk cId="0" sldId="318"/>
            <ac:grpSpMk id="22" creationId="{00000000-0000-0000-0000-000000000000}"/>
          </ac:grpSpMkLst>
        </pc:grpChg>
        <pc:picChg chg="del">
          <ac:chgData name="COX, Joe" userId="ebeb6adc-cdd0-41e7-89a3-3059ebdeda31" providerId="ADAL" clId="{80340F88-0B2B-4756-BC64-B793A8BC2DA0}" dt="2024-10-02T20:23:11.094" v="1284" actId="478"/>
          <ac:picMkLst>
            <pc:docMk/>
            <pc:sldMk cId="0" sldId="318"/>
            <ac:picMk id="7" creationId="{00000000-0000-0000-0000-000000000000}"/>
          </ac:picMkLst>
        </pc:picChg>
        <pc:picChg chg="del">
          <ac:chgData name="COX, Joe" userId="ebeb6adc-cdd0-41e7-89a3-3059ebdeda31" providerId="ADAL" clId="{80340F88-0B2B-4756-BC64-B793A8BC2DA0}" dt="2024-10-02T20:23:17.191" v="1285" actId="21"/>
          <ac:picMkLst>
            <pc:docMk/>
            <pc:sldMk cId="0" sldId="318"/>
            <ac:picMk id="10" creationId="{00000000-0000-0000-0000-000000000000}"/>
          </ac:picMkLst>
        </pc:picChg>
        <pc:picChg chg="del">
          <ac:chgData name="COX, Joe" userId="ebeb6adc-cdd0-41e7-89a3-3059ebdeda31" providerId="ADAL" clId="{80340F88-0B2B-4756-BC64-B793A8BC2DA0}" dt="2024-10-02T20:23:17.191" v="1285" actId="21"/>
          <ac:picMkLst>
            <pc:docMk/>
            <pc:sldMk cId="0" sldId="318"/>
            <ac:picMk id="13" creationId="{00000000-0000-0000-0000-000000000000}"/>
          </ac:picMkLst>
        </pc:picChg>
        <pc:picChg chg="del">
          <ac:chgData name="COX, Joe" userId="ebeb6adc-cdd0-41e7-89a3-3059ebdeda31" providerId="ADAL" clId="{80340F88-0B2B-4756-BC64-B793A8BC2DA0}" dt="2024-10-02T20:23:17.191" v="1285" actId="21"/>
          <ac:picMkLst>
            <pc:docMk/>
            <pc:sldMk cId="0" sldId="318"/>
            <ac:picMk id="14" creationId="{00000000-0000-0000-0000-000000000000}"/>
          </ac:picMkLst>
        </pc:picChg>
        <pc:picChg chg="del">
          <ac:chgData name="COX, Joe" userId="ebeb6adc-cdd0-41e7-89a3-3059ebdeda31" providerId="ADAL" clId="{80340F88-0B2B-4756-BC64-B793A8BC2DA0}" dt="2024-10-02T20:23:17.191" v="1285" actId="21"/>
          <ac:picMkLst>
            <pc:docMk/>
            <pc:sldMk cId="0" sldId="318"/>
            <ac:picMk id="16" creationId="{00000000-0000-0000-0000-000000000000}"/>
          </ac:picMkLst>
        </pc:picChg>
        <pc:picChg chg="del">
          <ac:chgData name="COX, Joe" userId="ebeb6adc-cdd0-41e7-89a3-3059ebdeda31" providerId="ADAL" clId="{80340F88-0B2B-4756-BC64-B793A8BC2DA0}" dt="2024-10-02T20:23:17.191" v="1285" actId="21"/>
          <ac:picMkLst>
            <pc:docMk/>
            <pc:sldMk cId="0" sldId="318"/>
            <ac:picMk id="19" creationId="{00000000-0000-0000-0000-000000000000}"/>
          </ac:picMkLst>
        </pc:picChg>
      </pc:sldChg>
    </pc:docChg>
  </pc:docChgLst>
  <pc:docChgLst>
    <pc:chgData name="COX, Joe" userId="ebeb6adc-cdd0-41e7-89a3-3059ebdeda31" providerId="ADAL" clId="{913CFA80-D179-4451-BF15-8B7BFE523B7D}"/>
    <pc:docChg chg="undo custSel addSld delSld modSld sldOrd">
      <pc:chgData name="COX, Joe" userId="ebeb6adc-cdd0-41e7-89a3-3059ebdeda31" providerId="ADAL" clId="{913CFA80-D179-4451-BF15-8B7BFE523B7D}" dt="2024-09-22T23:10:50.921" v="2506" actId="20577"/>
      <pc:docMkLst>
        <pc:docMk/>
      </pc:docMkLst>
      <pc:sldChg chg="addSp modSp mod setBg">
        <pc:chgData name="COX, Joe" userId="ebeb6adc-cdd0-41e7-89a3-3059ebdeda31" providerId="ADAL" clId="{913CFA80-D179-4451-BF15-8B7BFE523B7D}" dt="2024-09-18T12:28:50.114" v="1337" actId="20577"/>
        <pc:sldMkLst>
          <pc:docMk/>
          <pc:sldMk cId="2716047353" sldId="256"/>
        </pc:sldMkLst>
        <pc:spChg chg="mod">
          <ac:chgData name="COX, Joe" userId="ebeb6adc-cdd0-41e7-89a3-3059ebdeda31" providerId="ADAL" clId="{913CFA80-D179-4451-BF15-8B7BFE523B7D}" dt="2024-09-18T10:38:05.083" v="1" actId="26606"/>
          <ac:spMkLst>
            <pc:docMk/>
            <pc:sldMk cId="2716047353" sldId="256"/>
            <ac:spMk id="2" creationId="{5A521EF0-D990-2BB9-A596-C68F341DD750}"/>
          </ac:spMkLst>
        </pc:spChg>
        <pc:spChg chg="mod">
          <ac:chgData name="COX, Joe" userId="ebeb6adc-cdd0-41e7-89a3-3059ebdeda31" providerId="ADAL" clId="{913CFA80-D179-4451-BF15-8B7BFE523B7D}" dt="2024-09-18T12:28:50.114" v="1337" actId="20577"/>
          <ac:spMkLst>
            <pc:docMk/>
            <pc:sldMk cId="2716047353" sldId="256"/>
            <ac:spMk id="3" creationId="{13543254-EE36-2B77-C07B-3459A4BCBD16}"/>
          </ac:spMkLst>
        </pc:spChg>
        <pc:spChg chg="add">
          <ac:chgData name="COX, Joe" userId="ebeb6adc-cdd0-41e7-89a3-3059ebdeda31" providerId="ADAL" clId="{913CFA80-D179-4451-BF15-8B7BFE523B7D}" dt="2024-09-18T10:38:05.083" v="1" actId="26606"/>
          <ac:spMkLst>
            <pc:docMk/>
            <pc:sldMk cId="2716047353" sldId="256"/>
            <ac:spMk id="1031" creationId="{8555C5B3-193A-4749-9AFD-682E53CDDE8F}"/>
          </ac:spMkLst>
        </pc:spChg>
        <pc:spChg chg="add">
          <ac:chgData name="COX, Joe" userId="ebeb6adc-cdd0-41e7-89a3-3059ebdeda31" providerId="ADAL" clId="{913CFA80-D179-4451-BF15-8B7BFE523B7D}" dt="2024-09-18T10:38:05.083" v="1" actId="26606"/>
          <ac:spMkLst>
            <pc:docMk/>
            <pc:sldMk cId="2716047353" sldId="256"/>
            <ac:spMk id="1033" creationId="{2EAE06A6-F76A-41C9-827A-C561B004485C}"/>
          </ac:spMkLst>
        </pc:spChg>
        <pc:spChg chg="add">
          <ac:chgData name="COX, Joe" userId="ebeb6adc-cdd0-41e7-89a3-3059ebdeda31" providerId="ADAL" clId="{913CFA80-D179-4451-BF15-8B7BFE523B7D}" dt="2024-09-18T10:38:05.083" v="1" actId="26606"/>
          <ac:spMkLst>
            <pc:docMk/>
            <pc:sldMk cId="2716047353" sldId="256"/>
            <ac:spMk id="1035" creationId="{89F9D4E8-0639-444B-949B-9518585061AF}"/>
          </ac:spMkLst>
        </pc:spChg>
        <pc:spChg chg="add">
          <ac:chgData name="COX, Joe" userId="ebeb6adc-cdd0-41e7-89a3-3059ebdeda31" providerId="ADAL" clId="{913CFA80-D179-4451-BF15-8B7BFE523B7D}" dt="2024-09-18T10:38:05.083" v="1" actId="26606"/>
          <ac:spMkLst>
            <pc:docMk/>
            <pc:sldMk cId="2716047353" sldId="256"/>
            <ac:spMk id="1037" creationId="{7E3DA7A2-ED70-4BBA-AB72-00AD461FA405}"/>
          </ac:spMkLst>
        </pc:spChg>
        <pc:spChg chg="add">
          <ac:chgData name="COX, Joe" userId="ebeb6adc-cdd0-41e7-89a3-3059ebdeda31" providerId="ADAL" clId="{913CFA80-D179-4451-BF15-8B7BFE523B7D}" dt="2024-09-18T10:38:05.083" v="1" actId="26606"/>
          <ac:spMkLst>
            <pc:docMk/>
            <pc:sldMk cId="2716047353" sldId="256"/>
            <ac:spMk id="1039" creationId="{FC485432-3647-4218-B5D3-15D3FA222B13}"/>
          </ac:spMkLst>
        </pc:spChg>
        <pc:spChg chg="add">
          <ac:chgData name="COX, Joe" userId="ebeb6adc-cdd0-41e7-89a3-3059ebdeda31" providerId="ADAL" clId="{913CFA80-D179-4451-BF15-8B7BFE523B7D}" dt="2024-09-18T10:38:05.083" v="1" actId="26606"/>
          <ac:spMkLst>
            <pc:docMk/>
            <pc:sldMk cId="2716047353" sldId="256"/>
            <ac:spMk id="1041" creationId="{F4AFDDCA-6ABA-4D23-8A5C-1BF0F4308148}"/>
          </ac:spMkLst>
        </pc:spChg>
        <pc:picChg chg="add mod">
          <ac:chgData name="COX, Joe" userId="ebeb6adc-cdd0-41e7-89a3-3059ebdeda31" providerId="ADAL" clId="{913CFA80-D179-4451-BF15-8B7BFE523B7D}" dt="2024-09-18T10:38:05.083" v="1" actId="26606"/>
          <ac:picMkLst>
            <pc:docMk/>
            <pc:sldMk cId="2716047353" sldId="256"/>
            <ac:picMk id="1026" creationId="{A310326E-8479-EC1E-82C8-6476DFBA7B13}"/>
          </ac:picMkLst>
        </pc:picChg>
      </pc:sldChg>
      <pc:sldChg chg="addSp modSp new mod setBg">
        <pc:chgData name="COX, Joe" userId="ebeb6adc-cdd0-41e7-89a3-3059ebdeda31" providerId="ADAL" clId="{913CFA80-D179-4451-BF15-8B7BFE523B7D}" dt="2024-09-22T22:51:18.419" v="2475" actId="20577"/>
        <pc:sldMkLst>
          <pc:docMk/>
          <pc:sldMk cId="3032430065" sldId="257"/>
        </pc:sldMkLst>
        <pc:spChg chg="mod">
          <ac:chgData name="COX, Joe" userId="ebeb6adc-cdd0-41e7-89a3-3059ebdeda31" providerId="ADAL" clId="{913CFA80-D179-4451-BF15-8B7BFE523B7D}" dt="2024-09-18T10:39:19.384" v="29" actId="20577"/>
          <ac:spMkLst>
            <pc:docMk/>
            <pc:sldMk cId="3032430065" sldId="257"/>
            <ac:spMk id="2" creationId="{662E4CEA-521C-E131-4E19-31C81686126D}"/>
          </ac:spMkLst>
        </pc:spChg>
        <pc:spChg chg="mod">
          <ac:chgData name="COX, Joe" userId="ebeb6adc-cdd0-41e7-89a3-3059ebdeda31" providerId="ADAL" clId="{913CFA80-D179-4451-BF15-8B7BFE523B7D}" dt="2024-09-22T22:51:18.419" v="2475" actId="20577"/>
          <ac:spMkLst>
            <pc:docMk/>
            <pc:sldMk cId="3032430065" sldId="257"/>
            <ac:spMk id="3" creationId="{5BE5A649-CE83-DE42-45BA-AFF75B683835}"/>
          </ac:spMkLst>
        </pc:spChg>
        <pc:spChg chg="add">
          <ac:chgData name="COX, Joe" userId="ebeb6adc-cdd0-41e7-89a3-3059ebdeda31" providerId="ADAL" clId="{913CFA80-D179-4451-BF15-8B7BFE523B7D}" dt="2024-09-18T10:38:15.704" v="3" actId="26606"/>
          <ac:spMkLst>
            <pc:docMk/>
            <pc:sldMk cId="3032430065" sldId="257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0:38:15.704" v="3" actId="26606"/>
          <ac:spMkLst>
            <pc:docMk/>
            <pc:sldMk cId="3032430065" sldId="257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0:38:15.704" v="3" actId="26606"/>
          <ac:spMkLst>
            <pc:docMk/>
            <pc:sldMk cId="3032430065" sldId="257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0:38:15.704" v="3" actId="26606"/>
          <ac:spMkLst>
            <pc:docMk/>
            <pc:sldMk cId="3032430065" sldId="257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0:38:15.704" v="3" actId="26606"/>
          <ac:spMkLst>
            <pc:docMk/>
            <pc:sldMk cId="3032430065" sldId="257"/>
            <ac:spMk id="16" creationId="{53E5B1A8-3AC9-4BD1-9BBC-78CA94F2D1BA}"/>
          </ac:spMkLst>
        </pc:spChg>
      </pc:sldChg>
      <pc:sldChg chg="addSp modSp new mod setBg">
        <pc:chgData name="COX, Joe" userId="ebeb6adc-cdd0-41e7-89a3-3059ebdeda31" providerId="ADAL" clId="{913CFA80-D179-4451-BF15-8B7BFE523B7D}" dt="2024-09-22T22:51:31.250" v="2476" actId="255"/>
        <pc:sldMkLst>
          <pc:docMk/>
          <pc:sldMk cId="1197083902" sldId="258"/>
        </pc:sldMkLst>
        <pc:spChg chg="mod">
          <ac:chgData name="COX, Joe" userId="ebeb6adc-cdd0-41e7-89a3-3059ebdeda31" providerId="ADAL" clId="{913CFA80-D179-4451-BF15-8B7BFE523B7D}" dt="2024-09-18T10:48:45.808" v="439" actId="20577"/>
          <ac:spMkLst>
            <pc:docMk/>
            <pc:sldMk cId="1197083902" sldId="258"/>
            <ac:spMk id="2" creationId="{90D1E1CB-78B2-6349-C9F8-6972889B7755}"/>
          </ac:spMkLst>
        </pc:spChg>
        <pc:spChg chg="mod">
          <ac:chgData name="COX, Joe" userId="ebeb6adc-cdd0-41e7-89a3-3059ebdeda31" providerId="ADAL" clId="{913CFA80-D179-4451-BF15-8B7BFE523B7D}" dt="2024-09-22T22:51:31.250" v="2476" actId="255"/>
          <ac:spMkLst>
            <pc:docMk/>
            <pc:sldMk cId="1197083902" sldId="258"/>
            <ac:spMk id="3" creationId="{2B6D9048-063A-73D4-C593-D744E6A06B63}"/>
          </ac:spMkLst>
        </pc:spChg>
        <pc:spChg chg="add">
          <ac:chgData name="COX, Joe" userId="ebeb6adc-cdd0-41e7-89a3-3059ebdeda31" providerId="ADAL" clId="{913CFA80-D179-4451-BF15-8B7BFE523B7D}" dt="2024-09-18T10:46:00.887" v="413" actId="26606"/>
          <ac:spMkLst>
            <pc:docMk/>
            <pc:sldMk cId="1197083902" sldId="258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0:46:00.887" v="413" actId="26606"/>
          <ac:spMkLst>
            <pc:docMk/>
            <pc:sldMk cId="1197083902" sldId="258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0:46:00.887" v="413" actId="26606"/>
          <ac:spMkLst>
            <pc:docMk/>
            <pc:sldMk cId="1197083902" sldId="258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0:46:00.887" v="413" actId="26606"/>
          <ac:spMkLst>
            <pc:docMk/>
            <pc:sldMk cId="1197083902" sldId="258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0:46:00.887" v="413" actId="26606"/>
          <ac:spMkLst>
            <pc:docMk/>
            <pc:sldMk cId="1197083902" sldId="258"/>
            <ac:spMk id="16" creationId="{53E5B1A8-3AC9-4BD1-9BBC-78CA94F2D1BA}"/>
          </ac:spMkLst>
        </pc:spChg>
      </pc:sldChg>
      <pc:sldChg chg="addSp modSp new mod setBg">
        <pc:chgData name="COX, Joe" userId="ebeb6adc-cdd0-41e7-89a3-3059ebdeda31" providerId="ADAL" clId="{913CFA80-D179-4451-BF15-8B7BFE523B7D}" dt="2024-09-22T23:10:50.921" v="2506" actId="20577"/>
        <pc:sldMkLst>
          <pc:docMk/>
          <pc:sldMk cId="2741573877" sldId="259"/>
        </pc:sldMkLst>
        <pc:spChg chg="mod">
          <ac:chgData name="COX, Joe" userId="ebeb6adc-cdd0-41e7-89a3-3059ebdeda31" providerId="ADAL" clId="{913CFA80-D179-4451-BF15-8B7BFE523B7D}" dt="2024-09-22T23:10:50.921" v="2506" actId="20577"/>
          <ac:spMkLst>
            <pc:docMk/>
            <pc:sldMk cId="2741573877" sldId="259"/>
            <ac:spMk id="2" creationId="{7DB06076-2C28-10D7-D68D-AA36BAAE6393}"/>
          </ac:spMkLst>
        </pc:spChg>
        <pc:spChg chg="mod">
          <ac:chgData name="COX, Joe" userId="ebeb6adc-cdd0-41e7-89a3-3059ebdeda31" providerId="ADAL" clId="{913CFA80-D179-4451-BF15-8B7BFE523B7D}" dt="2024-09-22T23:10:41.449" v="2500" actId="20577"/>
          <ac:spMkLst>
            <pc:docMk/>
            <pc:sldMk cId="2741573877" sldId="259"/>
            <ac:spMk id="3" creationId="{9F32A775-A99E-F2CF-6A47-5CE3A5D43EF4}"/>
          </ac:spMkLst>
        </pc:spChg>
        <pc:spChg chg="add">
          <ac:chgData name="COX, Joe" userId="ebeb6adc-cdd0-41e7-89a3-3059ebdeda31" providerId="ADAL" clId="{913CFA80-D179-4451-BF15-8B7BFE523B7D}" dt="2024-09-18T10:49:34.100" v="441" actId="26606"/>
          <ac:spMkLst>
            <pc:docMk/>
            <pc:sldMk cId="2741573877" sldId="259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0:49:34.100" v="441" actId="26606"/>
          <ac:spMkLst>
            <pc:docMk/>
            <pc:sldMk cId="2741573877" sldId="259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0:49:34.100" v="441" actId="26606"/>
          <ac:spMkLst>
            <pc:docMk/>
            <pc:sldMk cId="2741573877" sldId="259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0:49:34.100" v="441" actId="26606"/>
          <ac:spMkLst>
            <pc:docMk/>
            <pc:sldMk cId="2741573877" sldId="259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0:49:34.100" v="441" actId="26606"/>
          <ac:spMkLst>
            <pc:docMk/>
            <pc:sldMk cId="2741573877" sldId="259"/>
            <ac:spMk id="16" creationId="{53E5B1A8-3AC9-4BD1-9BBC-78CA94F2D1BA}"/>
          </ac:spMkLst>
        </pc:spChg>
      </pc:sldChg>
      <pc:sldChg chg="addSp modSp new del mod setBg">
        <pc:chgData name="COX, Joe" userId="ebeb6adc-cdd0-41e7-89a3-3059ebdeda31" providerId="ADAL" clId="{913CFA80-D179-4451-BF15-8B7BFE523B7D}" dt="2024-09-18T11:05:27.403" v="612" actId="2696"/>
        <pc:sldMkLst>
          <pc:docMk/>
          <pc:sldMk cId="1843103368" sldId="260"/>
        </pc:sldMkLst>
        <pc:spChg chg="mod">
          <ac:chgData name="COX, Joe" userId="ebeb6adc-cdd0-41e7-89a3-3059ebdeda31" providerId="ADAL" clId="{913CFA80-D179-4451-BF15-8B7BFE523B7D}" dt="2024-09-18T11:02:24.068" v="611" actId="26606"/>
          <ac:spMkLst>
            <pc:docMk/>
            <pc:sldMk cId="1843103368" sldId="260"/>
            <ac:spMk id="2" creationId="{A82DF299-B706-F4B8-51E5-7F68E4FF11F1}"/>
          </ac:spMkLst>
        </pc:spChg>
        <pc:spChg chg="mod">
          <ac:chgData name="COX, Joe" userId="ebeb6adc-cdd0-41e7-89a3-3059ebdeda31" providerId="ADAL" clId="{913CFA80-D179-4451-BF15-8B7BFE523B7D}" dt="2024-09-18T11:02:24.068" v="611" actId="26606"/>
          <ac:spMkLst>
            <pc:docMk/>
            <pc:sldMk cId="1843103368" sldId="260"/>
            <ac:spMk id="3" creationId="{46050389-12F9-F920-EA48-1D2406D80B56}"/>
          </ac:spMkLst>
        </pc:spChg>
        <pc:spChg chg="add">
          <ac:chgData name="COX, Joe" userId="ebeb6adc-cdd0-41e7-89a3-3059ebdeda31" providerId="ADAL" clId="{913CFA80-D179-4451-BF15-8B7BFE523B7D}" dt="2024-09-18T11:02:24.068" v="611" actId="26606"/>
          <ac:spMkLst>
            <pc:docMk/>
            <pc:sldMk cId="1843103368" sldId="260"/>
            <ac:spMk id="8" creationId="{70DFC902-7D23-471A-B557-B6B6917D7A0D}"/>
          </ac:spMkLst>
        </pc:spChg>
        <pc:spChg chg="add">
          <ac:chgData name="COX, Joe" userId="ebeb6adc-cdd0-41e7-89a3-3059ebdeda31" providerId="ADAL" clId="{913CFA80-D179-4451-BF15-8B7BFE523B7D}" dt="2024-09-18T11:02:24.068" v="611" actId="26606"/>
          <ac:spMkLst>
            <pc:docMk/>
            <pc:sldMk cId="1843103368" sldId="260"/>
            <ac:spMk id="10" creationId="{A55D5633-D557-4DCA-982C-FF36EB7A1C00}"/>
          </ac:spMkLst>
        </pc:spChg>
        <pc:spChg chg="add">
          <ac:chgData name="COX, Joe" userId="ebeb6adc-cdd0-41e7-89a3-3059ebdeda31" providerId="ADAL" clId="{913CFA80-D179-4451-BF15-8B7BFE523B7D}" dt="2024-09-18T11:02:24.068" v="611" actId="26606"/>
          <ac:spMkLst>
            <pc:docMk/>
            <pc:sldMk cId="1843103368" sldId="260"/>
            <ac:spMk id="12" creationId="{450D3AD2-FA80-415F-A9CE-54D884561CD7}"/>
          </ac:spMkLst>
        </pc:spChg>
      </pc:sldChg>
      <pc:sldChg chg="modSp add mod">
        <pc:chgData name="COX, Joe" userId="ebeb6adc-cdd0-41e7-89a3-3059ebdeda31" providerId="ADAL" clId="{913CFA80-D179-4451-BF15-8B7BFE523B7D}" dt="2024-09-18T11:13:41.962" v="1030" actId="313"/>
        <pc:sldMkLst>
          <pc:docMk/>
          <pc:sldMk cId="3656670382" sldId="260"/>
        </pc:sldMkLst>
        <pc:spChg chg="mod">
          <ac:chgData name="COX, Joe" userId="ebeb6adc-cdd0-41e7-89a3-3059ebdeda31" providerId="ADAL" clId="{913CFA80-D179-4451-BF15-8B7BFE523B7D}" dt="2024-09-18T11:06:50.331" v="631" actId="20577"/>
          <ac:spMkLst>
            <pc:docMk/>
            <pc:sldMk cId="3656670382" sldId="260"/>
            <ac:spMk id="2" creationId="{7DB06076-2C28-10D7-D68D-AA36BAAE6393}"/>
          </ac:spMkLst>
        </pc:spChg>
        <pc:spChg chg="mod">
          <ac:chgData name="COX, Joe" userId="ebeb6adc-cdd0-41e7-89a3-3059ebdeda31" providerId="ADAL" clId="{913CFA80-D179-4451-BF15-8B7BFE523B7D}" dt="2024-09-18T11:13:41.962" v="1030" actId="313"/>
          <ac:spMkLst>
            <pc:docMk/>
            <pc:sldMk cId="3656670382" sldId="260"/>
            <ac:spMk id="3" creationId="{9F32A775-A99E-F2CF-6A47-5CE3A5D43EF4}"/>
          </ac:spMkLst>
        </pc:spChg>
      </pc:sldChg>
      <pc:sldChg chg="add del ord">
        <pc:chgData name="COX, Joe" userId="ebeb6adc-cdd0-41e7-89a3-3059ebdeda31" providerId="ADAL" clId="{913CFA80-D179-4451-BF15-8B7BFE523B7D}" dt="2024-09-18T11:23:28.614" v="1099" actId="2696"/>
        <pc:sldMkLst>
          <pc:docMk/>
          <pc:sldMk cId="3445299214" sldId="261"/>
        </pc:sldMkLst>
      </pc:sldChg>
      <pc:sldChg chg="addSp modSp new mod setBg">
        <pc:chgData name="COX, Joe" userId="ebeb6adc-cdd0-41e7-89a3-3059ebdeda31" providerId="ADAL" clId="{913CFA80-D179-4451-BF15-8B7BFE523B7D}" dt="2024-09-18T11:25:42.125" v="1143" actId="27636"/>
        <pc:sldMkLst>
          <pc:docMk/>
          <pc:sldMk cId="27449156" sldId="262"/>
        </pc:sldMkLst>
        <pc:spChg chg="mod">
          <ac:chgData name="COX, Joe" userId="ebeb6adc-cdd0-41e7-89a3-3059ebdeda31" providerId="ADAL" clId="{913CFA80-D179-4451-BF15-8B7BFE523B7D}" dt="2024-09-18T11:24:02.435" v="1132" actId="20577"/>
          <ac:spMkLst>
            <pc:docMk/>
            <pc:sldMk cId="27449156" sldId="262"/>
            <ac:spMk id="2" creationId="{BEB33AEC-63F3-6344-2A87-8EC80B96F205}"/>
          </ac:spMkLst>
        </pc:spChg>
        <pc:spChg chg="mod">
          <ac:chgData name="COX, Joe" userId="ebeb6adc-cdd0-41e7-89a3-3059ebdeda31" providerId="ADAL" clId="{913CFA80-D179-4451-BF15-8B7BFE523B7D}" dt="2024-09-18T11:25:42.125" v="1143" actId="27636"/>
          <ac:spMkLst>
            <pc:docMk/>
            <pc:sldMk cId="27449156" sldId="262"/>
            <ac:spMk id="3" creationId="{5265AE23-BCF9-D872-7137-6F0D9B450C8A}"/>
          </ac:spMkLst>
        </pc:spChg>
        <pc:spChg chg="add">
          <ac:chgData name="COX, Joe" userId="ebeb6adc-cdd0-41e7-89a3-3059ebdeda31" providerId="ADAL" clId="{913CFA80-D179-4451-BF15-8B7BFE523B7D}" dt="2024-09-18T11:23:25.014" v="1098" actId="26606"/>
          <ac:spMkLst>
            <pc:docMk/>
            <pc:sldMk cId="27449156" sldId="262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1:23:25.014" v="1098" actId="26606"/>
          <ac:spMkLst>
            <pc:docMk/>
            <pc:sldMk cId="27449156" sldId="262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1:23:25.014" v="1098" actId="26606"/>
          <ac:spMkLst>
            <pc:docMk/>
            <pc:sldMk cId="27449156" sldId="262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1:23:25.014" v="1098" actId="26606"/>
          <ac:spMkLst>
            <pc:docMk/>
            <pc:sldMk cId="27449156" sldId="262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1:23:25.014" v="1098" actId="26606"/>
          <ac:spMkLst>
            <pc:docMk/>
            <pc:sldMk cId="27449156" sldId="262"/>
            <ac:spMk id="16" creationId="{53E5B1A8-3AC9-4BD1-9BBC-78CA94F2D1BA}"/>
          </ac:spMkLst>
        </pc:spChg>
      </pc:sldChg>
      <pc:sldChg chg="addSp modSp new mod setBg">
        <pc:chgData name="COX, Joe" userId="ebeb6adc-cdd0-41e7-89a3-3059ebdeda31" providerId="ADAL" clId="{913CFA80-D179-4451-BF15-8B7BFE523B7D}" dt="2024-09-22T22:52:14.868" v="2478" actId="27636"/>
        <pc:sldMkLst>
          <pc:docMk/>
          <pc:sldMk cId="835837387" sldId="263"/>
        </pc:sldMkLst>
        <pc:spChg chg="mod">
          <ac:chgData name="COX, Joe" userId="ebeb6adc-cdd0-41e7-89a3-3059ebdeda31" providerId="ADAL" clId="{913CFA80-D179-4451-BF15-8B7BFE523B7D}" dt="2024-09-18T11:24:29.600" v="1135"/>
          <ac:spMkLst>
            <pc:docMk/>
            <pc:sldMk cId="835837387" sldId="263"/>
            <ac:spMk id="2" creationId="{438ADBEE-6144-0E4A-BD53-C1C47A086233}"/>
          </ac:spMkLst>
        </pc:spChg>
        <pc:spChg chg="mod">
          <ac:chgData name="COX, Joe" userId="ebeb6adc-cdd0-41e7-89a3-3059ebdeda31" providerId="ADAL" clId="{913CFA80-D179-4451-BF15-8B7BFE523B7D}" dt="2024-09-22T22:52:14.868" v="2478" actId="27636"/>
          <ac:spMkLst>
            <pc:docMk/>
            <pc:sldMk cId="835837387" sldId="263"/>
            <ac:spMk id="3" creationId="{815A2427-586E-E64A-CE7F-DCE04D5C6E2D}"/>
          </ac:spMkLst>
        </pc:spChg>
        <pc:spChg chg="add">
          <ac:chgData name="COX, Joe" userId="ebeb6adc-cdd0-41e7-89a3-3059ebdeda31" providerId="ADAL" clId="{913CFA80-D179-4451-BF15-8B7BFE523B7D}" dt="2024-09-18T11:24:14.049" v="1134" actId="26606"/>
          <ac:spMkLst>
            <pc:docMk/>
            <pc:sldMk cId="835837387" sldId="263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1:24:14.049" v="1134" actId="26606"/>
          <ac:spMkLst>
            <pc:docMk/>
            <pc:sldMk cId="835837387" sldId="263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1:24:14.049" v="1134" actId="26606"/>
          <ac:spMkLst>
            <pc:docMk/>
            <pc:sldMk cId="835837387" sldId="263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1:24:14.049" v="1134" actId="26606"/>
          <ac:spMkLst>
            <pc:docMk/>
            <pc:sldMk cId="835837387" sldId="263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1:24:14.049" v="1134" actId="26606"/>
          <ac:spMkLst>
            <pc:docMk/>
            <pc:sldMk cId="835837387" sldId="263"/>
            <ac:spMk id="16" creationId="{53E5B1A8-3AC9-4BD1-9BBC-78CA94F2D1BA}"/>
          </ac:spMkLst>
        </pc:spChg>
      </pc:sldChg>
      <pc:sldChg chg="addSp modSp new mod setBg">
        <pc:chgData name="COX, Joe" userId="ebeb6adc-cdd0-41e7-89a3-3059ebdeda31" providerId="ADAL" clId="{913CFA80-D179-4451-BF15-8B7BFE523B7D}" dt="2024-09-18T12:09:06.042" v="1335" actId="20577"/>
        <pc:sldMkLst>
          <pc:docMk/>
          <pc:sldMk cId="2021057939" sldId="264"/>
        </pc:sldMkLst>
        <pc:spChg chg="mod">
          <ac:chgData name="COX, Joe" userId="ebeb6adc-cdd0-41e7-89a3-3059ebdeda31" providerId="ADAL" clId="{913CFA80-D179-4451-BF15-8B7BFE523B7D}" dt="2024-09-18T11:26:27.131" v="1168" actId="20577"/>
          <ac:spMkLst>
            <pc:docMk/>
            <pc:sldMk cId="2021057939" sldId="264"/>
            <ac:spMk id="2" creationId="{9CD66D73-B430-D8A9-9305-E2B913B9B6C6}"/>
          </ac:spMkLst>
        </pc:spChg>
        <pc:spChg chg="mod">
          <ac:chgData name="COX, Joe" userId="ebeb6adc-cdd0-41e7-89a3-3059ebdeda31" providerId="ADAL" clId="{913CFA80-D179-4451-BF15-8B7BFE523B7D}" dt="2024-09-18T12:09:06.042" v="1335" actId="20577"/>
          <ac:spMkLst>
            <pc:docMk/>
            <pc:sldMk cId="2021057939" sldId="264"/>
            <ac:spMk id="3" creationId="{293FCD7B-FC6F-5B14-342B-E71B42F1FCF0}"/>
          </ac:spMkLst>
        </pc:spChg>
        <pc:spChg chg="add">
          <ac:chgData name="COX, Joe" userId="ebeb6adc-cdd0-41e7-89a3-3059ebdeda31" providerId="ADAL" clId="{913CFA80-D179-4451-BF15-8B7BFE523B7D}" dt="2024-09-18T11:26:17.375" v="1147" actId="26606"/>
          <ac:spMkLst>
            <pc:docMk/>
            <pc:sldMk cId="2021057939" sldId="264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1:26:17.375" v="1147" actId="26606"/>
          <ac:spMkLst>
            <pc:docMk/>
            <pc:sldMk cId="2021057939" sldId="264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1:26:17.375" v="1147" actId="26606"/>
          <ac:spMkLst>
            <pc:docMk/>
            <pc:sldMk cId="2021057939" sldId="264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1:26:17.375" v="1147" actId="26606"/>
          <ac:spMkLst>
            <pc:docMk/>
            <pc:sldMk cId="2021057939" sldId="264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1:26:17.375" v="1147" actId="26606"/>
          <ac:spMkLst>
            <pc:docMk/>
            <pc:sldMk cId="2021057939" sldId="264"/>
            <ac:spMk id="16" creationId="{53E5B1A8-3AC9-4BD1-9BBC-78CA94F2D1BA}"/>
          </ac:spMkLst>
        </pc:spChg>
      </pc:sldChg>
      <pc:sldChg chg="addSp modSp new mod setBg">
        <pc:chgData name="COX, Joe" userId="ebeb6adc-cdd0-41e7-89a3-3059ebdeda31" providerId="ADAL" clId="{913CFA80-D179-4451-BF15-8B7BFE523B7D}" dt="2024-09-18T12:08:49.286" v="1327"/>
        <pc:sldMkLst>
          <pc:docMk/>
          <pc:sldMk cId="808790170" sldId="265"/>
        </pc:sldMkLst>
        <pc:spChg chg="mod">
          <ac:chgData name="COX, Joe" userId="ebeb6adc-cdd0-41e7-89a3-3059ebdeda31" providerId="ADAL" clId="{913CFA80-D179-4451-BF15-8B7BFE523B7D}" dt="2024-09-18T11:34:59.237" v="1326" actId="20577"/>
          <ac:spMkLst>
            <pc:docMk/>
            <pc:sldMk cId="808790170" sldId="265"/>
            <ac:spMk id="2" creationId="{F8DE84DF-AE7C-6DB5-588B-43073A3FFAF2}"/>
          </ac:spMkLst>
        </pc:spChg>
        <pc:spChg chg="mod">
          <ac:chgData name="COX, Joe" userId="ebeb6adc-cdd0-41e7-89a3-3059ebdeda31" providerId="ADAL" clId="{913CFA80-D179-4451-BF15-8B7BFE523B7D}" dt="2024-09-18T12:08:49.286" v="1327"/>
          <ac:spMkLst>
            <pc:docMk/>
            <pc:sldMk cId="808790170" sldId="265"/>
            <ac:spMk id="3" creationId="{F2EE3323-9316-37C6-6E7A-7879040B13CB}"/>
          </ac:spMkLst>
        </pc:spChg>
        <pc:spChg chg="add">
          <ac:chgData name="COX, Joe" userId="ebeb6adc-cdd0-41e7-89a3-3059ebdeda31" providerId="ADAL" clId="{913CFA80-D179-4451-BF15-8B7BFE523B7D}" dt="2024-09-18T11:34:54.769" v="1315" actId="26606"/>
          <ac:spMkLst>
            <pc:docMk/>
            <pc:sldMk cId="808790170" sldId="265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1:34:54.769" v="1315" actId="26606"/>
          <ac:spMkLst>
            <pc:docMk/>
            <pc:sldMk cId="808790170" sldId="265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1:34:54.769" v="1315" actId="26606"/>
          <ac:spMkLst>
            <pc:docMk/>
            <pc:sldMk cId="808790170" sldId="265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1:34:54.769" v="1315" actId="26606"/>
          <ac:spMkLst>
            <pc:docMk/>
            <pc:sldMk cId="808790170" sldId="265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1:34:54.769" v="1315" actId="26606"/>
          <ac:spMkLst>
            <pc:docMk/>
            <pc:sldMk cId="808790170" sldId="265"/>
            <ac:spMk id="16" creationId="{53E5B1A8-3AC9-4BD1-9BBC-78CA94F2D1BA}"/>
          </ac:spMkLst>
        </pc:spChg>
      </pc:sldChg>
      <pc:sldChg chg="addSp delSp modSp new mod setBg">
        <pc:chgData name="COX, Joe" userId="ebeb6adc-cdd0-41e7-89a3-3059ebdeda31" providerId="ADAL" clId="{913CFA80-D179-4451-BF15-8B7BFE523B7D}" dt="2024-09-18T12:39:26.512" v="1507" actId="20577"/>
        <pc:sldMkLst>
          <pc:docMk/>
          <pc:sldMk cId="290490240" sldId="266"/>
        </pc:sldMkLst>
        <pc:spChg chg="mod">
          <ac:chgData name="COX, Joe" userId="ebeb6adc-cdd0-41e7-89a3-3059ebdeda31" providerId="ADAL" clId="{913CFA80-D179-4451-BF15-8B7BFE523B7D}" dt="2024-09-18T12:39:26.512" v="1507" actId="20577"/>
          <ac:spMkLst>
            <pc:docMk/>
            <pc:sldMk cId="290490240" sldId="266"/>
            <ac:spMk id="2" creationId="{E33E36BA-4DC7-16FD-6261-4DFFC0572088}"/>
          </ac:spMkLst>
        </pc:spChg>
        <pc:spChg chg="del">
          <ac:chgData name="COX, Joe" userId="ebeb6adc-cdd0-41e7-89a3-3059ebdeda31" providerId="ADAL" clId="{913CFA80-D179-4451-BF15-8B7BFE523B7D}" dt="2024-09-18T12:31:35.377" v="1339" actId="26606"/>
          <ac:spMkLst>
            <pc:docMk/>
            <pc:sldMk cId="290490240" sldId="266"/>
            <ac:spMk id="3" creationId="{B39FDC25-22DC-9D24-EBB4-55BB877368DD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8" creationId="{577D6B2E-37A3-429E-A37C-F30ED6487282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10" creationId="{5CEAD642-85CF-4750-8432-7C80C901F001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12" creationId="{FA33EEAE-15D5-4119-8C1E-89D943F911EF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14" creationId="{730D8B3B-9B80-4025-B934-26DC7D7CD231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16" creationId="{1064D5D5-227B-4F66-9AEA-46F570E793BD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18" creationId="{646B67A4-D328-4747-A82B-65E84FA46368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20" creationId="{B5A1B09C-1565-46F8-B70F-621C5EB48A09}"/>
          </ac:spMkLst>
        </pc:spChg>
        <pc:spChg chg="add del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22" creationId="{8C516CC8-80AC-446C-A56E-9F54B7210402}"/>
          </ac:spMkLst>
        </pc:spChg>
        <pc:spChg chg="add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27" creationId="{8C790BE2-4E4F-4AAF-81A2-4A6F4885EBE6}"/>
          </ac:spMkLst>
        </pc:spChg>
        <pc:spChg chg="add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29" creationId="{D28B54C3-B57B-472A-B96E-1FCB67093DC2}"/>
          </ac:spMkLst>
        </pc:spChg>
        <pc:spChg chg="add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31" creationId="{7DB3C429-F8DA-49B9-AF84-21996FCF78B5}"/>
          </ac:spMkLst>
        </pc:spChg>
        <pc:spChg chg="add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33" creationId="{E12088DD-B1AD-40E0-8B86-1D87A2CCD9BE}"/>
          </ac:spMkLst>
        </pc:spChg>
        <pc:spChg chg="add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35" creationId="{C4C9F2B0-1044-46EB-8AEB-C3BFFDE6C2CC}"/>
          </ac:spMkLst>
        </pc:spChg>
        <pc:spChg chg="add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37" creationId="{0C395952-4E26-45A2-8756-2ADFD6E53C6E}"/>
          </ac:spMkLst>
        </pc:spChg>
        <pc:spChg chg="add">
          <ac:chgData name="COX, Joe" userId="ebeb6adc-cdd0-41e7-89a3-3059ebdeda31" providerId="ADAL" clId="{913CFA80-D179-4451-BF15-8B7BFE523B7D}" dt="2024-09-18T12:39:22.956" v="1504" actId="26606"/>
          <ac:spMkLst>
            <pc:docMk/>
            <pc:sldMk cId="290490240" sldId="266"/>
            <ac:spMk id="39" creationId="{4734BADF-9461-4621-B112-2D7BABEA7DD0}"/>
          </ac:spMkLst>
        </pc:spChg>
      </pc:sldChg>
      <pc:sldChg chg="addSp modSp new mod setBg">
        <pc:chgData name="COX, Joe" userId="ebeb6adc-cdd0-41e7-89a3-3059ebdeda31" providerId="ADAL" clId="{913CFA80-D179-4451-BF15-8B7BFE523B7D}" dt="2024-09-18T12:48:13.096" v="1770" actId="20577"/>
        <pc:sldMkLst>
          <pc:docMk/>
          <pc:sldMk cId="2489735720" sldId="267"/>
        </pc:sldMkLst>
        <pc:spChg chg="mod">
          <ac:chgData name="COX, Joe" userId="ebeb6adc-cdd0-41e7-89a3-3059ebdeda31" providerId="ADAL" clId="{913CFA80-D179-4451-BF15-8B7BFE523B7D}" dt="2024-09-18T12:42:58.273" v="1520" actId="20577"/>
          <ac:spMkLst>
            <pc:docMk/>
            <pc:sldMk cId="2489735720" sldId="267"/>
            <ac:spMk id="2" creationId="{A505DFA3-F8AF-1A5A-F065-6D8FC9D5C475}"/>
          </ac:spMkLst>
        </pc:spChg>
        <pc:spChg chg="mod">
          <ac:chgData name="COX, Joe" userId="ebeb6adc-cdd0-41e7-89a3-3059ebdeda31" providerId="ADAL" clId="{913CFA80-D179-4451-BF15-8B7BFE523B7D}" dt="2024-09-18T12:48:13.096" v="1770" actId="20577"/>
          <ac:spMkLst>
            <pc:docMk/>
            <pc:sldMk cId="2489735720" sldId="267"/>
            <ac:spMk id="3" creationId="{90DEBD97-5D06-38AF-4B2B-E9A444CA060C}"/>
          </ac:spMkLst>
        </pc:spChg>
        <pc:spChg chg="add">
          <ac:chgData name="COX, Joe" userId="ebeb6adc-cdd0-41e7-89a3-3059ebdeda31" providerId="ADAL" clId="{913CFA80-D179-4451-BF15-8B7BFE523B7D}" dt="2024-09-18T12:39:31.125" v="1508" actId="26606"/>
          <ac:spMkLst>
            <pc:docMk/>
            <pc:sldMk cId="2489735720" sldId="267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2:39:31.125" v="1508" actId="26606"/>
          <ac:spMkLst>
            <pc:docMk/>
            <pc:sldMk cId="2489735720" sldId="267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2:39:31.125" v="1508" actId="26606"/>
          <ac:spMkLst>
            <pc:docMk/>
            <pc:sldMk cId="2489735720" sldId="267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2:39:31.125" v="1508" actId="26606"/>
          <ac:spMkLst>
            <pc:docMk/>
            <pc:sldMk cId="2489735720" sldId="267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2:39:31.125" v="1508" actId="26606"/>
          <ac:spMkLst>
            <pc:docMk/>
            <pc:sldMk cId="2489735720" sldId="267"/>
            <ac:spMk id="16" creationId="{53E5B1A8-3AC9-4BD1-9BBC-78CA94F2D1BA}"/>
          </ac:spMkLst>
        </pc:spChg>
      </pc:sldChg>
      <pc:sldChg chg="modSp add mod">
        <pc:chgData name="COX, Joe" userId="ebeb6adc-cdd0-41e7-89a3-3059ebdeda31" providerId="ADAL" clId="{913CFA80-D179-4451-BF15-8B7BFE523B7D}" dt="2024-09-22T22:54:28.652" v="2497" actId="20577"/>
        <pc:sldMkLst>
          <pc:docMk/>
          <pc:sldMk cId="1425554713" sldId="268"/>
        </pc:sldMkLst>
        <pc:spChg chg="mod">
          <ac:chgData name="COX, Joe" userId="ebeb6adc-cdd0-41e7-89a3-3059ebdeda31" providerId="ADAL" clId="{913CFA80-D179-4451-BF15-8B7BFE523B7D}" dt="2024-09-18T12:33:05.047" v="1404" actId="20577"/>
          <ac:spMkLst>
            <pc:docMk/>
            <pc:sldMk cId="1425554713" sldId="268"/>
            <ac:spMk id="2" creationId="{F8DE84DF-AE7C-6DB5-588B-43073A3FFAF2}"/>
          </ac:spMkLst>
        </pc:spChg>
        <pc:spChg chg="mod">
          <ac:chgData name="COX, Joe" userId="ebeb6adc-cdd0-41e7-89a3-3059ebdeda31" providerId="ADAL" clId="{913CFA80-D179-4451-BF15-8B7BFE523B7D}" dt="2024-09-22T22:54:28.652" v="2497" actId="20577"/>
          <ac:spMkLst>
            <pc:docMk/>
            <pc:sldMk cId="1425554713" sldId="268"/>
            <ac:spMk id="3" creationId="{F2EE3323-9316-37C6-6E7A-7879040B13CB}"/>
          </ac:spMkLst>
        </pc:spChg>
      </pc:sldChg>
      <pc:sldChg chg="addSp modSp new mod ord setBg">
        <pc:chgData name="COX, Joe" userId="ebeb6adc-cdd0-41e7-89a3-3059ebdeda31" providerId="ADAL" clId="{913CFA80-D179-4451-BF15-8B7BFE523B7D}" dt="2024-09-18T21:18:25.759" v="1819"/>
        <pc:sldMkLst>
          <pc:docMk/>
          <pc:sldMk cId="1170250259" sldId="269"/>
        </pc:sldMkLst>
        <pc:spChg chg="mod">
          <ac:chgData name="COX, Joe" userId="ebeb6adc-cdd0-41e7-89a3-3059ebdeda31" providerId="ADAL" clId="{913CFA80-D179-4451-BF15-8B7BFE523B7D}" dt="2024-09-18T12:49:47.650" v="1817" actId="20577"/>
          <ac:spMkLst>
            <pc:docMk/>
            <pc:sldMk cId="1170250259" sldId="269"/>
            <ac:spMk id="2" creationId="{2ED6A704-7606-90DE-7CE0-88DA55063357}"/>
          </ac:spMkLst>
        </pc:spChg>
        <pc:spChg chg="mod">
          <ac:chgData name="COX, Joe" userId="ebeb6adc-cdd0-41e7-89a3-3059ebdeda31" providerId="ADAL" clId="{913CFA80-D179-4451-BF15-8B7BFE523B7D}" dt="2024-09-18T12:49:25.403" v="1777" actId="27636"/>
          <ac:spMkLst>
            <pc:docMk/>
            <pc:sldMk cId="1170250259" sldId="269"/>
            <ac:spMk id="3" creationId="{95127BA8-9386-FD4A-E22C-BE8B2EFCDF13}"/>
          </ac:spMkLst>
        </pc:spChg>
        <pc:spChg chg="add">
          <ac:chgData name="COX, Joe" userId="ebeb6adc-cdd0-41e7-89a3-3059ebdeda31" providerId="ADAL" clId="{913CFA80-D179-4451-BF15-8B7BFE523B7D}" dt="2024-09-18T12:48:41.229" v="1772" actId="26606"/>
          <ac:spMkLst>
            <pc:docMk/>
            <pc:sldMk cId="1170250259" sldId="269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12:48:41.229" v="1772" actId="26606"/>
          <ac:spMkLst>
            <pc:docMk/>
            <pc:sldMk cId="1170250259" sldId="269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12:48:41.229" v="1772" actId="26606"/>
          <ac:spMkLst>
            <pc:docMk/>
            <pc:sldMk cId="1170250259" sldId="269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12:48:41.229" v="1772" actId="26606"/>
          <ac:spMkLst>
            <pc:docMk/>
            <pc:sldMk cId="1170250259" sldId="269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12:48:41.229" v="1772" actId="26606"/>
          <ac:spMkLst>
            <pc:docMk/>
            <pc:sldMk cId="1170250259" sldId="269"/>
            <ac:spMk id="16" creationId="{53E5B1A8-3AC9-4BD1-9BBC-78CA94F2D1BA}"/>
          </ac:spMkLst>
        </pc:spChg>
      </pc:sldChg>
      <pc:sldChg chg="addSp modSp new mod setBg">
        <pc:chgData name="COX, Joe" userId="ebeb6adc-cdd0-41e7-89a3-3059ebdeda31" providerId="ADAL" clId="{913CFA80-D179-4451-BF15-8B7BFE523B7D}" dt="2024-09-18T21:47:34.433" v="2058" actId="20577"/>
        <pc:sldMkLst>
          <pc:docMk/>
          <pc:sldMk cId="2299197918" sldId="270"/>
        </pc:sldMkLst>
        <pc:spChg chg="mod">
          <ac:chgData name="COX, Joe" userId="ebeb6adc-cdd0-41e7-89a3-3059ebdeda31" providerId="ADAL" clId="{913CFA80-D179-4451-BF15-8B7BFE523B7D}" dt="2024-09-18T21:28:02.593" v="1830" actId="26606"/>
          <ac:spMkLst>
            <pc:docMk/>
            <pc:sldMk cId="2299197918" sldId="270"/>
            <ac:spMk id="2" creationId="{E6BE2C83-9DA5-C2A1-3AF4-E9A76BF6E066}"/>
          </ac:spMkLst>
        </pc:spChg>
        <pc:spChg chg="mod">
          <ac:chgData name="COX, Joe" userId="ebeb6adc-cdd0-41e7-89a3-3059ebdeda31" providerId="ADAL" clId="{913CFA80-D179-4451-BF15-8B7BFE523B7D}" dt="2024-09-18T21:47:34.433" v="2058" actId="20577"/>
          <ac:spMkLst>
            <pc:docMk/>
            <pc:sldMk cId="2299197918" sldId="270"/>
            <ac:spMk id="3" creationId="{29922DC4-EB35-A945-4120-E85A7FE4B598}"/>
          </ac:spMkLst>
        </pc:spChg>
        <pc:spChg chg="add">
          <ac:chgData name="COX, Joe" userId="ebeb6adc-cdd0-41e7-89a3-3059ebdeda31" providerId="ADAL" clId="{913CFA80-D179-4451-BF15-8B7BFE523B7D}" dt="2024-09-18T21:28:02.593" v="1830" actId="26606"/>
          <ac:spMkLst>
            <pc:docMk/>
            <pc:sldMk cId="2299197918" sldId="270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21:28:02.593" v="1830" actId="26606"/>
          <ac:spMkLst>
            <pc:docMk/>
            <pc:sldMk cId="2299197918" sldId="270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21:28:02.593" v="1830" actId="26606"/>
          <ac:spMkLst>
            <pc:docMk/>
            <pc:sldMk cId="2299197918" sldId="270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21:28:02.593" v="1830" actId="26606"/>
          <ac:spMkLst>
            <pc:docMk/>
            <pc:sldMk cId="2299197918" sldId="270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21:28:02.593" v="1830" actId="26606"/>
          <ac:spMkLst>
            <pc:docMk/>
            <pc:sldMk cId="2299197918" sldId="270"/>
            <ac:spMk id="16" creationId="{53E5B1A8-3AC9-4BD1-9BBC-78CA94F2D1BA}"/>
          </ac:spMkLst>
        </pc:spChg>
      </pc:sldChg>
      <pc:sldChg chg="addSp modSp new mod setBg">
        <pc:chgData name="COX, Joe" userId="ebeb6adc-cdd0-41e7-89a3-3059ebdeda31" providerId="ADAL" clId="{913CFA80-D179-4451-BF15-8B7BFE523B7D}" dt="2024-09-18T21:54:00.014" v="2217" actId="20577"/>
        <pc:sldMkLst>
          <pc:docMk/>
          <pc:sldMk cId="117603833" sldId="271"/>
        </pc:sldMkLst>
        <pc:spChg chg="mod">
          <ac:chgData name="COX, Joe" userId="ebeb6adc-cdd0-41e7-89a3-3059ebdeda31" providerId="ADAL" clId="{913CFA80-D179-4451-BF15-8B7BFE523B7D}" dt="2024-09-18T21:48:02.801" v="2066" actId="20577"/>
          <ac:spMkLst>
            <pc:docMk/>
            <pc:sldMk cId="117603833" sldId="271"/>
            <ac:spMk id="2" creationId="{613F87AB-98DF-8000-913A-18CF92D1AF7F}"/>
          </ac:spMkLst>
        </pc:spChg>
        <pc:spChg chg="mod">
          <ac:chgData name="COX, Joe" userId="ebeb6adc-cdd0-41e7-89a3-3059ebdeda31" providerId="ADAL" clId="{913CFA80-D179-4451-BF15-8B7BFE523B7D}" dt="2024-09-18T21:54:00.014" v="2217" actId="20577"/>
          <ac:spMkLst>
            <pc:docMk/>
            <pc:sldMk cId="117603833" sldId="271"/>
            <ac:spMk id="3" creationId="{B6DA521A-F614-3B01-7E9C-37BF49D14CB4}"/>
          </ac:spMkLst>
        </pc:spChg>
        <pc:spChg chg="add">
          <ac:chgData name="COX, Joe" userId="ebeb6adc-cdd0-41e7-89a3-3059ebdeda31" providerId="ADAL" clId="{913CFA80-D179-4451-BF15-8B7BFE523B7D}" dt="2024-09-18T21:47:54.107" v="2060" actId="26606"/>
          <ac:spMkLst>
            <pc:docMk/>
            <pc:sldMk cId="117603833" sldId="271"/>
            <ac:spMk id="8" creationId="{1B15ED52-F352-441B-82BF-E0EA34836D08}"/>
          </ac:spMkLst>
        </pc:spChg>
        <pc:spChg chg="add">
          <ac:chgData name="COX, Joe" userId="ebeb6adc-cdd0-41e7-89a3-3059ebdeda31" providerId="ADAL" clId="{913CFA80-D179-4451-BF15-8B7BFE523B7D}" dt="2024-09-18T21:47:54.107" v="2060" actId="26606"/>
          <ac:spMkLst>
            <pc:docMk/>
            <pc:sldMk cId="117603833" sldId="271"/>
            <ac:spMk id="10" creationId="{3B2E3793-BFE6-45A2-9B7B-E18844431C99}"/>
          </ac:spMkLst>
        </pc:spChg>
        <pc:spChg chg="add">
          <ac:chgData name="COX, Joe" userId="ebeb6adc-cdd0-41e7-89a3-3059ebdeda31" providerId="ADAL" clId="{913CFA80-D179-4451-BF15-8B7BFE523B7D}" dt="2024-09-18T21:47:54.107" v="2060" actId="26606"/>
          <ac:spMkLst>
            <pc:docMk/>
            <pc:sldMk cId="117603833" sldId="271"/>
            <ac:spMk id="12" creationId="{BC4C4868-CB8F-4AF9-9CDB-8108F2C19B67}"/>
          </ac:spMkLst>
        </pc:spChg>
        <pc:spChg chg="add">
          <ac:chgData name="COX, Joe" userId="ebeb6adc-cdd0-41e7-89a3-3059ebdeda31" providerId="ADAL" clId="{913CFA80-D179-4451-BF15-8B7BFE523B7D}" dt="2024-09-18T21:47:54.107" v="2060" actId="26606"/>
          <ac:spMkLst>
            <pc:docMk/>
            <pc:sldMk cId="117603833" sldId="271"/>
            <ac:spMk id="14" creationId="{375E0459-6403-40CD-989D-56A4407CA12E}"/>
          </ac:spMkLst>
        </pc:spChg>
        <pc:spChg chg="add">
          <ac:chgData name="COX, Joe" userId="ebeb6adc-cdd0-41e7-89a3-3059ebdeda31" providerId="ADAL" clId="{913CFA80-D179-4451-BF15-8B7BFE523B7D}" dt="2024-09-18T21:47:54.107" v="2060" actId="26606"/>
          <ac:spMkLst>
            <pc:docMk/>
            <pc:sldMk cId="117603833" sldId="271"/>
            <ac:spMk id="16" creationId="{53E5B1A8-3AC9-4BD1-9BBC-78CA94F2D1BA}"/>
          </ac:spMkLst>
        </pc:spChg>
      </pc:sldChg>
      <pc:sldChg chg="modSp new del mod">
        <pc:chgData name="COX, Joe" userId="ebeb6adc-cdd0-41e7-89a3-3059ebdeda31" providerId="ADAL" clId="{913CFA80-D179-4451-BF15-8B7BFE523B7D}" dt="2024-09-18T21:54:56.990" v="2233" actId="2696"/>
        <pc:sldMkLst>
          <pc:docMk/>
          <pc:sldMk cId="2456671262" sldId="272"/>
        </pc:sldMkLst>
        <pc:spChg chg="mod">
          <ac:chgData name="COX, Joe" userId="ebeb6adc-cdd0-41e7-89a3-3059ebdeda31" providerId="ADAL" clId="{913CFA80-D179-4451-BF15-8B7BFE523B7D}" dt="2024-09-18T21:54:14.249" v="2228" actId="20577"/>
          <ac:spMkLst>
            <pc:docMk/>
            <pc:sldMk cId="2456671262" sldId="272"/>
            <ac:spMk id="3" creationId="{E66894B5-92CE-E137-80BA-C72EF4867C94}"/>
          </ac:spMkLst>
        </pc:spChg>
      </pc:sldChg>
      <pc:sldChg chg="new del">
        <pc:chgData name="COX, Joe" userId="ebeb6adc-cdd0-41e7-89a3-3059ebdeda31" providerId="ADAL" clId="{913CFA80-D179-4451-BF15-8B7BFE523B7D}" dt="2024-09-18T21:54:59.905" v="2234" actId="2696"/>
        <pc:sldMkLst>
          <pc:docMk/>
          <pc:sldMk cId="3225448867" sldId="273"/>
        </pc:sldMkLst>
      </pc:sldChg>
      <pc:sldChg chg="modSp add mod ord">
        <pc:chgData name="COX, Joe" userId="ebeb6adc-cdd0-41e7-89a3-3059ebdeda31" providerId="ADAL" clId="{913CFA80-D179-4451-BF15-8B7BFE523B7D}" dt="2024-09-18T21:55:10.886" v="2246" actId="20577"/>
        <pc:sldMkLst>
          <pc:docMk/>
          <pc:sldMk cId="3637292453" sldId="274"/>
        </pc:sldMkLst>
        <pc:spChg chg="mod">
          <ac:chgData name="COX, Joe" userId="ebeb6adc-cdd0-41e7-89a3-3059ebdeda31" providerId="ADAL" clId="{913CFA80-D179-4451-BF15-8B7BFE523B7D}" dt="2024-09-18T21:55:10.886" v="2246" actId="20577"/>
          <ac:spMkLst>
            <pc:docMk/>
            <pc:sldMk cId="3637292453" sldId="274"/>
            <ac:spMk id="2" creationId="{E33E36BA-4DC7-16FD-6261-4DFFC0572088}"/>
          </ac:spMkLst>
        </pc:spChg>
      </pc:sldChg>
      <pc:sldChg chg="modSp add mod ord">
        <pc:chgData name="COX, Joe" userId="ebeb6adc-cdd0-41e7-89a3-3059ebdeda31" providerId="ADAL" clId="{913CFA80-D179-4451-BF15-8B7BFE523B7D}" dt="2024-09-18T22:00:38.788" v="2461" actId="255"/>
        <pc:sldMkLst>
          <pc:docMk/>
          <pc:sldMk cId="315564031" sldId="275"/>
        </pc:sldMkLst>
        <pc:spChg chg="mod">
          <ac:chgData name="COX, Joe" userId="ebeb6adc-cdd0-41e7-89a3-3059ebdeda31" providerId="ADAL" clId="{913CFA80-D179-4451-BF15-8B7BFE523B7D}" dt="2024-09-18T22:00:38.788" v="2461" actId="255"/>
          <ac:spMkLst>
            <pc:docMk/>
            <pc:sldMk cId="315564031" sldId="275"/>
            <ac:spMk id="2" creationId="{E33E36BA-4DC7-16FD-6261-4DFFC05720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8EA3-327F-E874-5065-B66B4772B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93986-257E-FFDF-C4E3-925C0CFD0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A9126-2D70-52DD-097F-AB1E9D95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1C220-2826-FDB7-3878-D82FA869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91E40-89E9-B2C6-A9C4-5E4F29E3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45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E203-BAA1-D8E3-A0F2-0FAE026D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DE936-7C4A-B660-3E7A-64D66F1DC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A9BE1-9029-175B-0A86-57B33D21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D5F2-D43D-4DEB-6680-6F2D3328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8789-CB40-4BFA-7233-4BA1DB1E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1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CE5BE-53CC-FB6E-8451-E3394738C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D1A84-A264-CE16-B648-7C0310BC7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F083-4304-B9A8-1D93-B9481D6F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5CB7-08D1-A44A-A347-3CF6910A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0BFD6-62CF-D16D-6292-9EB0D786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2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1593-DD82-1038-2F8E-02B74FDC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5570-545A-3B41-3837-151E3342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A5484-3937-C229-2357-EC39C804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DA64C-3B77-2A76-D4BB-8D81512D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83183-720F-12B9-CB73-966A4AFC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21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9569-D16F-3FA8-82E7-A34E6C38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B2D9B-FB46-9352-E215-FFD910347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7BCD-A56C-1AF4-CA8E-816535C4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1B54B-7A3A-0814-B2E3-A2BB4EB6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8A63E-86E4-13B0-DAD6-6488A819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97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D3D9-B2AF-2E81-66D0-5D134C85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0324-BFAE-2EDD-26F5-6BC18A8EB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A6911-B65D-C807-5BCC-CFC7223AD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E6BF0-D60F-45EF-0F60-8A309A5C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1143F-5F76-AACB-9E05-C8A30CD5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52F2C-0840-4047-C11F-24B41739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9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454B-B7C5-2F11-851E-9C74CA83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595FA-CB48-C6A8-1ACB-05A3FC1C9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128FA-5654-0602-4DA5-12167E765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A90D9-5D61-B8E6-5491-B4E90541B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6870A-8CE7-9466-2731-69D7FF491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96A2E-E729-2F37-60EE-21CD952C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C2620-DAC2-6DEB-829A-9A513041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017B6-C26B-1EBF-6357-E8AE1A5F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32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A4C4-BFEE-1ADD-E601-DA22AE43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6A549-1AFD-3720-5079-6827A8C8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41C53-5B46-5C53-B649-01D8265C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2D299-438C-A2EF-80E4-A6359C0F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73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58B90-4E00-3F77-9CC4-BA6973FD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52E00-64D6-21FB-4C97-4E45898E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ED5FA-84D8-EB0A-9521-0C04DEEB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4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A32C-4EC3-B661-C2CE-BA0E855B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ABAE-58A3-FC22-CA0F-8EE53491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8C941-730F-F93C-40F8-B7806BADC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A2960-F17A-7E7D-DF99-D5E5D677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24A93-66DB-D128-BFCB-D5117DC5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7F1F3-C626-C992-CEEA-C6548AFF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71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0ABE-19F5-4469-3298-9B4B904E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AC238-D5F5-4ACF-4414-E0CF6452E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DE1B0-BBC4-B994-7292-5253C49C4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C53DC-81AC-7489-7D1B-0A21D738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F325-D6A2-437F-AB8A-313158691DF4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C2C54-4968-6219-8769-0E57C6A4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089BC-624C-617B-82D2-091DAAC5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4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259E7-BE46-8103-2773-2500D5A9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9F3C5-2171-3C4D-9BD2-9788EB934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4926-0F88-DD1E-D8C2-D273A1CB1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22F325-D6A2-437F-AB8A-313158691DF4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E05A0-728D-4794-EF4C-B14108B0F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D4B5-EE5F-BE76-B3D4-93E501F24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57BE2B-952E-4FC8-8451-6BAD96E2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4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21EF0-D990-2BB9-A596-C68F341DD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Week 4 – Symmetric Encryption I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43254-EE36-2B77-C07B-3459A4BCB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CT5046 Cryptography and Security</a:t>
            </a:r>
          </a:p>
          <a:p>
            <a:pPr algn="l"/>
            <a:endParaRPr lang="en-GB" dirty="0">
              <a:solidFill>
                <a:srgbClr val="FFFFFF"/>
              </a:solidFill>
            </a:endParaRPr>
          </a:p>
          <a:p>
            <a:pPr algn="l"/>
            <a:r>
              <a:rPr lang="en-GB" dirty="0">
                <a:solidFill>
                  <a:srgbClr val="FFFFFF"/>
                </a:solidFill>
              </a:rPr>
              <a:t>University of Gloucestershire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ta Encryption ...">
            <a:extLst>
              <a:ext uri="{FF2B5EF4-FFF2-40B4-BE49-F238E27FC236}">
                <a16:creationId xmlns:a16="http://schemas.microsoft.com/office/drawing/2014/main" id="{A310326E-8479-EC1E-82C8-6476DFBA7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453631"/>
            <a:ext cx="3737164" cy="19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04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E36BA-4DC7-16FD-6261-4DFFC057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</a:t>
            </a:r>
          </a:p>
        </p:txBody>
      </p:sp>
    </p:spTree>
    <p:extLst>
      <p:ext uri="{BB962C8B-B14F-4D97-AF65-F5344CB8AC3E}">
        <p14:creationId xmlns:p14="http://schemas.microsoft.com/office/powerpoint/2010/main" val="11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 marR="29209">
              <a:lnSpc>
                <a:spcPct val="128200"/>
              </a:lnSpc>
              <a:spcBef>
                <a:spcPts val="60"/>
              </a:spcBef>
            </a:pPr>
            <a:r>
              <a:rPr lang="en-GB" sz="2000" spc="-20" dirty="0">
                <a:cs typeface="Tahoma"/>
              </a:rPr>
              <a:t>Was one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10" dirty="0">
                <a:cs typeface="Tahoma"/>
              </a:rPr>
              <a:t> the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most</a:t>
            </a:r>
            <a:r>
              <a:rPr lang="en-GB" sz="2000" spc="-35" dirty="0">
                <a:cs typeface="Tahoma"/>
              </a:rPr>
              <a:t> widely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used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encryption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algorithms</a:t>
            </a:r>
            <a:r>
              <a:rPr lang="en-GB" sz="2000" spc="-7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around </a:t>
            </a:r>
            <a:r>
              <a:rPr lang="en-GB" sz="2000" spc="-45" dirty="0">
                <a:cs typeface="Tahoma"/>
              </a:rPr>
              <a:t>Developed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by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IBM</a:t>
            </a:r>
            <a:r>
              <a:rPr lang="en-GB" sz="2000" spc="50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researchers</a:t>
            </a:r>
            <a:r>
              <a:rPr lang="en-GB" sz="2000" spc="-7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led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by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Horst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Feistel</a:t>
            </a:r>
          </a:p>
          <a:p>
            <a:pPr marL="12700" marR="29209">
              <a:lnSpc>
                <a:spcPct val="128200"/>
              </a:lnSpc>
              <a:spcBef>
                <a:spcPts val="60"/>
              </a:spcBef>
            </a:pPr>
            <a:endParaRPr lang="en-GB" sz="2000" spc="500" dirty="0">
              <a:cs typeface="Tahoma"/>
            </a:endParaRPr>
          </a:p>
          <a:p>
            <a:pPr marL="12700" marR="29209">
              <a:lnSpc>
                <a:spcPct val="128200"/>
              </a:lnSpc>
              <a:spcBef>
                <a:spcPts val="60"/>
              </a:spcBef>
            </a:pPr>
            <a:r>
              <a:rPr lang="en-GB" sz="2000" spc="-30" dirty="0">
                <a:cs typeface="Tahoma"/>
              </a:rPr>
              <a:t>Adopted </a:t>
            </a:r>
            <a:r>
              <a:rPr lang="en-GB" sz="2000" dirty="0">
                <a:cs typeface="Tahoma"/>
              </a:rPr>
              <a:t>in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1977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by</a:t>
            </a:r>
            <a:r>
              <a:rPr lang="en-GB" sz="2000" spc="-7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then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National </a:t>
            </a:r>
            <a:r>
              <a:rPr lang="en-GB" sz="2000" spc="-30" dirty="0">
                <a:cs typeface="Tahoma"/>
              </a:rPr>
              <a:t>Bureau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Standards</a:t>
            </a:r>
            <a:r>
              <a:rPr lang="en-GB" sz="200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(now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NIST)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as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i="1" spc="-55" dirty="0">
                <a:cs typeface="Arial"/>
              </a:rPr>
              <a:t>FIPS</a:t>
            </a:r>
            <a:r>
              <a:rPr lang="en-GB" sz="2000" i="1" spc="-15" dirty="0">
                <a:cs typeface="Arial"/>
              </a:rPr>
              <a:t> </a:t>
            </a:r>
            <a:r>
              <a:rPr lang="en-GB" sz="2000" i="1" spc="-25" dirty="0">
                <a:cs typeface="Arial"/>
              </a:rPr>
              <a:t>46</a:t>
            </a:r>
          </a:p>
          <a:p>
            <a:pPr marL="12700" marR="29209">
              <a:lnSpc>
                <a:spcPct val="128200"/>
              </a:lnSpc>
              <a:spcBef>
                <a:spcPts val="60"/>
              </a:spcBef>
            </a:pP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GB" sz="2000" spc="-50" dirty="0">
                <a:cs typeface="Tahoma"/>
              </a:rPr>
              <a:t>Designed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to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be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implemented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in</a:t>
            </a:r>
            <a:r>
              <a:rPr lang="en-GB" sz="2000" spc="-10" dirty="0">
                <a:cs typeface="Tahoma"/>
              </a:rPr>
              <a:t> both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i="1" spc="-65" dirty="0">
                <a:cs typeface="Arial"/>
              </a:rPr>
              <a:t>hardware</a:t>
            </a:r>
            <a:r>
              <a:rPr lang="en-GB" sz="2000" i="1" spc="40" dirty="0">
                <a:cs typeface="Arial"/>
              </a:rPr>
              <a:t> </a:t>
            </a:r>
            <a:r>
              <a:rPr lang="en-GB" sz="2000" spc="-30" dirty="0">
                <a:cs typeface="Tahoma"/>
              </a:rPr>
              <a:t>and </a:t>
            </a:r>
            <a:r>
              <a:rPr lang="en-GB" sz="2000" i="1" spc="-30" dirty="0">
                <a:cs typeface="Arial"/>
              </a:rPr>
              <a:t>software</a:t>
            </a:r>
            <a:endParaRPr lang="en-GB" sz="2000" dirty="0">
              <a:cs typeface="Arial"/>
            </a:endParaRPr>
          </a:p>
          <a:p>
            <a:pPr marL="12700" marR="22225">
              <a:lnSpc>
                <a:spcPts val="1200"/>
              </a:lnSpc>
              <a:spcBef>
                <a:spcPts val="229"/>
              </a:spcBef>
            </a:pPr>
            <a:endParaRPr lang="en-GB" sz="20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453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DES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lang="en-GB" sz="2000" dirty="0">
                <a:cs typeface="Tahoma"/>
              </a:rPr>
              <a:t>Block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cipher</a:t>
            </a: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endParaRPr lang="en-GB" sz="2000" dirty="0">
              <a:cs typeface="Tahoma"/>
            </a:endParaRPr>
          </a:p>
          <a:p>
            <a:pPr marL="38100" marR="494665">
              <a:lnSpc>
                <a:spcPct val="100000"/>
              </a:lnSpc>
              <a:spcBef>
                <a:spcPts val="45"/>
              </a:spcBef>
            </a:pPr>
            <a:r>
              <a:rPr lang="en-GB" sz="2000" i="1" spc="-45" dirty="0">
                <a:cs typeface="Tahoma"/>
              </a:rPr>
              <a:t>Uses the </a:t>
            </a:r>
            <a:r>
              <a:rPr lang="en-GB" sz="2000" i="1" spc="-35" dirty="0" err="1">
                <a:solidFill>
                  <a:srgbClr val="0000FF"/>
                </a:solidFill>
                <a:cs typeface="Arial"/>
              </a:rPr>
              <a:t>Fiestel</a:t>
            </a:r>
            <a:r>
              <a:rPr lang="en-GB" sz="2000" i="1" dirty="0">
                <a:solidFill>
                  <a:srgbClr val="0000FF"/>
                </a:solidFill>
                <a:cs typeface="Arial"/>
              </a:rPr>
              <a:t> </a:t>
            </a:r>
            <a:r>
              <a:rPr lang="en-GB" sz="2000" spc="-30" dirty="0">
                <a:cs typeface="Tahoma"/>
              </a:rPr>
              <a:t>cipher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algorithm </a:t>
            </a:r>
          </a:p>
          <a:p>
            <a:pPr marL="38100" marR="494665">
              <a:lnSpc>
                <a:spcPct val="100000"/>
              </a:lnSpc>
              <a:spcBef>
                <a:spcPts val="45"/>
              </a:spcBef>
            </a:pPr>
            <a:endParaRPr lang="en-GB" sz="2000" spc="-30" dirty="0">
              <a:cs typeface="Tahoma"/>
            </a:endParaRPr>
          </a:p>
          <a:p>
            <a:pPr marL="38100" marR="494665">
              <a:lnSpc>
                <a:spcPct val="100000"/>
              </a:lnSpc>
              <a:spcBef>
                <a:spcPts val="45"/>
              </a:spcBef>
            </a:pPr>
            <a:r>
              <a:rPr lang="en-GB" sz="2000" dirty="0">
                <a:cs typeface="Tahoma"/>
              </a:rPr>
              <a:t>Block</a:t>
            </a:r>
            <a:r>
              <a:rPr lang="en-GB" sz="2000" spc="-1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size: </a:t>
            </a:r>
            <a:r>
              <a:rPr lang="en-GB" sz="2000" dirty="0">
                <a:cs typeface="Tahoma"/>
              </a:rPr>
              <a:t>64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bits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(for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i="1" dirty="0">
                <a:solidFill>
                  <a:srgbClr val="FF0000"/>
                </a:solidFill>
                <a:cs typeface="Arial"/>
              </a:rPr>
              <a:t>both</a:t>
            </a:r>
            <a:r>
              <a:rPr lang="en-GB" sz="2000" i="1" spc="20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dirty="0">
                <a:cs typeface="Tahoma"/>
              </a:rPr>
              <a:t>input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and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output)</a:t>
            </a:r>
          </a:p>
          <a:p>
            <a:pPr marL="38100" marR="494665">
              <a:lnSpc>
                <a:spcPct val="100000"/>
              </a:lnSpc>
              <a:spcBef>
                <a:spcPts val="45"/>
              </a:spcBef>
            </a:pPr>
            <a:endParaRPr lang="en-GB" sz="2000" dirty="0"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lang="en-GB" sz="2000" spc="-50" dirty="0">
                <a:cs typeface="Tahoma"/>
              </a:rPr>
              <a:t>Same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size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for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key,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but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only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i="1" spc="-45" dirty="0">
                <a:solidFill>
                  <a:srgbClr val="0000FF"/>
                </a:solidFill>
                <a:cs typeface="Arial"/>
              </a:rPr>
              <a:t>56-</a:t>
            </a:r>
            <a:r>
              <a:rPr lang="en-GB" sz="2000" i="1" spc="-20" dirty="0">
                <a:solidFill>
                  <a:srgbClr val="0000FF"/>
                </a:solidFill>
                <a:cs typeface="Arial"/>
              </a:rPr>
              <a:t>bits</a:t>
            </a:r>
            <a:r>
              <a:rPr lang="en-GB" sz="2000" i="1" spc="-10" dirty="0">
                <a:solidFill>
                  <a:srgbClr val="0000FF"/>
                </a:solidFill>
                <a:cs typeface="Arial"/>
              </a:rPr>
              <a:t> </a:t>
            </a:r>
            <a:r>
              <a:rPr lang="en-GB" sz="2000" spc="-20" dirty="0">
                <a:cs typeface="Tahoma"/>
              </a:rPr>
              <a:t>used</a:t>
            </a:r>
            <a:endParaRPr lang="en-GB" sz="2000" dirty="0">
              <a:cs typeface="Tahoma"/>
            </a:endParaRPr>
          </a:p>
          <a:p>
            <a:pPr marL="772160" lvl="1">
              <a:lnSpc>
                <a:spcPct val="100000"/>
              </a:lnSpc>
              <a:spcBef>
                <a:spcPts val="375"/>
              </a:spcBef>
            </a:pPr>
            <a:r>
              <a:rPr lang="en-GB" sz="2000" spc="-40" dirty="0">
                <a:cs typeface="Tahoma"/>
              </a:rPr>
              <a:t>What could the other 8 bits be used for?</a:t>
            </a:r>
          </a:p>
          <a:p>
            <a:pPr marL="772160" lvl="1">
              <a:lnSpc>
                <a:spcPct val="100000"/>
              </a:lnSpc>
              <a:spcBef>
                <a:spcPts val="375"/>
              </a:spcBef>
            </a:pPr>
            <a:endParaRPr lang="en-GB" sz="2000" dirty="0"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lang="en-GB" sz="2000" spc="-30" dirty="0">
                <a:cs typeface="Tahoma"/>
              </a:rPr>
              <a:t>Number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possible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key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combination </a:t>
            </a:r>
            <a:r>
              <a:rPr lang="en-GB" sz="2000" spc="-30" dirty="0">
                <a:cs typeface="Tahoma"/>
              </a:rPr>
              <a:t>then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becomes:</a:t>
            </a:r>
            <a:r>
              <a:rPr lang="en-GB" sz="2000" spc="3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2</a:t>
            </a:r>
            <a:r>
              <a:rPr lang="en-GB" sz="2000" spc="-37" baseline="24305" dirty="0">
                <a:cs typeface="Microsoft Sans Serif"/>
              </a:rPr>
              <a:t>56</a:t>
            </a:r>
            <a:endParaRPr lang="en-GB" sz="2000" baseline="24305" dirty="0"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643546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lang="en-GB" sz="2000" spc="-60" dirty="0">
                <a:latin typeface="Tahoma"/>
                <a:cs typeface="Tahoma"/>
              </a:rPr>
              <a:t>Involves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spc="-20" dirty="0">
                <a:latin typeface="Tahoma"/>
                <a:cs typeface="Tahoma"/>
              </a:rPr>
              <a:t>the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transformation</a:t>
            </a:r>
            <a:r>
              <a:rPr lang="en-GB" sz="2000" spc="-10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of</a:t>
            </a:r>
            <a:r>
              <a:rPr lang="en-GB" sz="2000" spc="-10" dirty="0">
                <a:latin typeface="Tahoma"/>
                <a:cs typeface="Tahoma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plaintext</a:t>
            </a:r>
            <a:r>
              <a:rPr lang="en-GB" sz="2000" spc="-40" dirty="0">
                <a:latin typeface="Tahoma"/>
                <a:cs typeface="Tahoma"/>
              </a:rPr>
              <a:t> using</a:t>
            </a:r>
            <a:r>
              <a:rPr lang="en-GB" sz="2000" spc="-30" dirty="0">
                <a:latin typeface="Tahoma"/>
                <a:cs typeface="Tahoma"/>
              </a:rPr>
              <a:t> 16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rounds </a:t>
            </a: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endParaRPr lang="en-GB" sz="2000" spc="-10" dirty="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lang="en-GB" sz="2000" spc="-10" dirty="0">
                <a:latin typeface="Tahoma"/>
                <a:cs typeface="Tahoma"/>
              </a:rPr>
              <a:t>Each</a:t>
            </a:r>
            <a:r>
              <a:rPr lang="en-GB" sz="2000" spc="-30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transformation</a:t>
            </a:r>
            <a:r>
              <a:rPr lang="en-GB" sz="2000" spc="-25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round</a:t>
            </a:r>
            <a:r>
              <a:rPr lang="en-GB" sz="2000" spc="-5" dirty="0">
                <a:latin typeface="Tahoma"/>
                <a:cs typeface="Tahoma"/>
              </a:rPr>
              <a:t> </a:t>
            </a:r>
            <a:r>
              <a:rPr lang="en-GB" sz="2000" spc="-50" dirty="0">
                <a:latin typeface="Tahoma"/>
                <a:cs typeface="Tahoma"/>
              </a:rPr>
              <a:t>features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spc="-20" dirty="0">
                <a:latin typeface="Tahoma"/>
                <a:cs typeface="Tahoma"/>
              </a:rPr>
              <a:t>the</a:t>
            </a:r>
            <a:r>
              <a:rPr lang="en-GB" sz="2000" spc="-55" dirty="0">
                <a:latin typeface="Tahoma"/>
                <a:cs typeface="Tahoma"/>
              </a:rPr>
              <a:t> </a:t>
            </a:r>
            <a:r>
              <a:rPr lang="en-GB" sz="2000" spc="-50" dirty="0">
                <a:latin typeface="Tahoma"/>
                <a:cs typeface="Tahoma"/>
              </a:rPr>
              <a:t>use</a:t>
            </a:r>
            <a:r>
              <a:rPr lang="en-GB" sz="2000" spc="-70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of</a:t>
            </a:r>
            <a:r>
              <a:rPr lang="en-GB" sz="2000" spc="-15" dirty="0">
                <a:latin typeface="Tahoma"/>
                <a:cs typeface="Tahoma"/>
              </a:rPr>
              <a:t> </a:t>
            </a:r>
            <a:r>
              <a:rPr lang="en-GB" sz="2000" spc="-20" dirty="0">
                <a:latin typeface="Tahoma"/>
                <a:cs typeface="Tahoma"/>
              </a:rPr>
              <a:t>Feistel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spc="-20" dirty="0">
                <a:latin typeface="Tahoma"/>
                <a:cs typeface="Tahoma"/>
              </a:rPr>
              <a:t>cipher </a:t>
            </a: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endParaRPr lang="en-GB" sz="2000" spc="-20" dirty="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lang="en-GB" sz="2000" spc="-20" dirty="0">
                <a:latin typeface="Tahoma"/>
                <a:cs typeface="Tahoma"/>
              </a:rPr>
              <a:t>64-bit</a:t>
            </a:r>
            <a:r>
              <a:rPr lang="en-GB" sz="2000" spc="-85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input</a:t>
            </a:r>
            <a:r>
              <a:rPr lang="en-GB" sz="2000" spc="-60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first</a:t>
            </a:r>
            <a:r>
              <a:rPr lang="en-GB" sz="2000" spc="-40" dirty="0">
                <a:latin typeface="Tahoma"/>
                <a:cs typeface="Tahoma"/>
              </a:rPr>
              <a:t> </a:t>
            </a:r>
            <a:r>
              <a:rPr lang="en-GB" sz="2000" spc="-55" dirty="0">
                <a:latin typeface="Tahoma"/>
                <a:cs typeface="Tahoma"/>
              </a:rPr>
              <a:t>broken</a:t>
            </a:r>
            <a:r>
              <a:rPr lang="en-GB" sz="2000" spc="-35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into</a:t>
            </a:r>
            <a:r>
              <a:rPr lang="en-GB" sz="2000" spc="-40" dirty="0">
                <a:latin typeface="Tahoma"/>
                <a:cs typeface="Tahoma"/>
              </a:rPr>
              <a:t> </a:t>
            </a:r>
            <a:r>
              <a:rPr lang="en-GB" sz="2000" i="1" dirty="0">
                <a:solidFill>
                  <a:srgbClr val="FF0000"/>
                </a:solidFill>
                <a:latin typeface="Arial"/>
                <a:cs typeface="Arial"/>
              </a:rPr>
              <a:t>two</a:t>
            </a:r>
            <a:r>
              <a:rPr lang="en-GB" sz="2000" i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GB" sz="2000" spc="-50" dirty="0">
                <a:latin typeface="Tahoma"/>
                <a:cs typeface="Tahoma"/>
              </a:rPr>
              <a:t>32-</a:t>
            </a:r>
            <a:r>
              <a:rPr lang="en-GB" sz="2000" dirty="0">
                <a:latin typeface="Tahoma"/>
                <a:cs typeface="Tahoma"/>
              </a:rPr>
              <a:t>bit</a:t>
            </a:r>
            <a:r>
              <a:rPr lang="en-GB" sz="2000" spc="-30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chunks</a:t>
            </a: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endParaRPr lang="en-GB"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en-GB" sz="2000" spc="-35" dirty="0">
                <a:latin typeface="Tahoma"/>
                <a:cs typeface="Tahoma"/>
              </a:rPr>
              <a:t>Consists</a:t>
            </a:r>
            <a:r>
              <a:rPr lang="en-GB" sz="2000" spc="-20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of</a:t>
            </a:r>
            <a:r>
              <a:rPr lang="en-GB" sz="2000" spc="-20" dirty="0">
                <a:latin typeface="Tahoma"/>
                <a:cs typeface="Tahoma"/>
              </a:rPr>
              <a:t> </a:t>
            </a:r>
            <a:r>
              <a:rPr lang="en-GB" sz="2000" spc="-30" dirty="0">
                <a:latin typeface="Tahoma"/>
                <a:cs typeface="Tahoma"/>
              </a:rPr>
              <a:t>substitution</a:t>
            </a:r>
            <a:r>
              <a:rPr lang="en-GB" sz="2000" spc="-40" dirty="0">
                <a:latin typeface="Tahoma"/>
                <a:cs typeface="Tahoma"/>
              </a:rPr>
              <a:t> </a:t>
            </a:r>
            <a:r>
              <a:rPr lang="en-GB" sz="2000" spc="-30" dirty="0">
                <a:latin typeface="Tahoma"/>
                <a:cs typeface="Tahoma"/>
              </a:rPr>
              <a:t>and</a:t>
            </a:r>
            <a:r>
              <a:rPr lang="en-GB" sz="2000" spc="-10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permutation</a:t>
            </a:r>
            <a:r>
              <a:rPr lang="en-GB" sz="2000" spc="-10" dirty="0">
                <a:latin typeface="Tahoma"/>
                <a:cs typeface="Tahoma"/>
              </a:rPr>
              <a:t> operations</a:t>
            </a:r>
            <a:endParaRPr lang="en-GB"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0700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Diagram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640" y="3298969"/>
            <a:ext cx="6859070" cy="2905785"/>
          </a:xfrm>
        </p:spPr>
        <p:txBody>
          <a:bodyPr anchor="ctr">
            <a:normAutofit/>
          </a:bodyPr>
          <a:lstStyle/>
          <a:p>
            <a:pPr marL="38100">
              <a:lnSpc>
                <a:spcPct val="100000"/>
              </a:lnSpc>
              <a:spcBef>
                <a:spcPts val="290"/>
              </a:spcBef>
            </a:pPr>
            <a:endParaRPr lang="da-DK" sz="3200" b="1" baseline="5050" dirty="0"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endParaRPr lang="en-GB" sz="2000" dirty="0">
              <a:cs typeface="Tahoma"/>
            </a:endParaRPr>
          </a:p>
        </p:txBody>
      </p:sp>
      <p:pic>
        <p:nvPicPr>
          <p:cNvPr id="3074" name="Picture 2" descr="Data Encryption Standard">
            <a:extLst>
              <a:ext uri="{FF2B5EF4-FFF2-40B4-BE49-F238E27FC236}">
                <a16:creationId xmlns:a16="http://schemas.microsoft.com/office/drawing/2014/main" id="{B351E11D-4738-025A-9CF2-496341135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640" y="1989270"/>
            <a:ext cx="5034535" cy="42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92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Initial and Final 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 marR="653415">
              <a:lnSpc>
                <a:spcPct val="125000"/>
              </a:lnSpc>
              <a:spcBef>
                <a:spcPts val="105"/>
              </a:spcBef>
            </a:pPr>
            <a:r>
              <a:rPr lang="en-GB" sz="2000" spc="-40" dirty="0">
                <a:cs typeface="Tahoma"/>
              </a:rPr>
              <a:t>Features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50" dirty="0">
                <a:cs typeface="Tahoma"/>
              </a:rPr>
              <a:t> use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permutation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boxes</a:t>
            </a:r>
            <a:r>
              <a:rPr lang="en-GB" sz="2000" spc="-70" dirty="0">
                <a:cs typeface="Tahoma"/>
              </a:rPr>
              <a:t> (</a:t>
            </a:r>
            <a:r>
              <a:rPr lang="en-GB" sz="2000" i="1" spc="-70" dirty="0">
                <a:solidFill>
                  <a:srgbClr val="FF0000"/>
                </a:solidFill>
                <a:cs typeface="Arial"/>
              </a:rPr>
              <a:t>P-</a:t>
            </a:r>
            <a:r>
              <a:rPr lang="en-GB" sz="2000" i="1" spc="-45" dirty="0">
                <a:solidFill>
                  <a:srgbClr val="FF0000"/>
                </a:solidFill>
                <a:cs typeface="Arial"/>
              </a:rPr>
              <a:t>Boxes</a:t>
            </a:r>
            <a:r>
              <a:rPr lang="en-GB" sz="2000" spc="-45" dirty="0">
                <a:cs typeface="Tahoma"/>
              </a:rPr>
              <a:t>) </a:t>
            </a:r>
            <a:r>
              <a:rPr lang="en-GB" sz="2000" spc="-50" dirty="0">
                <a:cs typeface="Tahoma"/>
              </a:rPr>
              <a:t>Designed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to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achieve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Shannon’s</a:t>
            </a:r>
            <a:r>
              <a:rPr lang="en-GB" sz="2000" spc="-1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Confusion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rule </a:t>
            </a:r>
          </a:p>
          <a:p>
            <a:pPr marL="12700" marR="653415">
              <a:lnSpc>
                <a:spcPct val="125000"/>
              </a:lnSpc>
              <a:spcBef>
                <a:spcPts val="105"/>
              </a:spcBef>
            </a:pPr>
            <a:endParaRPr lang="en-GB" sz="2000" spc="-20" dirty="0">
              <a:cs typeface="Tahoma"/>
            </a:endParaRPr>
          </a:p>
          <a:p>
            <a:pPr marL="12700" marR="653415">
              <a:lnSpc>
                <a:spcPct val="125000"/>
              </a:lnSpc>
              <a:spcBef>
                <a:spcPts val="105"/>
              </a:spcBef>
            </a:pPr>
            <a:r>
              <a:rPr lang="en-GB" sz="2000" spc="-10" dirty="0">
                <a:cs typeface="Tahoma"/>
              </a:rPr>
              <a:t>Keyless</a:t>
            </a:r>
          </a:p>
          <a:p>
            <a:pPr marL="12700" marR="653415">
              <a:lnSpc>
                <a:spcPct val="125000"/>
              </a:lnSpc>
              <a:spcBef>
                <a:spcPts val="105"/>
              </a:spcBef>
            </a:pPr>
            <a:endParaRPr lang="en-GB" sz="2000" dirty="0"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385"/>
              </a:spcBef>
            </a:pPr>
            <a:r>
              <a:rPr lang="en-GB" sz="2000" spc="-10" dirty="0">
                <a:cs typeface="Tahoma"/>
              </a:rPr>
              <a:t>Each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permutations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takes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64-</a:t>
            </a:r>
            <a:r>
              <a:rPr lang="en-GB" sz="2000" dirty="0">
                <a:cs typeface="Tahoma"/>
              </a:rPr>
              <a:t>bit</a:t>
            </a:r>
            <a:r>
              <a:rPr lang="en-GB" sz="2000" spc="-10" dirty="0">
                <a:cs typeface="Tahoma"/>
              </a:rPr>
              <a:t> input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and</a:t>
            </a:r>
            <a:r>
              <a:rPr lang="en-GB" sz="2000" spc="-35" dirty="0">
                <a:cs typeface="Tahoma"/>
              </a:rPr>
              <a:t> permutes </a:t>
            </a:r>
            <a:r>
              <a:rPr lang="en-GB" sz="2000" spc="-40" dirty="0">
                <a:cs typeface="Tahoma"/>
              </a:rPr>
              <a:t>(changing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order)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them</a:t>
            </a:r>
            <a:r>
              <a:rPr lang="en-GB" sz="2000" spc="-40" dirty="0">
                <a:cs typeface="Tahoma"/>
              </a:rPr>
              <a:t> according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to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predefined</a:t>
            </a:r>
            <a:r>
              <a:rPr lang="en-GB" sz="200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rule.</a:t>
            </a:r>
            <a:endParaRPr lang="en-GB" sz="2000" dirty="0"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endParaRPr lang="da-DK" sz="2000" b="1" baseline="5050" dirty="0"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endParaRPr lang="en-GB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9961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Initial and Final 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519" y="2767648"/>
            <a:ext cx="9724031" cy="3683358"/>
          </a:xfrm>
        </p:spPr>
        <p:txBody>
          <a:bodyPr anchor="ctr">
            <a:normAutofit/>
          </a:bodyPr>
          <a:lstStyle/>
          <a:p>
            <a:pPr marL="38100">
              <a:lnSpc>
                <a:spcPct val="100000"/>
              </a:lnSpc>
              <a:spcBef>
                <a:spcPts val="290"/>
              </a:spcBef>
            </a:pPr>
            <a:endParaRPr lang="da-DK" sz="2000" b="1" baseline="5050" dirty="0"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endParaRPr lang="en-GB" sz="2000" dirty="0">
              <a:cs typeface="Tahoma"/>
            </a:endParaRPr>
          </a:p>
        </p:txBody>
      </p:sp>
      <p:pic>
        <p:nvPicPr>
          <p:cNvPr id="1026" name="Picture 2" descr="16: Initial permutation IP (left) and final permutation IP −1 (right) [11].  | Download Scientific Diagram">
            <a:extLst>
              <a:ext uri="{FF2B5EF4-FFF2-40B4-BE49-F238E27FC236}">
                <a16:creationId xmlns:a16="http://schemas.microsoft.com/office/drawing/2014/main" id="{AA836620-02DE-C1A3-5A43-92C8282B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83" y="1787714"/>
            <a:ext cx="73818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827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Initial and Final Permutations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82E13-AFC3-9486-1469-5B39C3E0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endParaRPr lang="en-GB" sz="2000" spc="-2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endParaRPr lang="en-GB" sz="2000" spc="-2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GB" sz="2000" spc="-25" dirty="0">
                <a:cs typeface="Tahoma"/>
              </a:rPr>
              <a:t>Initial </a:t>
            </a:r>
            <a:r>
              <a:rPr lang="en-GB" sz="2000" spc="-10" dirty="0">
                <a:cs typeface="Tahoma"/>
              </a:rPr>
              <a:t>Permutation</a:t>
            </a:r>
            <a:endParaRPr lang="en-GB" sz="2000" dirty="0">
              <a:cs typeface="Tahoma"/>
            </a:endParaRPr>
          </a:p>
          <a:p>
            <a:pPr marL="746760" marR="155575" lvl="1">
              <a:lnSpc>
                <a:spcPct val="100000"/>
              </a:lnSpc>
              <a:spcBef>
                <a:spcPts val="210"/>
              </a:spcBef>
            </a:pPr>
            <a:r>
              <a:rPr lang="en-GB" sz="2000" spc="-30" dirty="0">
                <a:cs typeface="Tahoma"/>
              </a:rPr>
              <a:t>Used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right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at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the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beginning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DES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round</a:t>
            </a:r>
          </a:p>
          <a:p>
            <a:pPr marL="746760" marR="155575" lvl="1">
              <a:lnSpc>
                <a:spcPct val="100000"/>
              </a:lnSpc>
              <a:spcBef>
                <a:spcPts val="210"/>
              </a:spcBef>
            </a:pPr>
            <a:r>
              <a:rPr lang="en-GB" sz="2000" spc="-2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Reorders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the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input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data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bits</a:t>
            </a:r>
            <a:endParaRPr lang="en-GB" sz="2000" dirty="0">
              <a:cs typeface="Tahoma"/>
            </a:endParaRPr>
          </a:p>
          <a:p>
            <a:pPr marL="746760" lvl="1">
              <a:lnSpc>
                <a:spcPct val="100000"/>
              </a:lnSpc>
            </a:pPr>
            <a:r>
              <a:rPr lang="en-GB" sz="2000" spc="-35" dirty="0">
                <a:cs typeface="Tahoma"/>
              </a:rPr>
              <a:t>Even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bits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to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the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left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half,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Odd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bits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to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right</a:t>
            </a:r>
          </a:p>
          <a:p>
            <a:pPr marL="289560">
              <a:lnSpc>
                <a:spcPct val="100000"/>
              </a:lnSpc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lang="en-GB" sz="2000" dirty="0">
                <a:cs typeface="Tahoma"/>
              </a:rPr>
              <a:t>Final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Permutation</a:t>
            </a:r>
            <a:endParaRPr lang="en-GB" sz="2000" dirty="0">
              <a:cs typeface="Tahoma"/>
            </a:endParaRPr>
          </a:p>
          <a:p>
            <a:pPr marL="746760" marR="475615" lvl="1">
              <a:lnSpc>
                <a:spcPct val="100000"/>
              </a:lnSpc>
              <a:spcBef>
                <a:spcPts val="200"/>
              </a:spcBef>
            </a:pPr>
            <a:r>
              <a:rPr lang="en-GB" sz="2000" spc="-30" dirty="0">
                <a:cs typeface="Tahoma"/>
              </a:rPr>
              <a:t>Used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right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at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the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end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DES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round</a:t>
            </a:r>
          </a:p>
          <a:p>
            <a:pPr marL="746760" marR="475615" lvl="1">
              <a:lnSpc>
                <a:spcPct val="100000"/>
              </a:lnSpc>
              <a:spcBef>
                <a:spcPts val="200"/>
              </a:spcBef>
            </a:pPr>
            <a:r>
              <a:rPr lang="en-GB" sz="2000" spc="-2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Switches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the</a:t>
            </a:r>
            <a:r>
              <a:rPr lang="en-GB" sz="2000" spc="10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left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and</a:t>
            </a:r>
            <a:r>
              <a:rPr lang="en-GB" sz="2000" spc="13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right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halves </a:t>
            </a:r>
          </a:p>
          <a:p>
            <a:pPr marL="746760" marR="475615" lvl="1">
              <a:lnSpc>
                <a:spcPct val="100000"/>
              </a:lnSpc>
              <a:spcBef>
                <a:spcPts val="200"/>
              </a:spcBef>
            </a:pPr>
            <a:r>
              <a:rPr lang="en-GB" sz="2000" dirty="0">
                <a:cs typeface="Tahoma"/>
              </a:rPr>
              <a:t>Also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referred </a:t>
            </a:r>
            <a:r>
              <a:rPr lang="en-GB" sz="2000" dirty="0">
                <a:cs typeface="Tahoma"/>
              </a:rPr>
              <a:t>to</a:t>
            </a:r>
            <a:r>
              <a:rPr lang="en-GB" sz="2000" spc="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as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“switchers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58807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DES round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82E13-AFC3-9486-1469-5B39C3E0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" marR="30480">
              <a:lnSpc>
                <a:spcPct val="102699"/>
              </a:lnSpc>
              <a:spcBef>
                <a:spcPts val="65"/>
              </a:spcBef>
            </a:pPr>
            <a:endParaRPr lang="en-GB" sz="2000" spc="-50" dirty="0">
              <a:cs typeface="Tahoma"/>
            </a:endParaRPr>
          </a:p>
          <a:p>
            <a:pPr marL="38100" marR="30480">
              <a:lnSpc>
                <a:spcPct val="102699"/>
              </a:lnSpc>
              <a:spcBef>
                <a:spcPts val="65"/>
              </a:spcBef>
            </a:pPr>
            <a:endParaRPr lang="en-GB" sz="2000" spc="-50" dirty="0">
              <a:cs typeface="Tahoma"/>
            </a:endParaRPr>
          </a:p>
          <a:p>
            <a:pPr marL="38100" marR="30480">
              <a:lnSpc>
                <a:spcPct val="102699"/>
              </a:lnSpc>
              <a:spcBef>
                <a:spcPts val="65"/>
              </a:spcBef>
            </a:pPr>
            <a:endParaRPr lang="en-GB" sz="2000" spc="-50" dirty="0">
              <a:cs typeface="Tahoma"/>
            </a:endParaRPr>
          </a:p>
          <a:p>
            <a:pPr marL="38100" marR="30480">
              <a:lnSpc>
                <a:spcPct val="102699"/>
              </a:lnSpc>
              <a:spcBef>
                <a:spcPts val="65"/>
              </a:spcBef>
            </a:pPr>
            <a:endParaRPr lang="en-GB" sz="2000" spc="-50" dirty="0">
              <a:cs typeface="Tahoma"/>
            </a:endParaRPr>
          </a:p>
          <a:p>
            <a:pPr marL="38100" marR="30480">
              <a:lnSpc>
                <a:spcPct val="102699"/>
              </a:lnSpc>
              <a:spcBef>
                <a:spcPts val="65"/>
              </a:spcBef>
            </a:pPr>
            <a:r>
              <a:rPr lang="en-GB" sz="2000" spc="-50" dirty="0">
                <a:cs typeface="Tahoma"/>
              </a:rPr>
              <a:t>64-</a:t>
            </a:r>
            <a:r>
              <a:rPr lang="en-GB" sz="2000" dirty="0">
                <a:cs typeface="Tahoma"/>
              </a:rPr>
              <a:t>bit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input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is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first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divided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into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two </a:t>
            </a:r>
            <a:r>
              <a:rPr lang="en-GB" sz="2000" i="1" dirty="0">
                <a:cs typeface="Arial"/>
              </a:rPr>
              <a:t>left</a:t>
            </a:r>
            <a:r>
              <a:rPr lang="en-GB" sz="2000" i="1" spc="85" dirty="0">
                <a:cs typeface="Arial"/>
              </a:rPr>
              <a:t> </a:t>
            </a:r>
            <a:r>
              <a:rPr lang="en-GB" sz="2000" spc="-30" dirty="0">
                <a:cs typeface="Tahoma"/>
              </a:rPr>
              <a:t>and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right</a:t>
            </a:r>
            <a:r>
              <a:rPr lang="en-GB" sz="2000" i="1" spc="60" dirty="0">
                <a:cs typeface="Arial"/>
              </a:rPr>
              <a:t> </a:t>
            </a:r>
            <a:r>
              <a:rPr lang="en-GB" sz="2000" spc="-50" dirty="0">
                <a:cs typeface="Tahoma"/>
              </a:rPr>
              <a:t>halves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of </a:t>
            </a:r>
            <a:r>
              <a:rPr lang="en-GB" sz="2000" spc="-50" dirty="0">
                <a:cs typeface="Tahoma"/>
              </a:rPr>
              <a:t>32-</a:t>
            </a:r>
            <a:r>
              <a:rPr lang="en-GB" sz="2000" spc="-25" dirty="0">
                <a:cs typeface="Tahoma"/>
              </a:rPr>
              <a:t>bit:</a:t>
            </a:r>
          </a:p>
          <a:p>
            <a:pPr marL="38100" marR="30480">
              <a:lnSpc>
                <a:spcPct val="102699"/>
              </a:lnSpc>
              <a:spcBef>
                <a:spcPts val="65"/>
              </a:spcBef>
            </a:pPr>
            <a:endParaRPr lang="en-GB" sz="2000" dirty="0"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420"/>
              </a:spcBef>
            </a:pPr>
            <a:r>
              <a:rPr lang="en-GB" sz="2000" spc="-25" dirty="0">
                <a:cs typeface="Tahoma"/>
              </a:rPr>
              <a:t>Feistel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cipher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is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applied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on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both</a:t>
            </a:r>
            <a:r>
              <a:rPr lang="en-GB" sz="2000" spc="-50" dirty="0">
                <a:cs typeface="Tahoma"/>
              </a:rPr>
              <a:t> halves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using:</a:t>
            </a:r>
          </a:p>
          <a:p>
            <a:pPr marL="38100">
              <a:lnSpc>
                <a:spcPct val="100000"/>
              </a:lnSpc>
              <a:spcBef>
                <a:spcPts val="420"/>
              </a:spcBef>
            </a:pPr>
            <a:endParaRPr lang="en-GB" sz="2000" dirty="0">
              <a:cs typeface="Tahoma"/>
            </a:endParaRPr>
          </a:p>
          <a:p>
            <a:pPr marL="922020" indent="0" algn="ctr">
              <a:lnSpc>
                <a:spcPct val="100000"/>
              </a:lnSpc>
              <a:spcBef>
                <a:spcPts val="1240"/>
              </a:spcBef>
              <a:buNone/>
            </a:pPr>
            <a:r>
              <a:rPr lang="en-GB" sz="3200" b="1" i="1" baseline="7575" dirty="0">
                <a:cs typeface="Arial"/>
              </a:rPr>
              <a:t>L</a:t>
            </a:r>
            <a:r>
              <a:rPr lang="en-GB" sz="3200" b="1" i="1" baseline="-25000" dirty="0">
                <a:cs typeface="Trebuchet MS"/>
              </a:rPr>
              <a:t>i</a:t>
            </a:r>
            <a:r>
              <a:rPr lang="en-GB" sz="3200" b="1" i="1" spc="75" baseline="-25000" dirty="0">
                <a:cs typeface="Trebuchet MS"/>
              </a:rPr>
              <a:t> </a:t>
            </a:r>
            <a:r>
              <a:rPr lang="en-GB" sz="3200" b="1" baseline="7575" dirty="0">
                <a:cs typeface="Tahoma"/>
              </a:rPr>
              <a:t>=</a:t>
            </a:r>
            <a:r>
              <a:rPr lang="en-GB" sz="3200" b="1" spc="-44" baseline="7575" dirty="0">
                <a:cs typeface="Tahoma"/>
              </a:rPr>
              <a:t> </a:t>
            </a:r>
            <a:r>
              <a:rPr lang="en-GB" sz="3200" b="1" i="1" spc="-30" baseline="7575" dirty="0">
                <a:cs typeface="Arial"/>
              </a:rPr>
              <a:t>R</a:t>
            </a:r>
            <a:r>
              <a:rPr lang="en-GB" sz="3200" b="1" i="1" spc="-20" baseline="-25000" dirty="0">
                <a:cs typeface="Arial"/>
              </a:rPr>
              <a:t>i−</a:t>
            </a:r>
            <a:r>
              <a:rPr lang="en-GB" sz="3200" b="1" spc="-20" baseline="-25000" dirty="0">
                <a:cs typeface="Microsoft Sans Serif"/>
              </a:rPr>
              <a:t>1</a:t>
            </a:r>
            <a:endParaRPr lang="en-GB" sz="3200" b="1" baseline="-25000" dirty="0">
              <a:cs typeface="Microsoft Sans Serif"/>
            </a:endParaRPr>
          </a:p>
          <a:p>
            <a:pPr marL="908050" indent="0" algn="ctr">
              <a:lnSpc>
                <a:spcPct val="100000"/>
              </a:lnSpc>
              <a:spcBef>
                <a:spcPts val="110"/>
              </a:spcBef>
              <a:buNone/>
            </a:pPr>
            <a:r>
              <a:rPr lang="en-GB" sz="2400" b="1" i="1" dirty="0">
                <a:cs typeface="Arial"/>
              </a:rPr>
              <a:t>R</a:t>
            </a:r>
            <a:r>
              <a:rPr lang="en-GB" sz="2400" b="1" i="1" baseline="-6944" dirty="0">
                <a:cs typeface="Trebuchet MS"/>
              </a:rPr>
              <a:t>i</a:t>
            </a:r>
            <a:r>
              <a:rPr lang="en-GB" sz="2400" b="1" i="1" spc="67" baseline="-6944" dirty="0">
                <a:cs typeface="Trebuchet MS"/>
              </a:rPr>
              <a:t> </a:t>
            </a:r>
            <a:r>
              <a:rPr lang="en-GB" sz="2400" b="1" dirty="0">
                <a:cs typeface="Tahoma"/>
              </a:rPr>
              <a:t>=</a:t>
            </a:r>
            <a:r>
              <a:rPr lang="en-GB" sz="2400" b="1" spc="-15" dirty="0">
                <a:cs typeface="Tahoma"/>
              </a:rPr>
              <a:t> </a:t>
            </a:r>
            <a:r>
              <a:rPr lang="en-GB" sz="2400" b="1" i="1" dirty="0">
                <a:cs typeface="Arial"/>
              </a:rPr>
              <a:t>L</a:t>
            </a:r>
            <a:r>
              <a:rPr lang="en-GB" sz="2400" b="1" i="1" baseline="-6944" dirty="0">
                <a:cs typeface="Trebuchet MS"/>
              </a:rPr>
              <a:t>i</a:t>
            </a:r>
            <a:r>
              <a:rPr lang="en-GB" sz="2400" b="1" i="1" baseline="-6944" dirty="0">
                <a:cs typeface="Arial"/>
              </a:rPr>
              <a:t>−</a:t>
            </a:r>
            <a:r>
              <a:rPr lang="en-GB" sz="2400" b="1" i="1" spc="-67" baseline="-6944" dirty="0">
                <a:cs typeface="Arial"/>
              </a:rPr>
              <a:t> </a:t>
            </a:r>
            <a:r>
              <a:rPr lang="en-GB" sz="2400" b="1" baseline="-6944" dirty="0">
                <a:cs typeface="Microsoft Sans Serif"/>
              </a:rPr>
              <a:t>1</a:t>
            </a:r>
            <a:r>
              <a:rPr lang="en-GB" sz="2400" b="1" spc="37" baseline="-6944" dirty="0">
                <a:cs typeface="Microsoft Sans Serif"/>
              </a:rPr>
              <a:t> </a:t>
            </a:r>
            <a:r>
              <a:rPr lang="en-GB" sz="2400" b="1" dirty="0">
                <a:cs typeface="Lucida Sans Unicode"/>
              </a:rPr>
              <a:t>⊕</a:t>
            </a:r>
            <a:r>
              <a:rPr lang="en-GB" sz="2400" b="1" spc="-135" dirty="0">
                <a:cs typeface="Lucida Sans Unicode"/>
              </a:rPr>
              <a:t> </a:t>
            </a:r>
            <a:r>
              <a:rPr lang="en-GB" sz="2400" b="1" i="1" dirty="0">
                <a:cs typeface="Arial"/>
              </a:rPr>
              <a:t>F</a:t>
            </a:r>
            <a:r>
              <a:rPr lang="en-GB" sz="2400" b="1" dirty="0">
                <a:cs typeface="Tahoma"/>
              </a:rPr>
              <a:t>(</a:t>
            </a:r>
            <a:r>
              <a:rPr lang="en-GB" sz="2400" b="1" i="1" dirty="0">
                <a:cs typeface="Arial"/>
              </a:rPr>
              <a:t>R</a:t>
            </a:r>
            <a:r>
              <a:rPr lang="en-GB" sz="2400" b="1" i="1" baseline="-6944" dirty="0">
                <a:cs typeface="Trebuchet MS"/>
              </a:rPr>
              <a:t>i</a:t>
            </a:r>
            <a:r>
              <a:rPr lang="en-GB" sz="2400" b="1" i="1" baseline="-6944" dirty="0">
                <a:cs typeface="Arial"/>
              </a:rPr>
              <a:t>−</a:t>
            </a:r>
            <a:r>
              <a:rPr lang="en-GB" sz="2400" b="1" i="1" spc="-67" baseline="-6944" dirty="0">
                <a:cs typeface="Arial"/>
              </a:rPr>
              <a:t> </a:t>
            </a:r>
            <a:r>
              <a:rPr lang="en-GB" sz="2400" b="1" baseline="-6944" dirty="0">
                <a:cs typeface="Microsoft Sans Serif"/>
              </a:rPr>
              <a:t>1</a:t>
            </a:r>
            <a:r>
              <a:rPr lang="en-GB" sz="2400" b="1" i="1" dirty="0">
                <a:cs typeface="Arial"/>
              </a:rPr>
              <a:t>,</a:t>
            </a:r>
            <a:r>
              <a:rPr lang="en-GB" sz="2400" b="1" i="1" spc="-135" dirty="0">
                <a:cs typeface="Arial"/>
              </a:rPr>
              <a:t> </a:t>
            </a:r>
            <a:r>
              <a:rPr lang="en-GB" sz="2400" b="1" i="1" dirty="0">
                <a:cs typeface="Arial"/>
              </a:rPr>
              <a:t>K</a:t>
            </a:r>
            <a:r>
              <a:rPr lang="en-GB" sz="2400" b="1" i="1" baseline="-6944" dirty="0">
                <a:cs typeface="Trebuchet MS"/>
              </a:rPr>
              <a:t>i</a:t>
            </a:r>
            <a:r>
              <a:rPr lang="en-GB" sz="2400" b="1" i="1" spc="-232" baseline="-6944" dirty="0">
                <a:cs typeface="Trebuchet MS"/>
              </a:rPr>
              <a:t> </a:t>
            </a:r>
            <a:r>
              <a:rPr lang="en-GB" sz="2400" b="1" spc="-50" dirty="0">
                <a:cs typeface="Tahoma"/>
              </a:rPr>
              <a:t>)</a:t>
            </a:r>
            <a:endParaRPr lang="en-GB" sz="2400" b="1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8756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DES round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000" spc="-10" dirty="0">
                <a:cs typeface="Tahoma"/>
              </a:rPr>
              <a:t>Each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round</a:t>
            </a:r>
            <a:r>
              <a:rPr lang="en-GB" sz="2000" spc="-1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DES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consists </a:t>
            </a:r>
            <a:r>
              <a:rPr lang="en-GB" sz="2000" spc="-10" dirty="0">
                <a:cs typeface="Tahoma"/>
              </a:rPr>
              <a:t>of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3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stages,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namely: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GB" sz="2000" spc="-20" dirty="0">
              <a:cs typeface="Tahoma"/>
            </a:endParaRPr>
          </a:p>
          <a:p>
            <a:pPr marL="469900" lvl="1">
              <a:lnSpc>
                <a:spcPct val="100000"/>
              </a:lnSpc>
              <a:spcBef>
                <a:spcPts val="95"/>
              </a:spcBef>
            </a:pPr>
            <a:r>
              <a:rPr lang="en-GB" sz="2000" spc="-40" dirty="0">
                <a:cs typeface="Tahoma"/>
              </a:rPr>
              <a:t>Expansion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right</a:t>
            </a:r>
            <a:r>
              <a:rPr lang="en-GB" sz="200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half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using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D-</a:t>
            </a:r>
            <a:r>
              <a:rPr lang="en-GB" sz="2000" spc="-25" dirty="0">
                <a:cs typeface="Tahoma"/>
              </a:rPr>
              <a:t>box</a:t>
            </a:r>
            <a:endParaRPr lang="en-GB" sz="2000" dirty="0">
              <a:cs typeface="Tahoma"/>
            </a:endParaRPr>
          </a:p>
          <a:p>
            <a:pPr marL="469900" lvl="1">
              <a:lnSpc>
                <a:spcPct val="100000"/>
              </a:lnSpc>
              <a:spcBef>
                <a:spcPts val="5"/>
              </a:spcBef>
            </a:pPr>
            <a:r>
              <a:rPr lang="en-GB" sz="2000" dirty="0">
                <a:cs typeface="Tahoma"/>
              </a:rPr>
              <a:t>Bit</a:t>
            </a:r>
            <a:r>
              <a:rPr lang="en-GB" sz="2000" spc="8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substitution</a:t>
            </a:r>
            <a:r>
              <a:rPr lang="en-GB" sz="2000" spc="3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using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S-</a:t>
            </a:r>
            <a:r>
              <a:rPr lang="en-GB" sz="2000" spc="-20" dirty="0">
                <a:cs typeface="Tahoma"/>
              </a:rPr>
              <a:t>boxes</a:t>
            </a:r>
            <a:endParaRPr lang="en-GB" sz="2000" dirty="0">
              <a:cs typeface="Tahoma"/>
            </a:endParaRPr>
          </a:p>
          <a:p>
            <a:pPr marL="469900" lvl="1">
              <a:lnSpc>
                <a:spcPct val="100000"/>
              </a:lnSpc>
            </a:pPr>
            <a:r>
              <a:rPr lang="en-GB" sz="2000" dirty="0">
                <a:cs typeface="Tahoma"/>
              </a:rPr>
              <a:t>Final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permutation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using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32-</a:t>
            </a:r>
            <a:r>
              <a:rPr lang="en-GB" sz="2000" dirty="0">
                <a:cs typeface="Tahoma"/>
              </a:rPr>
              <a:t>bit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permutation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matrix</a:t>
            </a:r>
            <a:r>
              <a:rPr lang="en-GB" sz="2000" dirty="0">
                <a:cs typeface="Tahoma"/>
              </a:rPr>
              <a:t> </a:t>
            </a:r>
            <a:r>
              <a:rPr lang="en-GB" sz="2000" i="1" spc="-50" dirty="0">
                <a:cs typeface="Arial"/>
              </a:rPr>
              <a:t>P</a:t>
            </a: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8408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r>
              <a:rPr lang="en-GB" sz="2000" dirty="0"/>
              <a:t>Symmetric encryption</a:t>
            </a:r>
          </a:p>
          <a:p>
            <a:endParaRPr lang="en-GB" sz="2000" dirty="0"/>
          </a:p>
          <a:p>
            <a:r>
              <a:rPr lang="en-GB" sz="2000" dirty="0"/>
              <a:t>Block vs Stream Ciphers </a:t>
            </a:r>
          </a:p>
          <a:p>
            <a:endParaRPr lang="en-GB" sz="2000" dirty="0"/>
          </a:p>
          <a:p>
            <a:r>
              <a:rPr lang="en-GB" sz="2000" dirty="0"/>
              <a:t>Feistel Cipher</a:t>
            </a:r>
          </a:p>
          <a:p>
            <a:endParaRPr lang="en-GB" sz="2000" dirty="0"/>
          </a:p>
          <a:p>
            <a:r>
              <a:rPr lang="en-GB" sz="2000" dirty="0"/>
              <a:t>DES</a:t>
            </a:r>
          </a:p>
          <a:p>
            <a:endParaRPr lang="en-GB" sz="2000" dirty="0"/>
          </a:p>
          <a:p>
            <a:r>
              <a:rPr lang="en-GB" sz="2000" dirty="0"/>
              <a:t>Recap</a:t>
            </a:r>
          </a:p>
          <a:p>
            <a:endParaRPr lang="en-GB" sz="2000" dirty="0"/>
          </a:p>
          <a:p>
            <a:r>
              <a:rPr lang="en-GB" sz="2000" dirty="0"/>
              <a:t>PSS</a:t>
            </a:r>
          </a:p>
        </p:txBody>
      </p:sp>
    </p:spTree>
    <p:extLst>
      <p:ext uri="{BB962C8B-B14F-4D97-AF65-F5344CB8AC3E}">
        <p14:creationId xmlns:p14="http://schemas.microsoft.com/office/powerpoint/2010/main" val="3032430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DES Round Breakdown</a:t>
            </a:r>
          </a:p>
        </p:txBody>
      </p:sp>
      <p:pic>
        <p:nvPicPr>
          <p:cNvPr id="5122" name="Picture 2" descr="Data Encryption Standard">
            <a:extLst>
              <a:ext uri="{FF2B5EF4-FFF2-40B4-BE49-F238E27FC236}">
                <a16:creationId xmlns:a16="http://schemas.microsoft.com/office/drawing/2014/main" id="{07BFBABC-36AB-75DA-FEA0-09C87B95CC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91" y="1885279"/>
            <a:ext cx="4208766" cy="454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769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Bit expansion using D-Box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38100" marR="646430">
              <a:lnSpc>
                <a:spcPct val="125499"/>
              </a:lnSpc>
              <a:spcBef>
                <a:spcPts val="95"/>
              </a:spcBef>
            </a:pPr>
            <a:r>
              <a:rPr lang="en-GB" sz="2000" dirty="0">
                <a:cs typeface="Tahoma"/>
              </a:rPr>
              <a:t>The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right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half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the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64-bit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input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R</a:t>
            </a:r>
            <a:r>
              <a:rPr lang="en-GB" sz="2000" i="1" baseline="-6944" dirty="0">
                <a:cs typeface="Trebuchet MS"/>
              </a:rPr>
              <a:t>i</a:t>
            </a:r>
            <a:r>
              <a:rPr lang="en-GB" sz="2000" i="1" baseline="-6944" dirty="0">
                <a:cs typeface="Arial"/>
              </a:rPr>
              <a:t>−</a:t>
            </a:r>
            <a:r>
              <a:rPr lang="en-GB" sz="2000" baseline="-6944" dirty="0">
                <a:cs typeface="Microsoft Sans Serif"/>
              </a:rPr>
              <a:t>1</a:t>
            </a:r>
            <a:r>
              <a:rPr lang="en-GB" sz="2000" spc="292" baseline="-6944" dirty="0">
                <a:cs typeface="Microsoft Sans Serif"/>
              </a:rPr>
              <a:t> </a:t>
            </a:r>
            <a:r>
              <a:rPr lang="en-GB" sz="2000" dirty="0">
                <a:cs typeface="Tahoma"/>
              </a:rPr>
              <a:t>is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32-</a:t>
            </a:r>
            <a:r>
              <a:rPr lang="en-GB" sz="2000" spc="-25" dirty="0">
                <a:cs typeface="Tahoma"/>
              </a:rPr>
              <a:t>bit</a:t>
            </a:r>
          </a:p>
          <a:p>
            <a:pPr marL="38100" marR="646430">
              <a:lnSpc>
                <a:spcPct val="125499"/>
              </a:lnSpc>
              <a:spcBef>
                <a:spcPts val="95"/>
              </a:spcBef>
            </a:pPr>
            <a:endParaRPr lang="en-GB" sz="2000" spc="-25" dirty="0">
              <a:cs typeface="Tahoma"/>
            </a:endParaRPr>
          </a:p>
          <a:p>
            <a:pPr marL="38100" marR="646430">
              <a:lnSpc>
                <a:spcPct val="125499"/>
              </a:lnSpc>
              <a:spcBef>
                <a:spcPts val="95"/>
              </a:spcBef>
            </a:pPr>
            <a:r>
              <a:rPr lang="en-GB" sz="2000" spc="-25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However,</a:t>
            </a:r>
            <a:r>
              <a:rPr lang="en-GB" sz="2000" spc="-8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8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input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key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K</a:t>
            </a:r>
            <a:r>
              <a:rPr lang="en-GB" sz="2000" i="1" baseline="-6944" dirty="0">
                <a:cs typeface="Trebuchet MS"/>
              </a:rPr>
              <a:t>i</a:t>
            </a:r>
            <a:r>
              <a:rPr lang="en-GB" sz="2000" i="1" spc="7" baseline="-6944" dirty="0">
                <a:cs typeface="Trebuchet MS"/>
              </a:rPr>
              <a:t> </a:t>
            </a:r>
            <a:r>
              <a:rPr lang="en-GB" sz="2000" dirty="0">
                <a:cs typeface="Tahoma"/>
              </a:rPr>
              <a:t>is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48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bit</a:t>
            </a:r>
          </a:p>
          <a:p>
            <a:pPr marL="38100" marR="646430">
              <a:lnSpc>
                <a:spcPct val="125499"/>
              </a:lnSpc>
              <a:spcBef>
                <a:spcPts val="95"/>
              </a:spcBef>
            </a:pPr>
            <a:endParaRPr lang="en-GB" sz="2000" dirty="0"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lang="en-GB" sz="2000" dirty="0">
                <a:cs typeface="Tahoma"/>
              </a:rPr>
              <a:t>The</a:t>
            </a:r>
            <a:r>
              <a:rPr lang="en-GB" sz="2000" spc="-1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expansion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10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R</a:t>
            </a:r>
            <a:r>
              <a:rPr lang="en-GB" sz="2000" i="1" baseline="-6944" dirty="0">
                <a:cs typeface="Trebuchet MS"/>
              </a:rPr>
              <a:t>i</a:t>
            </a:r>
            <a:r>
              <a:rPr lang="en-GB" sz="2000" i="1" baseline="-6944" dirty="0">
                <a:cs typeface="Arial"/>
              </a:rPr>
              <a:t>−</a:t>
            </a:r>
            <a:r>
              <a:rPr lang="en-GB" sz="2000" baseline="-6944" dirty="0">
                <a:cs typeface="Microsoft Sans Serif"/>
              </a:rPr>
              <a:t>1</a:t>
            </a:r>
            <a:r>
              <a:rPr lang="en-GB" sz="2000" spc="330" baseline="-6944" dirty="0">
                <a:cs typeface="Microsoft Sans Serif"/>
              </a:rPr>
              <a:t> </a:t>
            </a:r>
            <a:r>
              <a:rPr lang="en-GB" sz="2000" dirty="0">
                <a:cs typeface="Tahoma"/>
              </a:rPr>
              <a:t>is</a:t>
            </a:r>
            <a:r>
              <a:rPr lang="en-GB" sz="2000" spc="-1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done </a:t>
            </a:r>
            <a:r>
              <a:rPr lang="en-GB" sz="2000" spc="-50" dirty="0">
                <a:cs typeface="Tahoma"/>
              </a:rPr>
              <a:t>using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i="1" spc="-50" dirty="0">
                <a:cs typeface="Arial"/>
              </a:rPr>
              <a:t>D-</a:t>
            </a:r>
            <a:r>
              <a:rPr lang="en-GB" sz="2000" i="1" spc="-25" dirty="0">
                <a:cs typeface="Arial"/>
              </a:rPr>
              <a:t>Box</a:t>
            </a:r>
          </a:p>
          <a:p>
            <a:pPr marL="38100">
              <a:lnSpc>
                <a:spcPct val="100000"/>
              </a:lnSpc>
              <a:spcBef>
                <a:spcPts val="470"/>
              </a:spcBef>
            </a:pPr>
            <a:endParaRPr lang="en-GB" sz="2000" dirty="0">
              <a:cs typeface="Arial"/>
            </a:endParaRPr>
          </a:p>
          <a:p>
            <a:pPr marL="38100" marR="30480">
              <a:lnSpc>
                <a:spcPct val="102699"/>
              </a:lnSpc>
              <a:spcBef>
                <a:spcPts val="204"/>
              </a:spcBef>
            </a:pPr>
            <a:r>
              <a:rPr lang="en-GB" sz="2000" spc="-20" dirty="0">
                <a:cs typeface="Calibri"/>
              </a:rPr>
              <a:t>XOR</a:t>
            </a:r>
            <a:r>
              <a:rPr lang="en-GB" sz="2000" spc="-15" dirty="0">
                <a:cs typeface="Calibri"/>
              </a:rPr>
              <a:t> </a:t>
            </a:r>
            <a:r>
              <a:rPr lang="en-GB" sz="2000" spc="-35" dirty="0">
                <a:cs typeface="Tahoma"/>
              </a:rPr>
              <a:t>operation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is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then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done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on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expanded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i="1" spc="-30" dirty="0">
                <a:cs typeface="Arial"/>
              </a:rPr>
              <a:t>R</a:t>
            </a:r>
            <a:r>
              <a:rPr lang="en-GB" sz="2000" i="1" spc="-44" baseline="-6944" dirty="0">
                <a:cs typeface="Trebuchet MS"/>
              </a:rPr>
              <a:t>i</a:t>
            </a:r>
            <a:r>
              <a:rPr lang="en-GB" sz="2000" i="1" spc="-44" baseline="-6944" dirty="0">
                <a:cs typeface="Arial"/>
              </a:rPr>
              <a:t>−</a:t>
            </a:r>
            <a:r>
              <a:rPr lang="en-GB" sz="2000" i="1" spc="-52" baseline="-6944" dirty="0">
                <a:cs typeface="Arial"/>
              </a:rPr>
              <a:t> </a:t>
            </a:r>
            <a:r>
              <a:rPr lang="en-GB" sz="2000" baseline="-6944" dirty="0">
                <a:cs typeface="Microsoft Sans Serif"/>
              </a:rPr>
              <a:t>1</a:t>
            </a:r>
            <a:r>
              <a:rPr lang="en-GB" sz="2000" spc="240" baseline="-6944" dirty="0">
                <a:cs typeface="Microsoft Sans Serif"/>
              </a:rPr>
              <a:t> </a:t>
            </a:r>
            <a:r>
              <a:rPr lang="en-GB" sz="2000" spc="-35" dirty="0">
                <a:cs typeface="Tahoma"/>
              </a:rPr>
              <a:t>and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K</a:t>
            </a:r>
            <a:r>
              <a:rPr lang="en-GB" sz="2000" i="1" baseline="-6944" dirty="0">
                <a:cs typeface="Trebuchet MS"/>
              </a:rPr>
              <a:t>i</a:t>
            </a:r>
            <a:r>
              <a:rPr lang="en-GB" sz="2000" i="1" spc="-232" baseline="-6944" dirty="0">
                <a:cs typeface="Trebuchet MS"/>
              </a:rPr>
              <a:t> </a:t>
            </a:r>
            <a:r>
              <a:rPr lang="en-GB" sz="2000" spc="-50" dirty="0">
                <a:cs typeface="Tahoma"/>
              </a:rPr>
              <a:t>, </a:t>
            </a:r>
            <a:r>
              <a:rPr lang="en-GB" sz="2000" spc="-55" dirty="0">
                <a:cs typeface="Tahoma"/>
              </a:rPr>
              <a:t>before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being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passed</a:t>
            </a:r>
            <a:r>
              <a:rPr lang="en-GB" sz="2000" spc="-7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into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75" dirty="0">
                <a:cs typeface="Tahoma"/>
              </a:rPr>
              <a:t>S-</a:t>
            </a:r>
            <a:r>
              <a:rPr lang="en-GB" sz="2000" spc="-10" dirty="0">
                <a:cs typeface="Tahoma"/>
              </a:rPr>
              <a:t>boxes</a:t>
            </a:r>
            <a:endParaRPr lang="en-GB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9383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D-Box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60CE8-07BB-2565-7D6C-A04DC4DA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 descr="Data Encryption Standard">
            <a:extLst>
              <a:ext uri="{FF2B5EF4-FFF2-40B4-BE49-F238E27FC236}">
                <a16:creationId xmlns:a16="http://schemas.microsoft.com/office/drawing/2014/main" id="{5427D7B8-8B8C-FFE9-CC3A-5C55647E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74" y="2390775"/>
            <a:ext cx="5957252" cy="307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925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Bit substitution using S-boxes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marL="12700" marR="1637664">
              <a:lnSpc>
                <a:spcPct val="113599"/>
              </a:lnSpc>
              <a:spcBef>
                <a:spcPts val="100"/>
              </a:spcBef>
            </a:pPr>
            <a:r>
              <a:rPr lang="en-GB" sz="2000" spc="-50" dirty="0">
                <a:cs typeface="Tahoma"/>
              </a:rPr>
              <a:t>Designed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to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achieve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confusion </a:t>
            </a:r>
            <a:r>
              <a:rPr lang="en-GB" sz="2000" spc="-60" dirty="0">
                <a:cs typeface="Tahoma"/>
              </a:rPr>
              <a:t>Involves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the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use</a:t>
            </a:r>
            <a:r>
              <a:rPr lang="en-GB" sz="2000" spc="-7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8</a:t>
            </a:r>
            <a:r>
              <a:rPr lang="en-GB" sz="2000" spc="-55" dirty="0">
                <a:cs typeface="Tahoma"/>
              </a:rPr>
              <a:t> S-</a:t>
            </a:r>
            <a:r>
              <a:rPr lang="en-GB" sz="2000" spc="-20" dirty="0">
                <a:cs typeface="Tahoma"/>
              </a:rPr>
              <a:t>boxes</a:t>
            </a:r>
            <a:endParaRPr lang="en-GB" sz="2000" dirty="0">
              <a:cs typeface="Tahoma"/>
            </a:endParaRPr>
          </a:p>
          <a:p>
            <a:pPr marL="746760" lvl="1">
              <a:lnSpc>
                <a:spcPct val="100000"/>
              </a:lnSpc>
              <a:spcBef>
                <a:spcPts val="340"/>
              </a:spcBef>
            </a:pPr>
            <a:r>
              <a:rPr lang="en-GB" sz="2000" spc="-10" dirty="0">
                <a:cs typeface="Tahoma"/>
              </a:rPr>
              <a:t>Each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S-</a:t>
            </a:r>
            <a:r>
              <a:rPr lang="en-GB" sz="2000" dirty="0">
                <a:cs typeface="Tahoma"/>
              </a:rPr>
              <a:t>box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uses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unique</a:t>
            </a:r>
            <a:r>
              <a:rPr lang="en-GB" sz="200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table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to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perform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bit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substitution</a:t>
            </a:r>
          </a:p>
          <a:p>
            <a:pPr marL="746760" lvl="1">
              <a:lnSpc>
                <a:spcPct val="100000"/>
              </a:lnSpc>
              <a:spcBef>
                <a:spcPts val="340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lang="en-GB" sz="2000" spc="-10" dirty="0">
                <a:cs typeface="Tahoma"/>
              </a:rPr>
              <a:t>Each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S-</a:t>
            </a:r>
            <a:r>
              <a:rPr lang="en-GB" sz="2000" spc="-10" dirty="0">
                <a:cs typeface="Tahoma"/>
              </a:rPr>
              <a:t>box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accepts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6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input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bits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and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produces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4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outputs</a:t>
            </a:r>
            <a:endParaRPr lang="en-GB" sz="2000" dirty="0">
              <a:cs typeface="Tahoma"/>
            </a:endParaRPr>
          </a:p>
          <a:p>
            <a:pPr marL="746760" lvl="1">
              <a:lnSpc>
                <a:spcPct val="100000"/>
              </a:lnSpc>
              <a:spcBef>
                <a:spcPts val="185"/>
              </a:spcBef>
            </a:pPr>
            <a:r>
              <a:rPr lang="en-GB" sz="2000" dirty="0">
                <a:cs typeface="Tahoma"/>
              </a:rPr>
              <a:t>The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first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and </a:t>
            </a:r>
            <a:r>
              <a:rPr lang="en-GB" sz="2000" spc="-10" dirty="0">
                <a:cs typeface="Tahoma"/>
              </a:rPr>
              <a:t>last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bits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refer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to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the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table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i="1" spc="-25" dirty="0">
                <a:solidFill>
                  <a:srgbClr val="FF0000"/>
                </a:solidFill>
                <a:cs typeface="Arial"/>
              </a:rPr>
              <a:t>row</a:t>
            </a:r>
            <a:endParaRPr lang="en-GB" sz="2000" dirty="0">
              <a:cs typeface="Arial"/>
            </a:endParaRPr>
          </a:p>
          <a:p>
            <a:pPr marL="746760" lvl="1">
              <a:lnSpc>
                <a:spcPct val="100000"/>
              </a:lnSpc>
            </a:pPr>
            <a:r>
              <a:rPr lang="en-GB" sz="2000" dirty="0">
                <a:cs typeface="Tahoma"/>
              </a:rPr>
              <a:t>The</a:t>
            </a:r>
            <a:r>
              <a:rPr lang="en-GB" sz="2000" spc="-35" dirty="0">
                <a:cs typeface="Tahoma"/>
              </a:rPr>
              <a:t> middle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4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bits </a:t>
            </a:r>
            <a:r>
              <a:rPr lang="en-GB" sz="2000" spc="-40" dirty="0">
                <a:cs typeface="Tahoma"/>
              </a:rPr>
              <a:t>refer </a:t>
            </a:r>
            <a:r>
              <a:rPr lang="en-GB" sz="2000" dirty="0">
                <a:cs typeface="Tahoma"/>
              </a:rPr>
              <a:t>to</a:t>
            </a:r>
            <a:r>
              <a:rPr lang="en-GB" sz="2000" spc="-1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the</a:t>
            </a:r>
            <a:r>
              <a:rPr lang="en-GB" sz="2000" spc="-25" dirty="0">
                <a:cs typeface="Tahoma"/>
              </a:rPr>
              <a:t> table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i="1" spc="-10" dirty="0">
                <a:solidFill>
                  <a:srgbClr val="FF0000"/>
                </a:solidFill>
                <a:cs typeface="Arial"/>
              </a:rPr>
              <a:t>column</a:t>
            </a:r>
            <a:endParaRPr lang="en-GB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509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S-boxes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 marR="5080">
              <a:lnSpc>
                <a:spcPts val="1200"/>
              </a:lnSpc>
              <a:spcBef>
                <a:spcPts val="229"/>
              </a:spcBef>
            </a:pPr>
            <a:endParaRPr lang="en-GB" sz="2000" b="1" dirty="0">
              <a:cs typeface="Tahoma"/>
            </a:endParaRPr>
          </a:p>
        </p:txBody>
      </p:sp>
      <p:pic>
        <p:nvPicPr>
          <p:cNvPr id="7170" name="Picture 2" descr="Scheme presenting an application of S-boxes in the DES algorithm (on... |  Download Scientific Diagram">
            <a:extLst>
              <a:ext uri="{FF2B5EF4-FFF2-40B4-BE49-F238E27FC236}">
                <a16:creationId xmlns:a16="http://schemas.microsoft.com/office/drawing/2014/main" id="{2B9D06A2-2695-4990-4927-90B2DC32F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7" y="2188225"/>
            <a:ext cx="6029325" cy="417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214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Stage-level permutation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50" y="2224007"/>
            <a:ext cx="8843589" cy="3625148"/>
          </a:xfrm>
        </p:spPr>
        <p:txBody>
          <a:bodyPr anchor="ctr">
            <a:noAutofit/>
          </a:bodyPr>
          <a:lstStyle/>
          <a:p>
            <a:pPr marL="12700" marR="5080">
              <a:lnSpc>
                <a:spcPct val="102899"/>
              </a:lnSpc>
              <a:spcBef>
                <a:spcPts val="65"/>
              </a:spcBef>
            </a:pPr>
            <a:r>
              <a:rPr lang="en-GB" sz="2000" spc="-30" dirty="0">
                <a:cs typeface="Tahoma"/>
              </a:rPr>
              <a:t>Before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passing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onto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next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round,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permutation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is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performed </a:t>
            </a:r>
            <a:r>
              <a:rPr lang="en-GB" sz="2000" spc="-20" dirty="0">
                <a:cs typeface="Tahoma"/>
              </a:rPr>
              <a:t>on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S-</a:t>
            </a:r>
            <a:r>
              <a:rPr lang="en-GB" sz="2000" spc="-20" dirty="0">
                <a:cs typeface="Tahoma"/>
              </a:rPr>
              <a:t>box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output</a:t>
            </a:r>
          </a:p>
          <a:p>
            <a:pPr marL="12700" marR="5080">
              <a:lnSpc>
                <a:spcPct val="102899"/>
              </a:lnSpc>
              <a:spcBef>
                <a:spcPts val="65"/>
              </a:spcBef>
            </a:pPr>
            <a:endParaRPr lang="en-GB" sz="2000" dirty="0">
              <a:cs typeface="Tahoma"/>
            </a:endParaRPr>
          </a:p>
          <a:p>
            <a:pPr marL="12700" marR="479425">
              <a:lnSpc>
                <a:spcPct val="102699"/>
              </a:lnSpc>
              <a:spcBef>
                <a:spcPts val="310"/>
              </a:spcBef>
            </a:pPr>
            <a:r>
              <a:rPr lang="en-GB" sz="2000" dirty="0">
                <a:cs typeface="Tahoma"/>
              </a:rPr>
              <a:t>It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is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done </a:t>
            </a:r>
            <a:r>
              <a:rPr lang="en-GB" sz="2000" spc="-40" dirty="0">
                <a:cs typeface="Tahoma"/>
              </a:rPr>
              <a:t>using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unique </a:t>
            </a:r>
            <a:r>
              <a:rPr lang="en-GB" sz="2000" spc="-35" dirty="0">
                <a:cs typeface="Tahoma"/>
              </a:rPr>
              <a:t>permutation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table,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similar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in </a:t>
            </a:r>
            <a:r>
              <a:rPr lang="en-GB" sz="2000" spc="-35" dirty="0">
                <a:cs typeface="Tahoma"/>
              </a:rPr>
              <a:t>principle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to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permutation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stage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at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beginning</a:t>
            </a:r>
            <a:endParaRPr lang="en-GB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6629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E36BA-4DC7-16FD-6261-4DFFC057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and find the strengths and we</a:t>
            </a:r>
            <a:r>
              <a:rPr lang="en-US" sz="4800" dirty="0">
                <a:solidFill>
                  <a:srgbClr val="FFFFFF"/>
                </a:solidFill>
              </a:rPr>
              <a:t>aknesses of DES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6709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Strengths and weaknesses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495A1B-3D13-B895-72DE-E9EA4EEDA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076173"/>
              </p:ext>
            </p:extLst>
          </p:nvPr>
        </p:nvGraphicFramePr>
        <p:xfrm>
          <a:off x="838198" y="301899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812401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89689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Weaknesses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90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Avalanche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officially be brute forced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8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 of a 56 bit-key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S-box output can be the same for 2 inputs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54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Same methods for decryption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be predicted using complementary encryption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4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75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Recap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50" y="4239391"/>
            <a:ext cx="8843589" cy="1609764"/>
          </a:xfrm>
        </p:spPr>
        <p:txBody>
          <a:bodyPr anchor="ctr">
            <a:noAutofit/>
          </a:bodyPr>
          <a:lstStyle/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lang="en-GB" sz="2000" spc="-30" dirty="0">
                <a:cs typeface="Tahoma"/>
              </a:rPr>
              <a:t>Today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we</a:t>
            </a:r>
            <a:r>
              <a:rPr lang="en-GB" sz="2000" spc="-8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looked</a:t>
            </a:r>
            <a:r>
              <a:rPr lang="en-GB" sz="2000" spc="-1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at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symmetric </a:t>
            </a:r>
            <a:r>
              <a:rPr lang="en-GB" sz="2000" spc="-10" dirty="0">
                <a:cs typeface="Tahoma"/>
              </a:rPr>
              <a:t>encryption </a:t>
            </a: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endParaRPr lang="en-GB" sz="2000" spc="-10" dirty="0"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lang="en-GB" sz="2000" spc="-20" dirty="0">
                <a:cs typeface="Tahoma"/>
              </a:rPr>
              <a:t>We</a:t>
            </a:r>
            <a:r>
              <a:rPr lang="en-GB" sz="2000" spc="-7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also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looked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at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stream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and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block</a:t>
            </a:r>
            <a:r>
              <a:rPr lang="en-GB" sz="200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ciphers</a:t>
            </a: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endParaRPr lang="en-GB" sz="2000" spc="-35" dirty="0"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lang="en-GB" sz="2000" spc="-10" dirty="0">
                <a:cs typeface="Tahoma"/>
              </a:rPr>
              <a:t>We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looked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at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DES</a:t>
            </a:r>
            <a:r>
              <a:rPr lang="en-GB" sz="2000" spc="3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and </a:t>
            </a:r>
            <a:r>
              <a:rPr lang="en-GB" sz="2000" spc="-50" dirty="0">
                <a:cs typeface="Tahoma"/>
              </a:rPr>
              <a:t>how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it</a:t>
            </a:r>
            <a:r>
              <a:rPr lang="en-GB" sz="2000" spc="4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works</a:t>
            </a: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lang="en-GB" sz="2000" spc="-10" dirty="0">
                <a:cs typeface="Tahoma"/>
              </a:rPr>
              <a:t>Next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week: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i="1" spc="-40" dirty="0">
                <a:solidFill>
                  <a:srgbClr val="FF0000"/>
                </a:solidFill>
                <a:cs typeface="Arial"/>
              </a:rPr>
              <a:t>Symmetric </a:t>
            </a:r>
            <a:r>
              <a:rPr lang="en-GB" sz="2000" i="1" spc="-30" dirty="0">
                <a:solidFill>
                  <a:srgbClr val="FF0000"/>
                </a:solidFill>
                <a:cs typeface="Arial"/>
              </a:rPr>
              <a:t>encryption II</a:t>
            </a:r>
            <a:endParaRPr lang="en-GB" sz="2000" dirty="0">
              <a:cs typeface="Arial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spc="-70" dirty="0"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endParaRPr lang="en-GB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3117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50" y="2224007"/>
            <a:ext cx="8843589" cy="3625148"/>
          </a:xfrm>
        </p:spPr>
        <p:txBody>
          <a:bodyPr anchor="ctr">
            <a:noAutofit/>
          </a:bodyPr>
          <a:lstStyle/>
          <a:p>
            <a:pPr marL="12700" marR="190500">
              <a:lnSpc>
                <a:spcPct val="103299"/>
              </a:lnSpc>
              <a:spcBef>
                <a:spcPts val="60"/>
              </a:spcBef>
            </a:pPr>
            <a:r>
              <a:rPr lang="en-GB" sz="2000" spc="-25" dirty="0">
                <a:cs typeface="Tahoma"/>
              </a:rPr>
              <a:t>Using the paper available on </a:t>
            </a:r>
            <a:r>
              <a:rPr lang="en-GB" sz="2000" spc="-25" dirty="0" err="1">
                <a:cs typeface="Tahoma"/>
              </a:rPr>
              <a:t>moodle</a:t>
            </a:r>
            <a:r>
              <a:rPr lang="en-GB" sz="2000" spc="-25" dirty="0">
                <a:cs typeface="Tahoma"/>
              </a:rPr>
              <a:t>, write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</a:t>
            </a:r>
            <a:r>
              <a:rPr lang="en-GB" sz="2000" spc="-7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critical </a:t>
            </a:r>
            <a:r>
              <a:rPr lang="en-GB" sz="2000" spc="-60" dirty="0">
                <a:cs typeface="Tahoma"/>
              </a:rPr>
              <a:t>review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different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block </a:t>
            </a:r>
            <a:r>
              <a:rPr lang="en-GB" sz="2000" spc="-35" dirty="0">
                <a:cs typeface="Tahoma"/>
              </a:rPr>
              <a:t>cipher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modes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operation and compare to find which is best in certain scenarios.</a:t>
            </a:r>
          </a:p>
          <a:p>
            <a:pPr marL="12700" marR="190500">
              <a:lnSpc>
                <a:spcPct val="103299"/>
              </a:lnSpc>
              <a:spcBef>
                <a:spcPts val="60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lang="en-GB" sz="2000" spc="-25" dirty="0">
                <a:cs typeface="Tahoma"/>
              </a:rPr>
              <a:t>Upload </a:t>
            </a:r>
            <a:r>
              <a:rPr lang="en-GB" sz="2000" spc="-45" dirty="0">
                <a:cs typeface="Tahoma"/>
              </a:rPr>
              <a:t>your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completed</a:t>
            </a:r>
            <a:r>
              <a:rPr lang="en-GB" sz="2000" spc="-1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work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to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i="1" spc="-20" dirty="0">
                <a:cs typeface="Arial"/>
              </a:rPr>
              <a:t>Moodle</a:t>
            </a:r>
            <a:r>
              <a:rPr lang="en-GB" sz="2000" i="1" spc="90" dirty="0">
                <a:cs typeface="Arial"/>
              </a:rPr>
              <a:t> </a:t>
            </a:r>
            <a:r>
              <a:rPr lang="en-GB" sz="2000" spc="-60" dirty="0">
                <a:cs typeface="Tahoma"/>
              </a:rPr>
              <a:t>before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next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b="1" i="1" spc="-10" dirty="0">
                <a:solidFill>
                  <a:srgbClr val="FF0000"/>
                </a:solidFill>
                <a:cs typeface="Arial"/>
              </a:rPr>
              <a:t>Thursday</a:t>
            </a:r>
            <a:endParaRPr lang="en-GB" sz="2000" b="1" dirty="0">
              <a:solidFill>
                <a:srgbClr val="FF0000"/>
              </a:solidFill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2780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 of 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endParaRPr lang="en-GB" sz="2000" b="1" dirty="0">
              <a:cs typeface="Tahoma"/>
            </a:endParaRPr>
          </a:p>
        </p:txBody>
      </p:sp>
      <p:pic>
        <p:nvPicPr>
          <p:cNvPr id="1028" name="Picture 4" descr="Symmetric vs. Asymmetric Encryption - What are differences?">
            <a:extLst>
              <a:ext uri="{FF2B5EF4-FFF2-40B4-BE49-F238E27FC236}">
                <a16:creationId xmlns:a16="http://schemas.microsoft.com/office/drawing/2014/main" id="{A0277BED-0F8D-41E8-4061-DA9D62608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664" y="2088188"/>
            <a:ext cx="75819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462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E36BA-4DC7-16FD-6261-4DFFC057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729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GB" sz="2000" spc="-35" dirty="0">
                <a:cs typeface="Tahoma"/>
              </a:rPr>
              <a:t>Stream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ciphers</a:t>
            </a:r>
            <a:endParaRPr lang="en-GB" sz="2000" dirty="0">
              <a:cs typeface="Tahoma"/>
            </a:endParaRPr>
          </a:p>
          <a:p>
            <a:pPr marL="746760" lvl="1">
              <a:lnSpc>
                <a:spcPct val="100000"/>
              </a:lnSpc>
              <a:spcBef>
                <a:spcPts val="210"/>
              </a:spcBef>
            </a:pPr>
            <a:r>
              <a:rPr lang="en-GB" sz="2000" spc="-10" dirty="0">
                <a:cs typeface="Tahoma"/>
              </a:rPr>
              <a:t>Encrypt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stream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plaintext </a:t>
            </a:r>
            <a:r>
              <a:rPr lang="en-GB" sz="2000" spc="-50" dirty="0">
                <a:cs typeface="Tahoma"/>
              </a:rPr>
              <a:t>one</a:t>
            </a:r>
            <a:r>
              <a:rPr lang="en-GB" sz="2000" spc="-35" dirty="0">
                <a:cs typeface="Tahoma"/>
              </a:rPr>
              <a:t> byte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at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time</a:t>
            </a:r>
            <a:endParaRPr lang="en-GB" sz="2000" dirty="0">
              <a:cs typeface="Tahoma"/>
            </a:endParaRPr>
          </a:p>
          <a:p>
            <a:pPr marL="746760" lvl="1">
              <a:lnSpc>
                <a:spcPct val="100000"/>
              </a:lnSpc>
            </a:pPr>
            <a:r>
              <a:rPr lang="en-GB" sz="2000" spc="-35" dirty="0">
                <a:cs typeface="Tahoma"/>
              </a:rPr>
              <a:t>Performs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20" dirty="0">
                <a:cs typeface="Calibri"/>
              </a:rPr>
              <a:t>XOR</a:t>
            </a:r>
            <a:r>
              <a:rPr lang="en-GB" sz="2000" spc="65" dirty="0">
                <a:cs typeface="Calibri"/>
              </a:rPr>
              <a:t> </a:t>
            </a:r>
            <a:r>
              <a:rPr lang="en-GB" sz="2000" spc="-30" dirty="0">
                <a:cs typeface="Tahoma"/>
              </a:rPr>
              <a:t>operation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between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each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plaintext</a:t>
            </a:r>
            <a:r>
              <a:rPr lang="en-GB" sz="200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and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key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bits</a:t>
            </a:r>
            <a:endParaRPr lang="en-GB" sz="2000" dirty="0">
              <a:cs typeface="Tahoma"/>
            </a:endParaRPr>
          </a:p>
          <a:p>
            <a:pPr marL="746760" lvl="1">
              <a:lnSpc>
                <a:spcPct val="100000"/>
              </a:lnSpc>
              <a:spcBef>
                <a:spcPts val="50"/>
              </a:spcBef>
            </a:pPr>
            <a:r>
              <a:rPr lang="en-GB" sz="2000" spc="-20" dirty="0">
                <a:cs typeface="Tahoma"/>
              </a:rPr>
              <a:t>E.g., </a:t>
            </a:r>
            <a:r>
              <a:rPr lang="en-GB" sz="2000" spc="-35" dirty="0" err="1">
                <a:cs typeface="Tahoma"/>
              </a:rPr>
              <a:t>Vernam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cipher,</a:t>
            </a:r>
            <a:r>
              <a:rPr lang="en-GB" sz="2000" dirty="0">
                <a:cs typeface="Tahoma"/>
              </a:rPr>
              <a:t> </a:t>
            </a:r>
            <a:r>
              <a:rPr lang="en-GB" sz="2000" spc="-30" dirty="0" err="1">
                <a:cs typeface="Tahoma"/>
              </a:rPr>
              <a:t>Vige</a:t>
            </a:r>
            <a:r>
              <a:rPr lang="en-GB" sz="2000" spc="-75" dirty="0" err="1">
                <a:cs typeface="Tahoma"/>
              </a:rPr>
              <a:t>n</a:t>
            </a:r>
            <a:r>
              <a:rPr lang="en-GB" sz="2000" spc="-70" dirty="0" err="1">
                <a:cs typeface="Tahoma"/>
              </a:rPr>
              <a:t>er</a:t>
            </a:r>
            <a:r>
              <a:rPr lang="en-GB" sz="2000" spc="-5" dirty="0" err="1">
                <a:cs typeface="Tahoma"/>
              </a:rPr>
              <a:t>e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cipher</a:t>
            </a:r>
          </a:p>
          <a:p>
            <a:pPr marL="746760" lvl="1">
              <a:lnSpc>
                <a:spcPct val="100000"/>
              </a:lnSpc>
              <a:spcBef>
                <a:spcPts val="50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lang="en-GB" sz="2000" dirty="0">
                <a:cs typeface="Tahoma"/>
              </a:rPr>
              <a:t>Block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ciphers</a:t>
            </a:r>
            <a:endParaRPr lang="en-GB" sz="2000" dirty="0">
              <a:cs typeface="Tahoma"/>
            </a:endParaRPr>
          </a:p>
          <a:p>
            <a:pPr marL="746760" marR="1174750" lvl="1">
              <a:lnSpc>
                <a:spcPct val="100000"/>
              </a:lnSpc>
              <a:spcBef>
                <a:spcPts val="155"/>
              </a:spcBef>
            </a:pPr>
            <a:r>
              <a:rPr lang="en-GB" sz="2000" spc="-10" dirty="0">
                <a:cs typeface="Tahoma"/>
              </a:rPr>
              <a:t>Encrypt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i="1" spc="-25" dirty="0">
                <a:solidFill>
                  <a:srgbClr val="FF0000"/>
                </a:solidFill>
                <a:cs typeface="Arial"/>
              </a:rPr>
              <a:t>block</a:t>
            </a:r>
            <a:r>
              <a:rPr lang="en-GB" sz="2000" i="1" spc="-40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plaintext </a:t>
            </a:r>
            <a:r>
              <a:rPr lang="en-GB" sz="2000" dirty="0">
                <a:cs typeface="Tahoma"/>
              </a:rPr>
              <a:t>at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time </a:t>
            </a:r>
          </a:p>
          <a:p>
            <a:pPr marL="746760" marR="1174750" lvl="1">
              <a:lnSpc>
                <a:spcPct val="100000"/>
              </a:lnSpc>
              <a:spcBef>
                <a:spcPts val="155"/>
              </a:spcBef>
            </a:pPr>
            <a:r>
              <a:rPr lang="en-GB" sz="2000" dirty="0">
                <a:cs typeface="Tahoma"/>
              </a:rPr>
              <a:t>Block </a:t>
            </a:r>
            <a:r>
              <a:rPr lang="en-GB" sz="2000" spc="-30" dirty="0">
                <a:cs typeface="Tahoma"/>
              </a:rPr>
              <a:t>size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typically</a:t>
            </a:r>
            <a:r>
              <a:rPr lang="en-GB" sz="200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start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at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64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bits </a:t>
            </a:r>
          </a:p>
          <a:p>
            <a:pPr marL="746760" marR="1174750" lvl="1">
              <a:lnSpc>
                <a:spcPct val="100000"/>
              </a:lnSpc>
              <a:spcBef>
                <a:spcPts val="155"/>
              </a:spcBef>
            </a:pPr>
            <a:r>
              <a:rPr lang="en-GB" sz="2000" spc="-20" dirty="0">
                <a:cs typeface="Tahoma"/>
              </a:rPr>
              <a:t>E.g.,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DES,</a:t>
            </a:r>
            <a:r>
              <a:rPr lang="en-GB" sz="2000" spc="4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AES</a:t>
            </a:r>
            <a:endParaRPr lang="en-GB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6035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E36BA-4DC7-16FD-6261-4DFFC057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Feistel Cipher</a:t>
            </a:r>
          </a:p>
        </p:txBody>
      </p:sp>
    </p:spTree>
    <p:extLst>
      <p:ext uri="{BB962C8B-B14F-4D97-AF65-F5344CB8AC3E}">
        <p14:creationId xmlns:p14="http://schemas.microsoft.com/office/powerpoint/2010/main" val="178200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 on Feistel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lang="en-GB" sz="2000" spc="-40" dirty="0">
                <a:cs typeface="Tahoma"/>
              </a:rPr>
              <a:t>Based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on</a:t>
            </a:r>
            <a:r>
              <a:rPr lang="en-GB" sz="2000" spc="-75" dirty="0">
                <a:cs typeface="Tahoma"/>
              </a:rPr>
              <a:t> </a:t>
            </a:r>
            <a:r>
              <a:rPr lang="en-GB" sz="2000" i="1" spc="-30" dirty="0">
                <a:solidFill>
                  <a:srgbClr val="0000FF"/>
                </a:solidFill>
                <a:cs typeface="Arial"/>
              </a:rPr>
              <a:t>invertible</a:t>
            </a:r>
            <a:r>
              <a:rPr lang="en-GB" sz="2000" i="1" spc="20" dirty="0">
                <a:solidFill>
                  <a:srgbClr val="0000FF"/>
                </a:solidFill>
                <a:cs typeface="Arial"/>
              </a:rPr>
              <a:t> </a:t>
            </a:r>
            <a:r>
              <a:rPr lang="en-GB" sz="2000" i="1" spc="-25" dirty="0">
                <a:solidFill>
                  <a:srgbClr val="0000FF"/>
                </a:solidFill>
                <a:cs typeface="Arial"/>
              </a:rPr>
              <a:t>product</a:t>
            </a:r>
            <a:r>
              <a:rPr lang="en-GB" sz="2000" i="1" dirty="0">
                <a:solidFill>
                  <a:srgbClr val="0000FF"/>
                </a:solidFill>
                <a:cs typeface="Arial"/>
              </a:rPr>
              <a:t> </a:t>
            </a:r>
            <a:r>
              <a:rPr lang="en-GB" sz="2000" spc="-10" dirty="0">
                <a:cs typeface="Tahoma"/>
              </a:rPr>
              <a:t>cipher</a:t>
            </a: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GB" sz="2000" spc="-50" dirty="0">
                <a:cs typeface="Tahoma"/>
              </a:rPr>
              <a:t>Input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broken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down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into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two </a:t>
            </a:r>
            <a:r>
              <a:rPr lang="en-GB" sz="2000" spc="-10" dirty="0">
                <a:cs typeface="Tahoma"/>
              </a:rPr>
              <a:t>halves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GB" sz="2000" spc="-30" dirty="0">
                <a:cs typeface="Tahoma"/>
              </a:rPr>
              <a:t>Based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on</a:t>
            </a:r>
            <a:r>
              <a:rPr lang="en-GB" sz="2000" spc="-8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round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function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right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half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and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subkey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GB" sz="2000" spc="-40" dirty="0">
                <a:cs typeface="Tahoma"/>
              </a:rPr>
              <a:t>Consists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multiple </a:t>
            </a:r>
            <a:r>
              <a:rPr lang="en-GB" sz="2000" spc="-40" dirty="0">
                <a:cs typeface="Tahoma"/>
              </a:rPr>
              <a:t>operations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consisting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of:</a:t>
            </a:r>
            <a:endParaRPr lang="en-GB" sz="2000" dirty="0">
              <a:cs typeface="Tahoma"/>
            </a:endParaRPr>
          </a:p>
          <a:p>
            <a:pPr marL="746760" marR="57785" lvl="1">
              <a:lnSpc>
                <a:spcPct val="102000"/>
              </a:lnSpc>
              <a:spcBef>
                <a:spcPts val="305"/>
              </a:spcBef>
            </a:pPr>
            <a:r>
              <a:rPr lang="en-GB" sz="2000" spc="-35" dirty="0">
                <a:cs typeface="Tahoma"/>
              </a:rPr>
              <a:t>Performing</a:t>
            </a:r>
            <a:r>
              <a:rPr lang="en-GB" sz="2000" spc="-70" dirty="0">
                <a:cs typeface="Tahoma"/>
              </a:rPr>
              <a:t> </a:t>
            </a:r>
            <a:r>
              <a:rPr lang="en-GB" sz="2000" i="1" spc="-25" dirty="0">
                <a:cs typeface="Arial"/>
              </a:rPr>
              <a:t>substitution</a:t>
            </a:r>
            <a:r>
              <a:rPr lang="en-GB" sz="2000" i="1" spc="55" dirty="0">
                <a:cs typeface="Arial"/>
              </a:rPr>
              <a:t> </a:t>
            </a:r>
            <a:r>
              <a:rPr lang="en-GB" sz="2000" spc="-20" dirty="0">
                <a:cs typeface="Tahoma"/>
              </a:rPr>
              <a:t>on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the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left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half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data </a:t>
            </a:r>
          </a:p>
          <a:p>
            <a:pPr marL="746760" marR="57785" lvl="1">
              <a:lnSpc>
                <a:spcPct val="102000"/>
              </a:lnSpc>
              <a:spcBef>
                <a:spcPts val="305"/>
              </a:spcBef>
            </a:pPr>
            <a:r>
              <a:rPr lang="en-GB" sz="2000" spc="-25" dirty="0">
                <a:cs typeface="Tahoma"/>
              </a:rPr>
              <a:t>Permutation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operation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through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swapping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halves</a:t>
            </a:r>
            <a:endParaRPr lang="en-GB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0400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Shannon's Diffusion and Confusion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spc="-30" dirty="0">
                <a:cs typeface="Tahoma"/>
              </a:rPr>
              <a:t>Based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on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the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principle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that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</a:t>
            </a:r>
            <a:r>
              <a:rPr lang="en-GB" sz="2000" spc="-45" dirty="0">
                <a:cs typeface="Tahoma"/>
              </a:rPr>
              <a:t> cryptography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system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must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be</a:t>
            </a:r>
            <a:r>
              <a:rPr lang="en-GB" sz="200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resilient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against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statistical</a:t>
            </a:r>
            <a:r>
              <a:rPr lang="en-GB" sz="200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attacks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GB" sz="2000" spc="-10" dirty="0">
                <a:cs typeface="Tahoma"/>
              </a:rPr>
              <a:t>Diffusion</a:t>
            </a:r>
            <a:endParaRPr lang="en-GB" sz="2000" dirty="0">
              <a:cs typeface="Tahoma"/>
            </a:endParaRPr>
          </a:p>
          <a:p>
            <a:pPr marL="746760" lvl="1">
              <a:lnSpc>
                <a:spcPct val="100000"/>
              </a:lnSpc>
              <a:spcBef>
                <a:spcPts val="180"/>
              </a:spcBef>
            </a:pPr>
            <a:r>
              <a:rPr lang="en-GB" sz="2000" dirty="0">
                <a:cs typeface="Tahoma"/>
              </a:rPr>
              <a:t>Making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the </a:t>
            </a:r>
            <a:r>
              <a:rPr lang="en-GB" sz="2000" spc="-35" dirty="0">
                <a:cs typeface="Tahoma"/>
              </a:rPr>
              <a:t>relationship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between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the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i="1" spc="-10" dirty="0">
                <a:solidFill>
                  <a:srgbClr val="FF0000"/>
                </a:solidFill>
                <a:cs typeface="Arial"/>
              </a:rPr>
              <a:t>plaintext </a:t>
            </a:r>
            <a:r>
              <a:rPr lang="en-GB" sz="2000" spc="-40" dirty="0">
                <a:cs typeface="Tahoma"/>
              </a:rPr>
              <a:t>and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the</a:t>
            </a:r>
            <a:r>
              <a:rPr lang="en-GB" sz="2000" dirty="0">
                <a:cs typeface="Tahoma"/>
              </a:rPr>
              <a:t> </a:t>
            </a:r>
            <a:r>
              <a:rPr lang="en-GB" sz="2000" i="1" spc="-25" dirty="0">
                <a:solidFill>
                  <a:srgbClr val="FF0000"/>
                </a:solidFill>
                <a:cs typeface="Arial"/>
              </a:rPr>
              <a:t>ciphertext</a:t>
            </a:r>
            <a:r>
              <a:rPr lang="en-GB" sz="2000" i="1" spc="5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spc="-40" dirty="0">
                <a:cs typeface="Tahoma"/>
              </a:rPr>
              <a:t>as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complex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as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possible</a:t>
            </a:r>
            <a:endParaRPr lang="en-GB" sz="2000" dirty="0">
              <a:cs typeface="Tahoma"/>
            </a:endParaRPr>
          </a:p>
          <a:p>
            <a:pPr marL="746760" lvl="1">
              <a:lnSpc>
                <a:spcPct val="100000"/>
              </a:lnSpc>
            </a:pPr>
            <a:r>
              <a:rPr lang="en-GB" sz="2000" spc="-30" dirty="0">
                <a:cs typeface="Tahoma"/>
              </a:rPr>
              <a:t>Achieved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through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i="1" spc="-10" dirty="0">
                <a:cs typeface="Arial"/>
              </a:rPr>
              <a:t>permutation</a:t>
            </a:r>
          </a:p>
          <a:p>
            <a:pPr marL="746760" lvl="1">
              <a:lnSpc>
                <a:spcPct val="100000"/>
              </a:lnSpc>
            </a:pP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lang="en-GB" sz="2000" spc="-10" dirty="0">
                <a:cs typeface="Tahoma"/>
              </a:rPr>
              <a:t>Confusion</a:t>
            </a:r>
            <a:endParaRPr lang="en-GB" sz="2000" dirty="0">
              <a:cs typeface="Tahoma"/>
            </a:endParaRPr>
          </a:p>
          <a:p>
            <a:pPr marL="746760" lvl="1">
              <a:lnSpc>
                <a:spcPct val="100000"/>
              </a:lnSpc>
              <a:spcBef>
                <a:spcPts val="180"/>
              </a:spcBef>
            </a:pPr>
            <a:r>
              <a:rPr lang="en-GB" sz="2000" dirty="0">
                <a:cs typeface="Tahoma"/>
              </a:rPr>
              <a:t>Making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the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relationship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between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the </a:t>
            </a:r>
            <a:r>
              <a:rPr lang="en-GB" sz="2000" i="1" spc="-25" dirty="0">
                <a:solidFill>
                  <a:srgbClr val="FF0000"/>
                </a:solidFill>
                <a:cs typeface="Arial"/>
              </a:rPr>
              <a:t>ciphertext</a:t>
            </a:r>
            <a:r>
              <a:rPr lang="en-GB" sz="2000" i="1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spc="-35" dirty="0">
                <a:cs typeface="Tahoma"/>
              </a:rPr>
              <a:t>and</a:t>
            </a:r>
            <a:r>
              <a:rPr lang="en-GB" sz="2000" spc="-25" dirty="0">
                <a:cs typeface="Tahoma"/>
              </a:rPr>
              <a:t> the</a:t>
            </a:r>
            <a:r>
              <a:rPr lang="en-GB" sz="2000" dirty="0">
                <a:cs typeface="Tahoma"/>
              </a:rPr>
              <a:t> e</a:t>
            </a:r>
            <a:r>
              <a:rPr lang="en-GB" sz="2000" i="1" spc="-30" dirty="0">
                <a:solidFill>
                  <a:srgbClr val="FF0000"/>
                </a:solidFill>
                <a:cs typeface="Arial"/>
              </a:rPr>
              <a:t>ncryption </a:t>
            </a:r>
            <a:r>
              <a:rPr lang="en-GB" sz="2000" i="1" spc="-60" dirty="0">
                <a:solidFill>
                  <a:srgbClr val="FF0000"/>
                </a:solidFill>
                <a:cs typeface="Arial"/>
              </a:rPr>
              <a:t>key</a:t>
            </a:r>
            <a:r>
              <a:rPr lang="en-GB" sz="2000" i="1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spc="-40" dirty="0">
                <a:cs typeface="Tahoma"/>
              </a:rPr>
              <a:t>as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complex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as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possible</a:t>
            </a:r>
            <a:endParaRPr lang="en-GB" sz="2000" dirty="0">
              <a:cs typeface="Tahoma"/>
            </a:endParaRPr>
          </a:p>
          <a:p>
            <a:pPr marL="746760" lvl="1">
              <a:lnSpc>
                <a:spcPct val="100000"/>
              </a:lnSpc>
            </a:pPr>
            <a:r>
              <a:rPr lang="en-GB" sz="2000" spc="-30" dirty="0">
                <a:cs typeface="Tahoma"/>
              </a:rPr>
              <a:t>Achieved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through</a:t>
            </a:r>
            <a:r>
              <a:rPr lang="en-GB" sz="2000" spc="5" dirty="0">
                <a:cs typeface="Tahoma"/>
              </a:rPr>
              <a:t> </a:t>
            </a:r>
            <a:r>
              <a:rPr lang="en-GB" sz="2000" i="1" spc="-10" dirty="0">
                <a:cs typeface="Arial"/>
              </a:rPr>
              <a:t>substitution</a:t>
            </a:r>
            <a:endParaRPr lang="en-GB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713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Operation</a:t>
            </a:r>
          </a:p>
        </p:txBody>
      </p:sp>
      <p:pic>
        <p:nvPicPr>
          <p:cNvPr id="2054" name="Picture 6" descr="CRYPTO 2022: Provably Secure Reflection Ciphers - COSIC">
            <a:extLst>
              <a:ext uri="{FF2B5EF4-FFF2-40B4-BE49-F238E27FC236}">
                <a16:creationId xmlns:a16="http://schemas.microsoft.com/office/drawing/2014/main" id="{F50B352E-C53B-EFAB-33D0-14904AFF8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39" y="1613686"/>
            <a:ext cx="2956517" cy="52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6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4CEA-521C-E131-4E19-31C8168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A649-CE83-DE42-45BA-AFF75B68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GB" sz="2000" dirty="0">
                <a:cs typeface="Tahoma"/>
              </a:rPr>
              <a:t>Block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size</a:t>
            </a:r>
            <a:endParaRPr lang="en-GB" sz="2000" dirty="0">
              <a:cs typeface="Tahoma"/>
            </a:endParaRPr>
          </a:p>
          <a:p>
            <a:pPr marL="746760" lvl="1">
              <a:lnSpc>
                <a:spcPct val="100000"/>
              </a:lnSpc>
              <a:spcBef>
                <a:spcPts val="215"/>
              </a:spcBef>
            </a:pPr>
            <a:r>
              <a:rPr lang="en-GB" sz="2000" spc="-30" dirty="0">
                <a:cs typeface="Tahoma"/>
              </a:rPr>
              <a:t>Number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7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input</a:t>
            </a:r>
            <a:r>
              <a:rPr lang="en-GB" sz="2000" spc="-1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blocks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used</a:t>
            </a:r>
          </a:p>
          <a:p>
            <a:pPr marL="746760" lvl="1">
              <a:lnSpc>
                <a:spcPct val="100000"/>
              </a:lnSpc>
              <a:spcBef>
                <a:spcPts val="215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lang="en-GB" sz="2000" dirty="0">
                <a:cs typeface="Tahoma"/>
              </a:rPr>
              <a:t>Key</a:t>
            </a:r>
            <a:r>
              <a:rPr lang="en-GB" sz="2000" spc="-7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size</a:t>
            </a:r>
            <a:endParaRPr lang="en-GB" sz="2000" dirty="0">
              <a:cs typeface="Tahoma"/>
            </a:endParaRPr>
          </a:p>
          <a:p>
            <a:pPr marL="746760" lvl="1">
              <a:lnSpc>
                <a:spcPct val="100000"/>
              </a:lnSpc>
              <a:spcBef>
                <a:spcPts val="170"/>
              </a:spcBef>
            </a:pPr>
            <a:r>
              <a:rPr lang="en-GB" sz="2000" i="1" spc="-35" dirty="0">
                <a:solidFill>
                  <a:srgbClr val="0000FF"/>
                </a:solidFill>
                <a:cs typeface="Arial"/>
              </a:rPr>
              <a:t>Length</a:t>
            </a:r>
            <a:r>
              <a:rPr lang="en-GB" sz="2000" i="1" spc="-25" dirty="0">
                <a:solidFill>
                  <a:srgbClr val="0000FF"/>
                </a:solidFill>
                <a:cs typeface="Arial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the</a:t>
            </a:r>
            <a:r>
              <a:rPr lang="en-GB" sz="2000" spc="-1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encryption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key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used</a:t>
            </a:r>
          </a:p>
          <a:p>
            <a:pPr marL="746760" lvl="1">
              <a:lnSpc>
                <a:spcPct val="100000"/>
              </a:lnSpc>
              <a:spcBef>
                <a:spcPts val="170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en-GB" sz="2000" spc="-30" dirty="0">
                <a:cs typeface="Tahoma"/>
              </a:rPr>
              <a:t>Number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of</a:t>
            </a:r>
            <a:r>
              <a:rPr lang="en-GB" sz="2000" spc="-8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rounds</a:t>
            </a:r>
            <a:endParaRPr lang="en-GB" sz="2000" dirty="0">
              <a:cs typeface="Tahoma"/>
            </a:endParaRPr>
          </a:p>
          <a:p>
            <a:pPr marL="746760" lvl="1">
              <a:lnSpc>
                <a:spcPct val="100000"/>
              </a:lnSpc>
              <a:spcBef>
                <a:spcPts val="195"/>
              </a:spcBef>
            </a:pPr>
            <a:r>
              <a:rPr lang="en-GB" sz="2000" spc="-25" dirty="0">
                <a:cs typeface="Tahoma"/>
              </a:rPr>
              <a:t>Number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left/right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rounding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operations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used</a:t>
            </a:r>
          </a:p>
          <a:p>
            <a:pPr marL="746760" lvl="1">
              <a:lnSpc>
                <a:spcPct val="100000"/>
              </a:lnSpc>
              <a:spcBef>
                <a:spcPts val="195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GB" sz="2000" spc="-50" dirty="0">
                <a:cs typeface="Tahoma"/>
              </a:rPr>
              <a:t>Subkey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generation</a:t>
            </a: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GB" sz="2000" spc="-35" dirty="0">
                <a:cs typeface="Tahoma"/>
              </a:rPr>
              <a:t>Round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function</a:t>
            </a:r>
            <a:endParaRPr lang="en-GB" sz="2000" dirty="0">
              <a:cs typeface="Tahoma"/>
            </a:endParaRPr>
          </a:p>
          <a:p>
            <a:pPr marL="12700" marR="22225">
              <a:lnSpc>
                <a:spcPts val="1200"/>
              </a:lnSpc>
              <a:spcBef>
                <a:spcPts val="229"/>
              </a:spcBef>
            </a:pPr>
            <a:endParaRPr lang="en-GB" sz="20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55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788</Words>
  <Application>Microsoft Office PowerPoint</Application>
  <PresentationFormat>Widescreen</PresentationFormat>
  <Paragraphs>174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Lucida Sans Unicode</vt:lpstr>
      <vt:lpstr>Microsoft Sans Serif</vt:lpstr>
      <vt:lpstr>Tahoma</vt:lpstr>
      <vt:lpstr>Trebuchet MS</vt:lpstr>
      <vt:lpstr>Office Theme</vt:lpstr>
      <vt:lpstr>Week 4 – Symmetric Encryption I</vt:lpstr>
      <vt:lpstr>Overview</vt:lpstr>
      <vt:lpstr>Overview of symmetric encryption</vt:lpstr>
      <vt:lpstr>Examples </vt:lpstr>
      <vt:lpstr>Feistel Cipher</vt:lpstr>
      <vt:lpstr>Overview on Feistel cipher</vt:lpstr>
      <vt:lpstr>Shannon's Diffusion and Confusion </vt:lpstr>
      <vt:lpstr>Operation</vt:lpstr>
      <vt:lpstr>Properties</vt:lpstr>
      <vt:lpstr>DES</vt:lpstr>
      <vt:lpstr>Overview</vt:lpstr>
      <vt:lpstr>DES Features</vt:lpstr>
      <vt:lpstr>Operation</vt:lpstr>
      <vt:lpstr>Diagram overview </vt:lpstr>
      <vt:lpstr>Initial and Final Permutations</vt:lpstr>
      <vt:lpstr>Initial and Final Permutations</vt:lpstr>
      <vt:lpstr>Initial and Final Permutations</vt:lpstr>
      <vt:lpstr>DES round structure</vt:lpstr>
      <vt:lpstr>DES round structure</vt:lpstr>
      <vt:lpstr>DES Round Breakdown</vt:lpstr>
      <vt:lpstr>Bit expansion using D-Box</vt:lpstr>
      <vt:lpstr>D-Box</vt:lpstr>
      <vt:lpstr>Bit substitution using S-boxes</vt:lpstr>
      <vt:lpstr>S-boxes</vt:lpstr>
      <vt:lpstr>Stage-level permutation</vt:lpstr>
      <vt:lpstr>Research and find the strengths and weaknesses of DES</vt:lpstr>
      <vt:lpstr>Strengths and weaknesses</vt:lpstr>
      <vt:lpstr>Recap</vt:lpstr>
      <vt:lpstr>PSS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COX, Joe</dc:creator>
  <cp:lastModifiedBy>COX, Joe</cp:lastModifiedBy>
  <cp:revision>1</cp:revision>
  <dcterms:created xsi:type="dcterms:W3CDTF">2024-09-18T10:24:13Z</dcterms:created>
  <dcterms:modified xsi:type="dcterms:W3CDTF">2024-10-16T23:08:27Z</dcterms:modified>
</cp:coreProperties>
</file>