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C8109-9284-4936-9569-5D1A65FD1FD0}" v="11" dt="2024-09-20T23:27:3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F28C8109-9284-4936-9569-5D1A65FD1FD0}"/>
    <pc:docChg chg="undo custSel addSld delSld modSld sldOrd">
      <pc:chgData name="COX, Joe" userId="ebeb6adc-cdd0-41e7-89a3-3059ebdeda31" providerId="ADAL" clId="{F28C8109-9284-4936-9569-5D1A65FD1FD0}" dt="2024-09-22T22:48:17.332" v="1259" actId="20577"/>
      <pc:docMkLst>
        <pc:docMk/>
      </pc:docMkLst>
      <pc:sldChg chg="modSp mod">
        <pc:chgData name="COX, Joe" userId="ebeb6adc-cdd0-41e7-89a3-3059ebdeda31" providerId="ADAL" clId="{F28C8109-9284-4936-9569-5D1A65FD1FD0}" dt="2024-09-19T14:37:04.398" v="1" actId="20577"/>
        <pc:sldMkLst>
          <pc:docMk/>
          <pc:sldMk cId="1567657516" sldId="256"/>
        </pc:sldMkLst>
        <pc:spChg chg="mod">
          <ac:chgData name="COX, Joe" userId="ebeb6adc-cdd0-41e7-89a3-3059ebdeda31" providerId="ADAL" clId="{F28C8109-9284-4936-9569-5D1A65FD1FD0}" dt="2024-09-19T14:37:04.398" v="1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add mod ord">
        <pc:chgData name="COX, Joe" userId="ebeb6adc-cdd0-41e7-89a3-3059ebdeda31" providerId="ADAL" clId="{F28C8109-9284-4936-9569-5D1A65FD1FD0}" dt="2024-09-20T21:48:35.473" v="93" actId="20577"/>
        <pc:sldMkLst>
          <pc:docMk/>
          <pc:sldMk cId="3339186047" sldId="259"/>
        </pc:sldMkLst>
        <pc:spChg chg="mod">
          <ac:chgData name="COX, Joe" userId="ebeb6adc-cdd0-41e7-89a3-3059ebdeda31" providerId="ADAL" clId="{F28C8109-9284-4936-9569-5D1A65FD1FD0}" dt="2024-09-20T21:48:35.473" v="93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48:13.104" v="47" actId="122"/>
          <ac:spMkLst>
            <pc:docMk/>
            <pc:sldMk cId="3339186047" sldId="259"/>
            <ac:spMk id="3" creationId="{9200A117-EA03-BA5E-CD6F-4259D32A729F}"/>
          </ac:spMkLst>
        </pc:spChg>
      </pc:sldChg>
      <pc:sldChg chg="new del">
        <pc:chgData name="COX, Joe" userId="ebeb6adc-cdd0-41e7-89a3-3059ebdeda31" providerId="ADAL" clId="{F28C8109-9284-4936-9569-5D1A65FD1FD0}" dt="2024-09-20T21:45:08.353" v="4" actId="2696"/>
        <pc:sldMkLst>
          <pc:docMk/>
          <pc:sldMk cId="3431418385" sldId="259"/>
        </pc:sldMkLst>
      </pc:sldChg>
      <pc:sldChg chg="delSp add del">
        <pc:chgData name="COX, Joe" userId="ebeb6adc-cdd0-41e7-89a3-3059ebdeda31" providerId="ADAL" clId="{F28C8109-9284-4936-9569-5D1A65FD1FD0}" dt="2024-09-20T21:45:16.685" v="6" actId="2696"/>
        <pc:sldMkLst>
          <pc:docMk/>
          <pc:sldMk cId="409598771" sldId="260"/>
        </pc:sldMkLst>
        <pc:picChg chg="del">
          <ac:chgData name="COX, Joe" userId="ebeb6adc-cdd0-41e7-89a3-3059ebdeda31" providerId="ADAL" clId="{F28C8109-9284-4936-9569-5D1A65FD1FD0}" dt="2024-09-20T21:45:10.456" v="5" actId="478"/>
          <ac:picMkLst>
            <pc:docMk/>
            <pc:sldMk cId="409598771" sldId="260"/>
            <ac:picMk id="2050" creationId="{76B92D91-9018-D4B4-439F-D07B1B7FBB30}"/>
          </ac:picMkLst>
        </pc:picChg>
      </pc:sldChg>
      <pc:sldChg chg="addSp delSp modSp add mod">
        <pc:chgData name="COX, Joe" userId="ebeb6adc-cdd0-41e7-89a3-3059ebdeda31" providerId="ADAL" clId="{F28C8109-9284-4936-9569-5D1A65FD1FD0}" dt="2024-09-20T21:50:19.940" v="117" actId="1076"/>
        <pc:sldMkLst>
          <pc:docMk/>
          <pc:sldMk cId="3586885555" sldId="260"/>
        </pc:sldMkLst>
        <pc:spChg chg="mod">
          <ac:chgData name="COX, Joe" userId="ebeb6adc-cdd0-41e7-89a3-3059ebdeda31" providerId="ADAL" clId="{F28C8109-9284-4936-9569-5D1A65FD1FD0}" dt="2024-09-20T21:48:44.926" v="111" actId="20577"/>
          <ac:spMkLst>
            <pc:docMk/>
            <pc:sldMk cId="3586885555" sldId="260"/>
            <ac:spMk id="2" creationId="{A118F038-D351-55F4-3739-AC5DAA3376AF}"/>
          </ac:spMkLst>
        </pc:spChg>
        <pc:spChg chg="del mod">
          <ac:chgData name="COX, Joe" userId="ebeb6adc-cdd0-41e7-89a3-3059ebdeda31" providerId="ADAL" clId="{F28C8109-9284-4936-9569-5D1A65FD1FD0}" dt="2024-09-20T21:50:10.861" v="115" actId="478"/>
          <ac:spMkLst>
            <pc:docMk/>
            <pc:sldMk cId="3586885555" sldId="260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1:50:19.940" v="117" actId="1076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add mod">
        <pc:chgData name="COX, Joe" userId="ebeb6adc-cdd0-41e7-89a3-3059ebdeda31" providerId="ADAL" clId="{F28C8109-9284-4936-9569-5D1A65FD1FD0}" dt="2024-09-20T21:52:32.822" v="170" actId="20577"/>
        <pc:sldMkLst>
          <pc:docMk/>
          <pc:sldMk cId="1019221391" sldId="261"/>
        </pc:sldMkLst>
        <pc:spChg chg="mod">
          <ac:chgData name="COX, Joe" userId="ebeb6adc-cdd0-41e7-89a3-3059ebdeda31" providerId="ADAL" clId="{F28C8109-9284-4936-9569-5D1A65FD1FD0}" dt="2024-09-20T21:51:09.308" v="15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52:32.822" v="17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03:13.121" v="849" actId="20577"/>
        <pc:sldMkLst>
          <pc:docMk/>
          <pc:sldMk cId="909891375" sldId="262"/>
        </pc:sldMkLst>
        <pc:spChg chg="mod">
          <ac:chgData name="COX, Joe" userId="ebeb6adc-cdd0-41e7-89a3-3059ebdeda31" providerId="ADAL" clId="{F28C8109-9284-4936-9569-5D1A65FD1FD0}" dt="2024-09-20T21:53:44.193" v="226" actId="20577"/>
          <ac:spMkLst>
            <pc:docMk/>
            <pc:sldMk cId="909891375" sldId="26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03:13.121" v="849" actId="20577"/>
          <ac:spMkLst>
            <pc:docMk/>
            <pc:sldMk cId="909891375" sldId="26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00:18.080" v="504" actId="20577"/>
        <pc:sldMkLst>
          <pc:docMk/>
          <pc:sldMk cId="951813916" sldId="263"/>
        </pc:sldMkLst>
        <pc:spChg chg="mod">
          <ac:chgData name="COX, Joe" userId="ebeb6adc-cdd0-41e7-89a3-3059ebdeda31" providerId="ADAL" clId="{F28C8109-9284-4936-9569-5D1A65FD1FD0}" dt="2024-09-20T22:00:18.080" v="504" actId="20577"/>
          <ac:spMkLst>
            <pc:docMk/>
            <pc:sldMk cId="951813916" sldId="26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1:59:15.100" v="479"/>
          <ac:spMkLst>
            <pc:docMk/>
            <pc:sldMk cId="951813916" sldId="263"/>
            <ac:spMk id="3" creationId="{9200A117-EA03-BA5E-CD6F-4259D32A729F}"/>
          </ac:spMkLst>
        </pc:spChg>
        <pc:picChg chg="add del mod">
          <ac:chgData name="COX, Joe" userId="ebeb6adc-cdd0-41e7-89a3-3059ebdeda31" providerId="ADAL" clId="{F28C8109-9284-4936-9569-5D1A65FD1FD0}" dt="2024-09-20T21:57:29.322" v="478" actId="478"/>
          <ac:picMkLst>
            <pc:docMk/>
            <pc:sldMk cId="951813916" sldId="263"/>
            <ac:picMk id="4" creationId="{3BB4965F-3367-81C3-C533-31B88DA82403}"/>
          </ac:picMkLst>
        </pc:picChg>
        <pc:picChg chg="add mod">
          <ac:chgData name="COX, Joe" userId="ebeb6adc-cdd0-41e7-89a3-3059ebdeda31" providerId="ADAL" clId="{F28C8109-9284-4936-9569-5D1A65FD1FD0}" dt="2024-09-20T21:59:15.979" v="481" actId="962"/>
          <ac:picMkLst>
            <pc:docMk/>
            <pc:sldMk cId="951813916" sldId="263"/>
            <ac:picMk id="6" creationId="{9AD8F9A7-4D8E-2132-9C09-B53B895D72C0}"/>
          </ac:picMkLst>
        </pc:picChg>
      </pc:sldChg>
      <pc:sldChg chg="modSp add mod">
        <pc:chgData name="COX, Joe" userId="ebeb6adc-cdd0-41e7-89a3-3059ebdeda31" providerId="ADAL" clId="{F28C8109-9284-4936-9569-5D1A65FD1FD0}" dt="2024-09-20T23:03:20.834" v="850" actId="20577"/>
        <pc:sldMkLst>
          <pc:docMk/>
          <pc:sldMk cId="37991377" sldId="264"/>
        </pc:sldMkLst>
        <pc:spChg chg="mod">
          <ac:chgData name="COX, Joe" userId="ebeb6adc-cdd0-41e7-89a3-3059ebdeda31" providerId="ADAL" clId="{F28C8109-9284-4936-9569-5D1A65FD1FD0}" dt="2024-09-20T23:03:20.834" v="850" actId="20577"/>
          <ac:spMkLst>
            <pc:docMk/>
            <pc:sldMk cId="37991377" sldId="26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11:43.402" v="576" actId="255"/>
          <ac:spMkLst>
            <pc:docMk/>
            <pc:sldMk cId="37991377" sldId="264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21:25.245" v="582" actId="962"/>
        <pc:sldMkLst>
          <pc:docMk/>
          <pc:sldMk cId="2446792321" sldId="265"/>
        </pc:sldMkLst>
        <pc:spChg chg="mod">
          <ac:chgData name="COX, Joe" userId="ebeb6adc-cdd0-41e7-89a3-3059ebdeda31" providerId="ADAL" clId="{F28C8109-9284-4936-9569-5D1A65FD1FD0}" dt="2024-09-20T22:20:02.023" v="577"/>
          <ac:spMkLst>
            <pc:docMk/>
            <pc:sldMk cId="2446792321" sldId="265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21:18.907" v="578"/>
          <ac:spMkLst>
            <pc:docMk/>
            <pc:sldMk cId="2446792321" sldId="265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2:21:25.245" v="582" actId="962"/>
          <ac:picMkLst>
            <pc:docMk/>
            <pc:sldMk cId="2446792321" sldId="265"/>
            <ac:picMk id="5" creationId="{8A521555-9C2E-C14A-B5E0-A6E70B539974}"/>
          </ac:picMkLst>
        </pc:picChg>
      </pc:sldChg>
      <pc:sldChg chg="modSp add mod">
        <pc:chgData name="COX, Joe" userId="ebeb6adc-cdd0-41e7-89a3-3059ebdeda31" providerId="ADAL" clId="{F28C8109-9284-4936-9569-5D1A65FD1FD0}" dt="2024-09-20T23:24:38.427" v="869" actId="313"/>
        <pc:sldMkLst>
          <pc:docMk/>
          <pc:sldMk cId="3662392070" sldId="266"/>
        </pc:sldMkLst>
        <pc:spChg chg="mod">
          <ac:chgData name="COX, Joe" userId="ebeb6adc-cdd0-41e7-89a3-3059ebdeda31" providerId="ADAL" clId="{F28C8109-9284-4936-9569-5D1A65FD1FD0}" dt="2024-09-20T23:24:38.427" v="869" actId="313"/>
          <ac:spMkLst>
            <pc:docMk/>
            <pc:sldMk cId="3662392070" sldId="266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4:22.017" v="868" actId="20577"/>
          <ac:spMkLst>
            <pc:docMk/>
            <pc:sldMk cId="3662392070" sldId="266"/>
            <ac:spMk id="3" creationId="{9200A117-EA03-BA5E-CD6F-4259D32A729F}"/>
          </ac:spMkLst>
        </pc:spChg>
      </pc:sldChg>
      <pc:sldChg chg="addSp delSp modSp add mod setBg">
        <pc:chgData name="COX, Joe" userId="ebeb6adc-cdd0-41e7-89a3-3059ebdeda31" providerId="ADAL" clId="{F28C8109-9284-4936-9569-5D1A65FD1FD0}" dt="2024-09-20T22:33:49.657" v="626" actId="313"/>
        <pc:sldMkLst>
          <pc:docMk/>
          <pc:sldMk cId="2396278435" sldId="267"/>
        </pc:sldMkLst>
        <pc:spChg chg="mod">
          <ac:chgData name="COX, Joe" userId="ebeb6adc-cdd0-41e7-89a3-3059ebdeda31" providerId="ADAL" clId="{F28C8109-9284-4936-9569-5D1A65FD1FD0}" dt="2024-09-20T22:33:49.657" v="626" actId="313"/>
          <ac:spMkLst>
            <pc:docMk/>
            <pc:sldMk cId="2396278435" sldId="267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" creationId="{9200A117-EA03-BA5E-CD6F-4259D32A729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8" creationId="{1B15ED52-F352-441B-82BF-E0EA34836D08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0" creationId="{3B2E3793-BFE6-45A2-9B7B-E18844431C99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2" creationId="{BC4C4868-CB8F-4AF9-9CDB-8108F2C19B67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4" creationId="{375E0459-6403-40CD-989D-56A4407CA12E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6" creationId="{53E5B1A8-3AC9-4BD1-9BBC-78CA94F2D1BA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1" creationId="{8C790BE2-4E4F-4AAF-81A2-4A6F4885EBE6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3" creationId="{D28B54C3-B57B-472A-B96E-1FCB67093DC2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5" creationId="{7DB3C429-F8DA-49B9-AF84-21996FCF78B5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7" creationId="{E12088DD-B1AD-40E0-8B86-1D87A2CCD9B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9" creationId="{C4C9F2B0-1044-46EB-8AEB-C3BFFDE6C2CC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1" creationId="{0C395952-4E26-45A2-8756-2ADFD6E53C6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3" creationId="{4734BADF-9461-4621-B112-2D7BABEA7DD0}"/>
          </ac:spMkLst>
        </pc:spChg>
      </pc:sldChg>
      <pc:sldChg chg="modSp add mod">
        <pc:chgData name="COX, Joe" userId="ebeb6adc-cdd0-41e7-89a3-3059ebdeda31" providerId="ADAL" clId="{F28C8109-9284-4936-9569-5D1A65FD1FD0}" dt="2024-09-22T22:48:17.332" v="1259" actId="20577"/>
        <pc:sldMkLst>
          <pc:docMk/>
          <pc:sldMk cId="2658663622" sldId="268"/>
        </pc:sldMkLst>
        <pc:spChg chg="mod">
          <ac:chgData name="COX, Joe" userId="ebeb6adc-cdd0-41e7-89a3-3059ebdeda31" providerId="ADAL" clId="{F28C8109-9284-4936-9569-5D1A65FD1FD0}" dt="2024-09-20T22:38:33.732" v="678" actId="313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8:17.332" v="1259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2:46:09.216" v="722" actId="20577"/>
        <pc:sldMkLst>
          <pc:docMk/>
          <pc:sldMk cId="1666098568" sldId="269"/>
        </pc:sldMkLst>
        <pc:spChg chg="mod">
          <ac:chgData name="COX, Joe" userId="ebeb6adc-cdd0-41e7-89a3-3059ebdeda31" providerId="ADAL" clId="{F28C8109-9284-4936-9569-5D1A65FD1FD0}" dt="2024-09-20T22:46:09.216" v="722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45:41.883" v="68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addSp modSp add mod">
        <pc:chgData name="COX, Joe" userId="ebeb6adc-cdd0-41e7-89a3-3059ebdeda31" providerId="ADAL" clId="{F28C8109-9284-4936-9569-5D1A65FD1FD0}" dt="2024-09-20T22:48:53.486" v="739" actId="20577"/>
        <pc:sldMkLst>
          <pc:docMk/>
          <pc:sldMk cId="630103129" sldId="270"/>
        </pc:sldMkLst>
        <pc:spChg chg="mod">
          <ac:chgData name="COX, Joe" userId="ebeb6adc-cdd0-41e7-89a3-3059ebdeda31" providerId="ADAL" clId="{F28C8109-9284-4936-9569-5D1A65FD1FD0}" dt="2024-09-20T22:48:53.486" v="739" actId="20577"/>
          <ac:spMkLst>
            <pc:docMk/>
            <pc:sldMk cId="630103129" sldId="270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8:42.874" v="724" actId="1076"/>
          <ac:picMkLst>
            <pc:docMk/>
            <pc:sldMk cId="630103129" sldId="270"/>
            <ac:picMk id="1026" creationId="{9A453A45-F365-447D-0209-33FA5E3FA091}"/>
          </ac:picMkLst>
        </pc:picChg>
      </pc:sldChg>
      <pc:sldChg chg="addSp modSp add mod">
        <pc:chgData name="COX, Joe" userId="ebeb6adc-cdd0-41e7-89a3-3059ebdeda31" providerId="ADAL" clId="{F28C8109-9284-4936-9569-5D1A65FD1FD0}" dt="2024-09-20T22:49:48.325" v="758" actId="1076"/>
        <pc:sldMkLst>
          <pc:docMk/>
          <pc:sldMk cId="2353890623" sldId="271"/>
        </pc:sldMkLst>
        <pc:spChg chg="mod">
          <ac:chgData name="COX, Joe" userId="ebeb6adc-cdd0-41e7-89a3-3059ebdeda31" providerId="ADAL" clId="{F28C8109-9284-4936-9569-5D1A65FD1FD0}" dt="2024-09-20T22:49:32.519" v="752" actId="20577"/>
          <ac:spMkLst>
            <pc:docMk/>
            <pc:sldMk cId="2353890623" sldId="271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9:48.325" v="758" actId="1076"/>
          <ac:picMkLst>
            <pc:docMk/>
            <pc:sldMk cId="2353890623" sldId="271"/>
            <ac:picMk id="4" creationId="{03C50D1B-DC37-2A6D-BBC0-F7984CE11870}"/>
          </ac:picMkLst>
        </pc:picChg>
      </pc:sldChg>
      <pc:sldChg chg="modSp add mod">
        <pc:chgData name="COX, Joe" userId="ebeb6adc-cdd0-41e7-89a3-3059ebdeda31" providerId="ADAL" clId="{F28C8109-9284-4936-9569-5D1A65FD1FD0}" dt="2024-09-20T22:51:01.177" v="808" actId="20577"/>
        <pc:sldMkLst>
          <pc:docMk/>
          <pc:sldMk cId="1877734180" sldId="272"/>
        </pc:sldMkLst>
        <pc:spChg chg="mod">
          <ac:chgData name="COX, Joe" userId="ebeb6adc-cdd0-41e7-89a3-3059ebdeda31" providerId="ADAL" clId="{F28C8109-9284-4936-9569-5D1A65FD1FD0}" dt="2024-09-20T22:50:28.137" v="802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51:01.177" v="808" actId="20577"/>
          <ac:spMkLst>
            <pc:docMk/>
            <pc:sldMk cId="1877734180" sldId="27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3:02:56.983" v="848" actId="313"/>
        <pc:sldMkLst>
          <pc:docMk/>
          <pc:sldMk cId="2633170244" sldId="273"/>
        </pc:sldMkLst>
        <pc:spChg chg="mod">
          <ac:chgData name="COX, Joe" userId="ebeb6adc-cdd0-41e7-89a3-3059ebdeda31" providerId="ADAL" clId="{F28C8109-9284-4936-9569-5D1A65FD1FD0}" dt="2024-09-20T23:02:56.983" v="848" actId="313"/>
          <ac:spMkLst>
            <pc:docMk/>
            <pc:sldMk cId="2633170244" sldId="27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3:02:08.239" v="809"/>
          <ac:spMkLst>
            <pc:docMk/>
            <pc:sldMk cId="2633170244" sldId="273"/>
            <ac:spMk id="3" creationId="{9200A117-EA03-BA5E-CD6F-4259D32A729F}"/>
          </ac:spMkLst>
        </pc:spChg>
        <pc:spChg chg="add del mod">
          <ac:chgData name="COX, Joe" userId="ebeb6adc-cdd0-41e7-89a3-3059ebdeda31" providerId="ADAL" clId="{F28C8109-9284-4936-9569-5D1A65FD1FD0}" dt="2024-09-20T23:02:13.377" v="813"/>
          <ac:spMkLst>
            <pc:docMk/>
            <pc:sldMk cId="2633170244" sldId="273"/>
            <ac:spMk id="7" creationId="{FD210B3D-8CA2-1DBA-5404-638DB9377B7B}"/>
          </ac:spMkLst>
        </pc:spChg>
        <pc:picChg chg="add del mod">
          <ac:chgData name="COX, Joe" userId="ebeb6adc-cdd0-41e7-89a3-3059ebdeda31" providerId="ADAL" clId="{F28C8109-9284-4936-9569-5D1A65FD1FD0}" dt="2024-09-20T23:02:10.909" v="812" actId="478"/>
          <ac:picMkLst>
            <pc:docMk/>
            <pc:sldMk cId="2633170244" sldId="273"/>
            <ac:picMk id="5" creationId="{F6AC0FD2-8226-0E32-1EE1-0757B7A0EBD5}"/>
          </ac:picMkLst>
        </pc:picChg>
        <pc:picChg chg="add mod">
          <ac:chgData name="COX, Joe" userId="ebeb6adc-cdd0-41e7-89a3-3059ebdeda31" providerId="ADAL" clId="{F28C8109-9284-4936-9569-5D1A65FD1FD0}" dt="2024-09-20T23:02:14.114" v="815" actId="962"/>
          <ac:picMkLst>
            <pc:docMk/>
            <pc:sldMk cId="2633170244" sldId="273"/>
            <ac:picMk id="11" creationId="{E4A1CB59-1882-D892-1AAF-D08F1A353247}"/>
          </ac:picMkLst>
        </pc:picChg>
      </pc:sldChg>
      <pc:sldChg chg="modSp add mod">
        <pc:chgData name="COX, Joe" userId="ebeb6adc-cdd0-41e7-89a3-3059ebdeda31" providerId="ADAL" clId="{F28C8109-9284-4936-9569-5D1A65FD1FD0}" dt="2024-09-20T23:26:17.492" v="879" actId="20577"/>
        <pc:sldMkLst>
          <pc:docMk/>
          <pc:sldMk cId="258470054" sldId="274"/>
        </pc:sldMkLst>
        <pc:spChg chg="mod">
          <ac:chgData name="COX, Joe" userId="ebeb6adc-cdd0-41e7-89a3-3059ebdeda31" providerId="ADAL" clId="{F28C8109-9284-4936-9569-5D1A65FD1FD0}" dt="2024-09-20T23:25:04.963" v="875" actId="20577"/>
          <ac:spMkLst>
            <pc:docMk/>
            <pc:sldMk cId="258470054" sldId="27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6:17.492" v="879" actId="20577"/>
          <ac:spMkLst>
            <pc:docMk/>
            <pc:sldMk cId="258470054" sldId="27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27:03.909" v="912" actId="20577"/>
        <pc:sldMkLst>
          <pc:docMk/>
          <pc:sldMk cId="2367141154" sldId="275"/>
        </pc:sldMkLst>
        <pc:spChg chg="mod">
          <ac:chgData name="COX, Joe" userId="ebeb6adc-cdd0-41e7-89a3-3059ebdeda31" providerId="ADAL" clId="{F28C8109-9284-4936-9569-5D1A65FD1FD0}" dt="2024-09-20T23:26:34.867" v="902" actId="20577"/>
          <ac:spMkLst>
            <pc:docMk/>
            <pc:sldMk cId="2367141154" sldId="275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7:03.909" v="912" actId="20577"/>
          <ac:spMkLst>
            <pc:docMk/>
            <pc:sldMk cId="2367141154" sldId="275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F28C8109-9284-4936-9569-5D1A65FD1FD0}" dt="2024-09-20T22:36:21.350" v="650" actId="20577"/>
        <pc:sldMkLst>
          <pc:docMk/>
          <pc:sldMk cId="4214989357" sldId="276"/>
        </pc:sldMkLst>
        <pc:spChg chg="mod">
          <ac:chgData name="COX, Joe" userId="ebeb6adc-cdd0-41e7-89a3-3059ebdeda31" providerId="ADAL" clId="{F28C8109-9284-4936-9569-5D1A65FD1FD0}" dt="2024-09-20T22:36:21.350" v="65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add mod ord">
        <pc:chgData name="COX, Joe" userId="ebeb6adc-cdd0-41e7-89a3-3059ebdeda31" providerId="ADAL" clId="{F28C8109-9284-4936-9569-5D1A65FD1FD0}" dt="2024-09-20T23:27:20.134" v="922" actId="20577"/>
        <pc:sldMkLst>
          <pc:docMk/>
          <pc:sldMk cId="803061114" sldId="277"/>
        </pc:sldMkLst>
        <pc:spChg chg="mod">
          <ac:chgData name="COX, Joe" userId="ebeb6adc-cdd0-41e7-89a3-3059ebdeda31" providerId="ADAL" clId="{F28C8109-9284-4936-9569-5D1A65FD1FD0}" dt="2024-09-20T23:27:20.134" v="922" actId="20577"/>
          <ac:spMkLst>
            <pc:docMk/>
            <pc:sldMk cId="803061114" sldId="277"/>
            <ac:spMk id="2" creationId="{A118F038-D351-55F4-3739-AC5DAA3376AF}"/>
          </ac:spMkLst>
        </pc:spChg>
      </pc:sldChg>
      <pc:sldChg chg="delSp modSp add mod ord">
        <pc:chgData name="COX, Joe" userId="ebeb6adc-cdd0-41e7-89a3-3059ebdeda31" providerId="ADAL" clId="{F28C8109-9284-4936-9569-5D1A65FD1FD0}" dt="2024-09-22T22:47:18.796" v="1253" actId="313"/>
        <pc:sldMkLst>
          <pc:docMk/>
          <pc:sldMk cId="1409654721" sldId="278"/>
        </pc:sldMkLst>
        <pc:spChg chg="mod">
          <ac:chgData name="COX, Joe" userId="ebeb6adc-cdd0-41e7-89a3-3059ebdeda31" providerId="ADAL" clId="{F28C8109-9284-4936-9569-5D1A65FD1FD0}" dt="2024-09-22T22:47:16.706" v="1252" actId="313"/>
          <ac:spMkLst>
            <pc:docMk/>
            <pc:sldMk cId="1409654721" sldId="27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7:18.796" v="1253" actId="313"/>
          <ac:spMkLst>
            <pc:docMk/>
            <pc:sldMk cId="1409654721" sldId="278"/>
            <ac:spMk id="3" creationId="{9200A117-EA03-BA5E-CD6F-4259D32A729F}"/>
          </ac:spMkLst>
        </pc:spChg>
        <pc:picChg chg="del">
          <ac:chgData name="COX, Joe" userId="ebeb6adc-cdd0-41e7-89a3-3059ebdeda31" providerId="ADAL" clId="{F28C8109-9284-4936-9569-5D1A65FD1FD0}" dt="2024-09-20T23:27:36.123" v="935" actId="478"/>
          <ac:picMkLst>
            <pc:docMk/>
            <pc:sldMk cId="1409654721" sldId="278"/>
            <ac:picMk id="1026" creationId="{9A453A45-F365-447D-0209-33FA5E3FA0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06E3-9A8D-BFE7-9F81-EBDC39B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7CC1-A32C-9640-366D-D38B48A4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A31A-0569-7C3A-DCBE-6B7A557D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916C-8469-72A0-4A6B-EF3D7DB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4449-F9D3-0A3A-F4E5-4A3FB1B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AF68-4F86-B158-8DB2-3D7F62E5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0399-4DB8-ED62-DC49-3D0FAE4B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4CC3-082C-5C0C-1CBF-546783F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3187-DD36-2509-9740-D25C4C10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6126-F207-6AB0-1A36-288A29A8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3AB13-8C12-2995-DB65-F4E404F4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ABB-9CD4-D9AD-93C1-E5985C9C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0780-F61D-73CA-5C99-5555CF6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17BF-F9D1-5742-2708-238A251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3806-F344-DFA2-7445-E4ED013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B3-97D5-2A98-1584-7D62CEF9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DAB3-8B49-B990-B293-15DA95F9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7C4D-5DF0-3D34-9D96-E1FE7EF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38B-51F9-1ED0-E016-A5DEEB4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F182-F2B7-08BB-048C-8A9746B4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056-026A-BECD-A9EA-F79E596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B713-6817-CF79-0EDD-ADF463AF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4983-DF5A-1E7F-E047-6004CC2C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50A9-1167-B77B-5125-261B411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9F73-2789-2006-BB43-70DD4E0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C8A-A83E-3631-F214-C56D043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D9B-20FD-7D94-84E5-81EBB447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FA56-BF42-09AC-DE6C-4AEF9F4C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8435-335C-2F8D-914E-2026843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D57B-0EE2-976E-F95C-A778346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8B0C-C8B3-D277-D007-B7A6058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571-B363-B0F1-BC65-AF2C911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6C8B-74AE-673E-C05F-4DAFC820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D352-D1BA-38A2-583B-3DD4AAF5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B3A9F-C853-5C5E-0AEC-9588482B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D420-F375-0EC3-4F8E-03B77FFE0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3A7DD-087F-9D07-DBCE-030F716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DD46E-5E40-7127-7F75-EF9BCA3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BE719-21DB-C62F-71F0-874208D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4164-5B2B-BEC2-C18B-FF52706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837F4-52B8-D60D-C761-0680AAD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18D4-8989-0D1D-34A7-6E550EF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39B-78CA-130B-30BD-3BC99D4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1FDEE-C174-ABDD-1FD9-1EAA204A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983FB-69F0-2093-63BB-D1BF74D4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F7D4-B312-2AED-2633-5D00B5A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8C8E-3769-65E0-A331-C0C3017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BF0F-CD08-A648-D0CF-8763ADC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E6F40-3D43-4B47-C6BF-54099BB9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FADD-5680-3F82-EFFC-A8D45DB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2AF0-CB01-370D-78EF-413232B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6AB7-371E-E861-A9F1-11CE4C5A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B0A0-F90E-8425-08B0-287DB663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811E-021C-77AF-1390-8FE8049F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BA9FC-4674-2A50-20D8-28F0490F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E5B3-EF3A-8328-F750-FD83F8E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8DE8-FECB-56C7-18CB-E9FD8D9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6C28-F0E5-3C9D-6B8F-BF1E379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63C7F-95F7-7408-11FD-D2E12BF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C31-6046-3E86-8AE1-151A8570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A49D-6D92-1F5F-C2AE-847D7D2C1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BD204-521D-4658-905F-153838AB982A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1458-D848-C3DB-C4B0-2DD145B6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C270-F62C-4221-13D3-742F0060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7871-D9B7-6181-4361-2D24FC9D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1 Practical: </a:t>
            </a:r>
            <a:r>
              <a:rPr lang="en-GB" sz="4800" dirty="0" err="1">
                <a:solidFill>
                  <a:srgbClr val="FFFFFF"/>
                </a:solidFill>
              </a:rPr>
              <a:t>CryptTool</a:t>
            </a:r>
            <a:r>
              <a:rPr lang="en-GB" sz="4800" dirty="0">
                <a:solidFill>
                  <a:srgbClr val="FFFFFF"/>
                </a:solidFill>
              </a:rPr>
              <a:t> 2 Overview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B59B-E300-E573-5F0F-94DA7106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CT5046 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bout CrypTool 2 - CrypTool">
            <a:extLst>
              <a:ext uri="{FF2B5EF4-FFF2-40B4-BE49-F238E27FC236}">
                <a16:creationId xmlns:a16="http://schemas.microsoft.com/office/drawing/2014/main" id="{38766ECC-4932-3F77-D147-35828E59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93" y="2192379"/>
            <a:ext cx="3735554" cy="25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Caeser Cipher on </a:t>
            </a:r>
            <a:r>
              <a:rPr lang="en-GB" sz="4000" dirty="0" err="1">
                <a:solidFill>
                  <a:srgbClr val="FFFFFF"/>
                </a:solidFill>
              </a:rPr>
              <a:t>CryptTool</a:t>
            </a:r>
            <a:r>
              <a:rPr lang="en-GB" sz="40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3970">
              <a:lnSpc>
                <a:spcPct val="100000"/>
              </a:lnSpc>
              <a:spcBef>
                <a:spcPts val="439"/>
              </a:spcBef>
            </a:pPr>
            <a:r>
              <a:rPr lang="en-GB" sz="2000" spc="-5" dirty="0">
                <a:latin typeface="Arial MT"/>
                <a:cs typeface="Arial MT"/>
              </a:rPr>
              <a:t>From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 err="1">
                <a:latin typeface="Arial"/>
                <a:cs typeface="Arial"/>
              </a:rPr>
              <a:t>CryptTool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i="1" dirty="0">
                <a:latin typeface="Arial"/>
                <a:cs typeface="Arial"/>
              </a:rPr>
              <a:t>2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startup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menu, navigate to </a:t>
            </a:r>
            <a:r>
              <a:rPr lang="en-GB" sz="2000" b="1" i="1" spc="-5" dirty="0">
                <a:latin typeface="Arial MT"/>
                <a:cs typeface="Arial MT"/>
              </a:rPr>
              <a:t>Templates</a:t>
            </a:r>
            <a:r>
              <a:rPr lang="en-GB" sz="2000" spc="-5" dirty="0">
                <a:latin typeface="Arial MT"/>
                <a:cs typeface="Arial MT"/>
              </a:rPr>
              <a:t> and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click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b="1" i="1" spc="-5" dirty="0">
                <a:latin typeface="Arial"/>
                <a:cs typeface="Arial"/>
              </a:rPr>
              <a:t>Cryptography</a:t>
            </a:r>
          </a:p>
          <a:p>
            <a:pPr marL="13970">
              <a:lnSpc>
                <a:spcPct val="100000"/>
              </a:lnSpc>
              <a:spcBef>
                <a:spcPts val="439"/>
              </a:spcBef>
            </a:pPr>
            <a:endParaRPr lang="en-GB" sz="2000" b="1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40"/>
              </a:spcBef>
            </a:pPr>
            <a:r>
              <a:rPr lang="en-GB" sz="2000" spc="-5" dirty="0">
                <a:latin typeface="Arial MT"/>
                <a:cs typeface="Arial MT"/>
              </a:rPr>
              <a:t>Then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click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Classical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and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then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select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Caesar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cipher</a:t>
            </a:r>
          </a:p>
          <a:p>
            <a:pPr marL="1397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30"/>
              </a:spcBef>
            </a:pPr>
            <a:r>
              <a:rPr lang="en-GB" sz="2000" dirty="0">
                <a:latin typeface="Arial MT"/>
                <a:cs typeface="Arial MT"/>
              </a:rPr>
              <a:t>In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plaintext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section</a:t>
            </a:r>
            <a:r>
              <a:rPr lang="en-GB" sz="2000" spc="15" dirty="0">
                <a:latin typeface="Arial MT"/>
                <a:cs typeface="Arial MT"/>
              </a:rPr>
              <a:t> </a:t>
            </a:r>
            <a:r>
              <a:rPr lang="en-GB" sz="2000" spc="-10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 err="1">
                <a:latin typeface="Arial"/>
                <a:cs typeface="Arial"/>
              </a:rPr>
              <a:t>TextInput</a:t>
            </a:r>
            <a:r>
              <a:rPr lang="en-GB" sz="2000" spc="-5" dirty="0">
                <a:latin typeface="Arial MT"/>
                <a:cs typeface="Arial MT"/>
              </a:rPr>
              <a:t>, type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in: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roses</a:t>
            </a:r>
            <a:r>
              <a:rPr lang="en-GB" sz="20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lang="en-GB"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red</a:t>
            </a:r>
          </a:p>
          <a:p>
            <a:pPr marL="1397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5" dirty="0">
                <a:latin typeface="Arial MT"/>
                <a:cs typeface="Arial MT"/>
              </a:rPr>
              <a:t>Then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in</a:t>
            </a:r>
            <a:r>
              <a:rPr lang="en-GB" sz="2000" spc="-1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Key as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integer</a:t>
            </a:r>
            <a:r>
              <a:rPr lang="en-GB" sz="20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box,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set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to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dirty="0">
                <a:latin typeface="Arial MT"/>
                <a:cs typeface="Arial MT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en-GB" sz="2000" spc="-5" dirty="0">
                <a:latin typeface="Arial MT"/>
                <a:cs typeface="Arial MT"/>
              </a:rPr>
              <a:t>Finally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click on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Play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button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to execute</a:t>
            </a:r>
            <a:endParaRPr lang="en-GB" sz="2000" dirty="0">
              <a:latin typeface="Arial MT"/>
              <a:cs typeface="Arial M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99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Caeser Cipher on </a:t>
            </a:r>
            <a:r>
              <a:rPr lang="en-GB" sz="4000" dirty="0" err="1">
                <a:solidFill>
                  <a:srgbClr val="FFFFFF"/>
                </a:solidFill>
              </a:rPr>
              <a:t>CrypTool</a:t>
            </a:r>
            <a:r>
              <a:rPr lang="en-GB" sz="4000" dirty="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521555-9C2E-C14A-B5E0-A6E70B53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74814"/>
            <a:ext cx="9723438" cy="3570460"/>
          </a:xfrm>
        </p:spPr>
      </p:pic>
    </p:spTree>
    <p:extLst>
      <p:ext uri="{BB962C8B-B14F-4D97-AF65-F5344CB8AC3E}">
        <p14:creationId xmlns:p14="http://schemas.microsoft.com/office/powerpoint/2010/main" val="24467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1910" marR="266700" indent="-29845">
              <a:lnSpc>
                <a:spcPts val="1270"/>
              </a:lnSpc>
              <a:spcBef>
                <a:spcPts val="185"/>
              </a:spcBef>
            </a:pPr>
            <a:r>
              <a:rPr lang="en-GB" sz="2000" spc="-5" dirty="0">
                <a:latin typeface="Arial MT"/>
                <a:cs typeface="Arial MT"/>
              </a:rPr>
              <a:t>Imagine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you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have been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given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this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plaintext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2000" spc="-5" dirty="0">
                <a:latin typeface="Arial MT"/>
                <a:cs typeface="Arial MT"/>
              </a:rPr>
              <a:t>: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Joe needs</a:t>
            </a:r>
            <a:r>
              <a:rPr lang="en-GB" sz="2000" i="1" dirty="0">
                <a:solidFill>
                  <a:srgbClr val="0000FF"/>
                </a:solidFill>
                <a:latin typeface="Arial"/>
                <a:cs typeface="Arial"/>
              </a:rPr>
              <a:t> to </a:t>
            </a:r>
            <a:r>
              <a:rPr lang="en-GB" sz="2000" i="1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go </a:t>
            </a:r>
            <a:r>
              <a:rPr lang="en-GB" sz="2000" i="1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the doughnut</a:t>
            </a:r>
          </a:p>
          <a:p>
            <a:pPr marL="41910" marR="266700" indent="-29845">
              <a:lnSpc>
                <a:spcPts val="1270"/>
              </a:lnSpc>
              <a:spcBef>
                <a:spcPts val="185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GB" sz="2000" spc="-5" dirty="0">
                <a:latin typeface="Arial MT"/>
                <a:cs typeface="Arial MT"/>
              </a:rPr>
              <a:t>Using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Caesar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and</a:t>
            </a:r>
            <a:r>
              <a:rPr lang="en-GB" sz="2000" dirty="0">
                <a:latin typeface="Arial MT"/>
                <a:cs typeface="Arial MT"/>
              </a:rPr>
              <a:t> a </a:t>
            </a:r>
            <a:r>
              <a:rPr lang="en-GB" sz="2000" spc="-5" dirty="0">
                <a:latin typeface="Arial MT"/>
                <a:cs typeface="Arial MT"/>
              </a:rPr>
              <a:t>shift number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10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your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choice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(between </a:t>
            </a:r>
            <a:r>
              <a:rPr lang="en-GB" sz="2000" dirty="0">
                <a:latin typeface="Arial MT"/>
                <a:cs typeface="Arial MT"/>
              </a:rPr>
              <a:t>0</a:t>
            </a:r>
            <a:r>
              <a:rPr lang="en-GB" sz="2000" spc="20" dirty="0">
                <a:latin typeface="Arial MT"/>
                <a:cs typeface="Arial MT"/>
              </a:rPr>
              <a:t> </a:t>
            </a:r>
            <a:r>
              <a:rPr lang="en-GB" sz="2000" spc="45" dirty="0">
                <a:latin typeface="Lucida Sans Unicode"/>
                <a:cs typeface="Lucida Sans Unicode"/>
              </a:rPr>
              <a:t>∼</a:t>
            </a:r>
            <a:r>
              <a:rPr lang="en-GB" sz="2000" spc="-55" dirty="0">
                <a:latin typeface="Lucida Sans Unicode"/>
                <a:cs typeface="Lucida Sans Unicode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25),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encrypt</a:t>
            </a:r>
            <a:r>
              <a:rPr lang="en-GB" sz="2000" spc="-1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</a:t>
            </a:r>
          </a:p>
          <a:p>
            <a:pPr marL="41910">
              <a:lnSpc>
                <a:spcPct val="100000"/>
              </a:lnSpc>
              <a:spcBef>
                <a:spcPts val="190"/>
              </a:spcBef>
            </a:pPr>
            <a:endParaRPr lang="en-GB" sz="2000" dirty="0">
              <a:latin typeface="Arial"/>
              <a:cs typeface="Arial"/>
            </a:endParaRPr>
          </a:p>
          <a:p>
            <a:pPr marL="41910" marR="111125" indent="-29845">
              <a:lnSpc>
                <a:spcPts val="1270"/>
              </a:lnSpc>
              <a:spcBef>
                <a:spcPts val="95"/>
              </a:spcBef>
            </a:pPr>
            <a:r>
              <a:rPr lang="en-GB" sz="2000" spc="-5" dirty="0">
                <a:latin typeface="Arial MT"/>
                <a:cs typeface="Arial MT"/>
              </a:rPr>
              <a:t>Send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encrypted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ciphertext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to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student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next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to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you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and </a:t>
            </a:r>
            <a:r>
              <a:rPr lang="en-GB" sz="2000" spc="-29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ask them </a:t>
            </a:r>
            <a:r>
              <a:rPr lang="en-GB" sz="2000" dirty="0">
                <a:latin typeface="Arial MT"/>
                <a:cs typeface="Arial MT"/>
              </a:rPr>
              <a:t>to </a:t>
            </a:r>
            <a:r>
              <a:rPr lang="en-GB" sz="2000" spc="-5" dirty="0">
                <a:latin typeface="Arial MT"/>
                <a:cs typeface="Arial MT"/>
              </a:rPr>
              <a:t>decrypt it</a:t>
            </a:r>
            <a:endParaRPr lang="en-GB" sz="2000" dirty="0">
              <a:latin typeface="Arial MT"/>
              <a:cs typeface="Arial M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623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Vigenère Cipher</a:t>
            </a:r>
          </a:p>
        </p:txBody>
      </p:sp>
    </p:spTree>
    <p:extLst>
      <p:ext uri="{BB962C8B-B14F-4D97-AF65-F5344CB8AC3E}">
        <p14:creationId xmlns:p14="http://schemas.microsoft.com/office/powerpoint/2010/main" val="239627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of Vigenère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16839">
              <a:lnSpc>
                <a:spcPct val="100000"/>
              </a:lnSpc>
              <a:spcBef>
                <a:spcPts val="440"/>
              </a:spcBef>
            </a:pPr>
            <a:r>
              <a:rPr lang="en-GB" sz="2000" spc="-5" dirty="0">
                <a:latin typeface="Arial MT"/>
                <a:cs typeface="Arial MT"/>
              </a:rPr>
              <a:t>Developed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by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 err="1">
                <a:latin typeface="Arial MT"/>
                <a:cs typeface="Arial MT"/>
              </a:rPr>
              <a:t>Balise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de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Vigenère</a:t>
            </a:r>
          </a:p>
          <a:p>
            <a:pPr marL="116839">
              <a:lnSpc>
                <a:spcPct val="100000"/>
              </a:lnSpc>
              <a:spcBef>
                <a:spcPts val="440"/>
              </a:spcBef>
            </a:pPr>
            <a:endParaRPr lang="en-GB" sz="2000" dirty="0">
              <a:latin typeface="Arial MT"/>
              <a:cs typeface="Arial MT"/>
            </a:endParaRPr>
          </a:p>
          <a:p>
            <a:pPr marL="116839" marR="5080">
              <a:lnSpc>
                <a:spcPct val="125000"/>
              </a:lnSpc>
              <a:spcBef>
                <a:spcPts val="10"/>
              </a:spcBef>
            </a:pPr>
            <a:r>
              <a:rPr lang="en-GB" sz="2000" spc="-5" dirty="0">
                <a:latin typeface="Arial MT"/>
                <a:cs typeface="Arial MT"/>
              </a:rPr>
              <a:t>Can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thought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as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dirty="0">
                <a:latin typeface="Arial MT"/>
                <a:cs typeface="Arial MT"/>
              </a:rPr>
              <a:t>a</a:t>
            </a:r>
            <a:r>
              <a:rPr lang="en-GB" sz="2000" spc="-5" dirty="0">
                <a:latin typeface="Arial MT"/>
                <a:cs typeface="Arial MT"/>
              </a:rPr>
              <a:t> modified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version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10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Caesar</a:t>
            </a:r>
            <a:r>
              <a:rPr lang="en-GB" sz="2000" spc="1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 </a:t>
            </a:r>
            <a:r>
              <a:rPr lang="en-GB" sz="2000" spc="-29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Features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use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of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en-GB"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rather than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shifting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characters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around</a:t>
            </a:r>
            <a:r>
              <a:rPr lang="en-GB" sz="2000" spc="-5">
                <a:latin typeface="Arial MT"/>
                <a:cs typeface="Arial MT"/>
              </a:rPr>
              <a:t>	</a:t>
            </a:r>
          </a:p>
          <a:p>
            <a:pPr marL="116839" marR="5080">
              <a:lnSpc>
                <a:spcPct val="125000"/>
              </a:lnSpc>
              <a:spcBef>
                <a:spcPts val="10"/>
              </a:spcBef>
            </a:pPr>
            <a:endParaRPr lang="en-GB" sz="2000" spc="-5" dirty="0">
              <a:latin typeface="Arial MT"/>
              <a:cs typeface="Arial MT"/>
            </a:endParaRPr>
          </a:p>
          <a:p>
            <a:pPr marL="116839" marR="5080">
              <a:lnSpc>
                <a:spcPct val="125000"/>
              </a:lnSpc>
              <a:spcBef>
                <a:spcPts val="10"/>
              </a:spcBef>
            </a:pPr>
            <a:r>
              <a:rPr lang="en-GB" sz="2000" spc="-5" dirty="0">
                <a:latin typeface="Arial MT"/>
                <a:cs typeface="Arial MT"/>
              </a:rPr>
              <a:t>Makes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use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frequency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analysis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more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di</a:t>
            </a:r>
            <a:r>
              <a:rPr lang="en-GB" sz="2000" spc="-5" dirty="0">
                <a:latin typeface="Microsoft Sans Serif"/>
                <a:cs typeface="Microsoft Sans Serif"/>
              </a:rPr>
              <a:t>ﬀ</a:t>
            </a:r>
            <a:r>
              <a:rPr lang="en-GB" sz="2000" spc="-5" dirty="0">
                <a:latin typeface="Arial MT"/>
                <a:cs typeface="Arial MT"/>
              </a:rPr>
              <a:t>icult</a:t>
            </a:r>
            <a:endParaRPr lang="en-GB" sz="2000" dirty="0">
              <a:latin typeface="Arial MT"/>
              <a:cs typeface="Arial M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586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Encryption and Decryption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-5" dirty="0">
                <a:latin typeface="Arial MT"/>
                <a:cs typeface="Arial MT"/>
              </a:rPr>
              <a:t>Given </a:t>
            </a:r>
            <a:r>
              <a:rPr lang="en-GB" sz="2000" dirty="0">
                <a:latin typeface="Arial MT"/>
                <a:cs typeface="Arial MT"/>
              </a:rPr>
              <a:t>a </a:t>
            </a:r>
            <a:r>
              <a:rPr lang="en-GB" sz="2000" spc="-5" dirty="0">
                <a:latin typeface="Arial MT"/>
                <a:cs typeface="Arial MT"/>
              </a:rPr>
              <a:t>plaintext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 </a:t>
            </a:r>
            <a:r>
              <a:rPr lang="en-GB" sz="2000" dirty="0">
                <a:latin typeface="Arial MT"/>
                <a:cs typeface="Arial MT"/>
              </a:rPr>
              <a:t>= </a:t>
            </a:r>
            <a:r>
              <a:rPr lang="en-GB" sz="2000" spc="-5" dirty="0">
                <a:latin typeface="Arial MT"/>
                <a:cs typeface="Arial MT"/>
              </a:rPr>
              <a:t>{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800" spc="-5" dirty="0">
                <a:latin typeface="Arial MT"/>
                <a:cs typeface="Arial MT"/>
              </a:rPr>
              <a:t>1</a:t>
            </a:r>
            <a:r>
              <a:rPr lang="en-GB" sz="2000" spc="-5" dirty="0">
                <a:latin typeface="Arial MT"/>
                <a:cs typeface="Arial MT"/>
              </a:rPr>
              <a:t>,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800" spc="-5" dirty="0">
                <a:latin typeface="Arial MT"/>
                <a:cs typeface="Arial MT"/>
              </a:rPr>
              <a:t>2</a:t>
            </a:r>
            <a:r>
              <a:rPr lang="en-GB" sz="2000" spc="-5" dirty="0">
                <a:latin typeface="Arial MT"/>
                <a:cs typeface="Arial MT"/>
              </a:rPr>
              <a:t>, ...,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800" i="1" spc="-5" dirty="0">
                <a:latin typeface="Arial"/>
                <a:cs typeface="Arial"/>
              </a:rPr>
              <a:t>m</a:t>
            </a:r>
            <a:r>
              <a:rPr lang="en-GB" sz="2000" spc="-5" dirty="0">
                <a:latin typeface="Arial MT"/>
                <a:cs typeface="Arial MT"/>
              </a:rPr>
              <a:t>}, and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key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= {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800" dirty="0">
                <a:latin typeface="Arial MT"/>
                <a:cs typeface="Arial MT"/>
              </a:rPr>
              <a:t>1</a:t>
            </a:r>
            <a:r>
              <a:rPr lang="en-GB" sz="2000" dirty="0">
                <a:latin typeface="Arial MT"/>
                <a:cs typeface="Arial MT"/>
              </a:rPr>
              <a:t>,</a:t>
            </a:r>
            <a:r>
              <a:rPr lang="en-GB" sz="2000" spc="-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800" dirty="0">
                <a:latin typeface="Arial MT"/>
                <a:cs typeface="Arial MT"/>
              </a:rPr>
              <a:t>2</a:t>
            </a:r>
            <a:r>
              <a:rPr lang="en-GB" sz="2000" dirty="0">
                <a:latin typeface="Arial MT"/>
                <a:cs typeface="Arial MT"/>
              </a:rPr>
              <a:t>,</a:t>
            </a:r>
            <a:r>
              <a:rPr lang="en-GB" sz="2000" spc="-5" dirty="0">
                <a:latin typeface="Arial MT"/>
                <a:cs typeface="Arial MT"/>
              </a:rPr>
              <a:t> ..,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dirty="0" err="1">
                <a:latin typeface="Arial"/>
                <a:cs typeface="Arial"/>
              </a:rPr>
              <a:t>k</a:t>
            </a:r>
            <a:r>
              <a:rPr lang="en-GB" sz="800" i="1" dirty="0" err="1">
                <a:latin typeface="Arial"/>
                <a:cs typeface="Arial"/>
              </a:rPr>
              <a:t>n</a:t>
            </a:r>
            <a:r>
              <a:rPr lang="en-GB" sz="20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GB" sz="2000" spc="-5" dirty="0">
                <a:latin typeface="Arial MT"/>
                <a:cs typeface="Arial MT"/>
              </a:rPr>
              <a:t>Ciphertext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=</a:t>
            </a:r>
            <a:r>
              <a:rPr lang="en-GB" sz="2000" spc="-5" dirty="0">
                <a:latin typeface="Arial MT"/>
                <a:cs typeface="Arial MT"/>
              </a:rPr>
              <a:t> </a:t>
            </a:r>
            <a:r>
              <a:rPr lang="en-GB" sz="2000" dirty="0">
                <a:latin typeface="Arial MT"/>
                <a:cs typeface="Arial MT"/>
              </a:rPr>
              <a:t>{</a:t>
            </a: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800" dirty="0">
                <a:latin typeface="Arial MT"/>
                <a:cs typeface="Arial MT"/>
              </a:rPr>
              <a:t>1</a:t>
            </a:r>
            <a:r>
              <a:rPr lang="en-GB" sz="2000" dirty="0">
                <a:latin typeface="Arial MT"/>
                <a:cs typeface="Arial MT"/>
              </a:rPr>
              <a:t>,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800" dirty="0">
                <a:latin typeface="Arial MT"/>
                <a:cs typeface="Arial MT"/>
              </a:rPr>
              <a:t>2</a:t>
            </a:r>
            <a:r>
              <a:rPr lang="en-GB" sz="2000" dirty="0">
                <a:latin typeface="Arial MT"/>
                <a:cs typeface="Arial MT"/>
              </a:rPr>
              <a:t>,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...,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</a:t>
            </a:r>
            <a:r>
              <a:rPr lang="en-GB" sz="800" i="1" spc="-5" dirty="0">
                <a:latin typeface="Arial"/>
                <a:cs typeface="Arial"/>
              </a:rPr>
              <a:t>m</a:t>
            </a:r>
            <a:r>
              <a:rPr lang="en-GB" sz="2000" spc="-5" dirty="0">
                <a:latin typeface="Arial MT"/>
                <a:cs typeface="Arial MT"/>
              </a:rPr>
              <a:t>} is obtained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using</a:t>
            </a:r>
            <a:endParaRPr lang="en-GB" sz="2000" dirty="0">
              <a:latin typeface="Arial MT"/>
              <a:cs typeface="Arial MT"/>
            </a:endParaRPr>
          </a:p>
          <a:p>
            <a:pPr marL="247650" algn="ctr">
              <a:lnSpc>
                <a:spcPct val="100000"/>
              </a:lnSpc>
              <a:spcBef>
                <a:spcPts val="850"/>
              </a:spcBef>
            </a:pP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800" i="1" dirty="0">
                <a:latin typeface="Arial"/>
                <a:cs typeface="Arial"/>
              </a:rPr>
              <a:t>i</a:t>
            </a:r>
            <a:r>
              <a:rPr lang="en-GB" sz="800" i="1" spc="80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=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(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800" i="1" spc="-5" dirty="0">
                <a:latin typeface="Arial"/>
                <a:cs typeface="Arial"/>
              </a:rPr>
              <a:t>i</a:t>
            </a:r>
            <a:r>
              <a:rPr lang="en-GB" sz="800" i="1" spc="80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+</a:t>
            </a:r>
            <a:r>
              <a:rPr lang="en-GB" sz="2000" spc="-1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k</a:t>
            </a:r>
            <a:r>
              <a:rPr lang="en-GB" sz="800" i="1" spc="-5" dirty="0">
                <a:latin typeface="Arial"/>
                <a:cs typeface="Arial"/>
              </a:rPr>
              <a:t>i</a:t>
            </a:r>
            <a:r>
              <a:rPr lang="en-GB" sz="2000" spc="-5" dirty="0">
                <a:latin typeface="Arial MT"/>
                <a:cs typeface="Arial MT"/>
              </a:rPr>
              <a:t>)</a:t>
            </a:r>
            <a:r>
              <a:rPr lang="en-GB" sz="2000" i="1" spc="-5" dirty="0">
                <a:latin typeface="Arial"/>
                <a:cs typeface="Arial"/>
              </a:rPr>
              <a:t>mod</a:t>
            </a:r>
            <a:r>
              <a:rPr lang="en-GB" sz="2000" i="1" spc="-20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26</a:t>
            </a:r>
            <a:endParaRPr lang="en-GB"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GB" sz="2000" spc="-5" dirty="0">
                <a:latin typeface="Arial MT"/>
                <a:cs typeface="Arial MT"/>
              </a:rPr>
              <a:t>Decryption:</a:t>
            </a:r>
            <a:endParaRPr lang="en-GB" sz="2000" dirty="0">
              <a:latin typeface="Arial MT"/>
              <a:cs typeface="Arial MT"/>
            </a:endParaRPr>
          </a:p>
          <a:p>
            <a:pPr marL="247650" algn="ctr">
              <a:lnSpc>
                <a:spcPct val="100000"/>
              </a:lnSpc>
              <a:spcBef>
                <a:spcPts val="60"/>
              </a:spcBef>
            </a:pP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800" i="1" dirty="0">
                <a:latin typeface="Arial"/>
                <a:cs typeface="Arial"/>
              </a:rPr>
              <a:t>i</a:t>
            </a:r>
            <a:r>
              <a:rPr lang="en-GB" sz="800" i="1" spc="95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 MT"/>
                <a:cs typeface="Arial MT"/>
              </a:rPr>
              <a:t>= (</a:t>
            </a:r>
            <a:r>
              <a:rPr lang="en-GB" sz="2000" i="1" dirty="0">
                <a:latin typeface="Arial"/>
                <a:cs typeface="Arial"/>
              </a:rPr>
              <a:t>c</a:t>
            </a:r>
            <a:r>
              <a:rPr lang="en-GB" sz="800" i="1" dirty="0">
                <a:latin typeface="Arial"/>
                <a:cs typeface="Arial"/>
              </a:rPr>
              <a:t>i</a:t>
            </a:r>
            <a:r>
              <a:rPr lang="en-GB" sz="800" i="1" spc="90" dirty="0">
                <a:latin typeface="Arial"/>
                <a:cs typeface="Arial"/>
              </a:rPr>
              <a:t> </a:t>
            </a:r>
            <a:r>
              <a:rPr lang="en-GB" sz="2000" spc="-459" dirty="0">
                <a:latin typeface="Arial MT"/>
                <a:cs typeface="Arial MT"/>
              </a:rPr>
              <a:t>−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800" i="1" spc="-10" dirty="0">
                <a:latin typeface="Arial"/>
                <a:cs typeface="Arial"/>
              </a:rPr>
              <a:t>i</a:t>
            </a:r>
            <a:r>
              <a:rPr lang="en-GB" sz="2000" dirty="0">
                <a:latin typeface="Arial MT"/>
                <a:cs typeface="Arial MT"/>
              </a:rPr>
              <a:t>)</a:t>
            </a:r>
            <a:r>
              <a:rPr lang="en-GB" sz="2000" i="1" dirty="0">
                <a:latin typeface="Arial"/>
                <a:cs typeface="Arial"/>
              </a:rPr>
              <a:t>m</a:t>
            </a:r>
            <a:r>
              <a:rPr lang="en-GB" sz="2000" i="1" spc="-5" dirty="0">
                <a:latin typeface="Arial"/>
                <a:cs typeface="Arial"/>
              </a:rPr>
              <a:t>o</a:t>
            </a:r>
            <a:r>
              <a:rPr lang="en-GB" sz="2000" i="1" dirty="0">
                <a:latin typeface="Arial"/>
                <a:cs typeface="Arial"/>
              </a:rPr>
              <a:t>d</a:t>
            </a:r>
            <a:r>
              <a:rPr lang="en-GB" sz="2000" i="1" spc="-10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2</a:t>
            </a:r>
            <a:r>
              <a:rPr lang="en-GB" sz="2000" dirty="0">
                <a:latin typeface="Arial MT"/>
                <a:cs typeface="Arial MT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GB" sz="2000" spc="-5" dirty="0">
                <a:latin typeface="Arial MT"/>
                <a:cs typeface="Arial MT"/>
              </a:rPr>
              <a:t>Plaintext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P</a:t>
            </a:r>
            <a:r>
              <a:rPr lang="en-GB" sz="2000" spc="-5" dirty="0">
                <a:latin typeface="Arial MT"/>
                <a:cs typeface="Arial MT"/>
              </a:rPr>
              <a:t>:</a:t>
            </a:r>
            <a:r>
              <a:rPr lang="en-GB" sz="2000" spc="-1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Roses</a:t>
            </a:r>
            <a:r>
              <a:rPr lang="en-GB"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lang="en-GB" sz="20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red</a:t>
            </a: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GB" sz="2000" spc="-5" dirty="0">
                <a:latin typeface="Arial MT"/>
                <a:cs typeface="Arial MT"/>
              </a:rPr>
              <a:t>Key</a:t>
            </a:r>
            <a:r>
              <a:rPr lang="en-GB" sz="2000" spc="-3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2000" dirty="0">
                <a:latin typeface="Arial MT"/>
                <a:cs typeface="Arial MT"/>
              </a:rPr>
              <a:t>:</a:t>
            </a:r>
            <a:r>
              <a:rPr lang="en-GB" sz="2000" spc="-2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E80089"/>
                </a:solidFill>
                <a:latin typeface="Arial"/>
                <a:cs typeface="Arial"/>
              </a:rPr>
              <a:t>KING</a:t>
            </a:r>
            <a:endParaRPr lang="en-GB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6609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1026" name="Picture 2" descr="The Vigenère Cipher Encryption and Decryption">
            <a:extLst>
              <a:ext uri="{FF2B5EF4-FFF2-40B4-BE49-F238E27FC236}">
                <a16:creationId xmlns:a16="http://schemas.microsoft.com/office/drawing/2014/main" id="{9A453A45-F365-447D-0209-33FA5E3F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2350126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0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3C50D1B-DC37-2A6D-BBC0-F7984CE118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698" y="2442230"/>
            <a:ext cx="5778599" cy="34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9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</a:rPr>
              <a:t>Vigenere</a:t>
            </a:r>
            <a:r>
              <a:rPr lang="en-GB" sz="4000" dirty="0">
                <a:solidFill>
                  <a:srgbClr val="FFFFFF"/>
                </a:solidFill>
              </a:rPr>
              <a:t> Cipher on </a:t>
            </a:r>
            <a:r>
              <a:rPr lang="en-GB" sz="4000" dirty="0" err="1">
                <a:solidFill>
                  <a:srgbClr val="FFFFFF"/>
                </a:solidFill>
              </a:rPr>
              <a:t>CryptTool</a:t>
            </a:r>
            <a:r>
              <a:rPr lang="en-GB" sz="40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14935" algn="just">
              <a:lnSpc>
                <a:spcPct val="100000"/>
              </a:lnSpc>
              <a:spcBef>
                <a:spcPts val="500"/>
              </a:spcBef>
            </a:pPr>
            <a:r>
              <a:rPr lang="en-GB" sz="2000" spc="-5" dirty="0">
                <a:latin typeface="Arial MT"/>
                <a:cs typeface="Arial MT"/>
              </a:rPr>
              <a:t>From the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 err="1">
                <a:latin typeface="Arial"/>
                <a:cs typeface="Arial"/>
              </a:rPr>
              <a:t>CryptTool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i="1" dirty="0">
                <a:latin typeface="Arial"/>
                <a:cs typeface="Arial"/>
              </a:rPr>
              <a:t>2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startup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menu,</a:t>
            </a:r>
            <a:r>
              <a:rPr lang="en-GB" sz="2000" spc="1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click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Cryptography</a:t>
            </a:r>
          </a:p>
          <a:p>
            <a:pPr marL="114935" algn="just">
              <a:lnSpc>
                <a:spcPct val="100000"/>
              </a:lnSpc>
              <a:spcBef>
                <a:spcPts val="50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14935" marR="5080" indent="-102870" algn="just">
              <a:lnSpc>
                <a:spcPct val="131000"/>
              </a:lnSpc>
              <a:spcBef>
                <a:spcPts val="10"/>
              </a:spcBef>
            </a:pPr>
            <a:r>
              <a:rPr lang="en-GB" sz="2000" spc="-5" dirty="0">
                <a:latin typeface="Arial MT"/>
                <a:cs typeface="Arial MT"/>
              </a:rPr>
              <a:t>Then click </a:t>
            </a:r>
            <a:r>
              <a:rPr lang="en-GB" sz="2000" i="1" spc="-5" dirty="0">
                <a:latin typeface="Arial"/>
                <a:cs typeface="Arial"/>
              </a:rPr>
              <a:t>Classical </a:t>
            </a:r>
            <a:r>
              <a:rPr lang="en-GB" sz="2000" spc="-5" dirty="0">
                <a:latin typeface="Arial MT"/>
                <a:cs typeface="Arial MT"/>
              </a:rPr>
              <a:t>and then select </a:t>
            </a:r>
            <a:r>
              <a:rPr lang="en-GB" sz="2000" i="1" spc="-5" dirty="0">
                <a:latin typeface="Arial"/>
                <a:cs typeface="Arial"/>
              </a:rPr>
              <a:t>Vigenère cipher </a:t>
            </a:r>
            <a:r>
              <a:rPr lang="en-GB" sz="2000" i="1" spc="-5" dirty="0" err="1">
                <a:latin typeface="Arial"/>
                <a:cs typeface="Arial"/>
              </a:rPr>
              <a:t>cipher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i="1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In the plaintext section of </a:t>
            </a:r>
            <a:r>
              <a:rPr lang="en-GB" sz="2000" i="1" spc="-5" dirty="0" err="1">
                <a:latin typeface="Arial"/>
                <a:cs typeface="Arial"/>
              </a:rPr>
              <a:t>TextInput</a:t>
            </a:r>
            <a:r>
              <a:rPr lang="en-GB" sz="2000" spc="-5" dirty="0">
                <a:latin typeface="Arial MT"/>
                <a:cs typeface="Arial MT"/>
              </a:rPr>
              <a:t>, type in: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roses are red </a:t>
            </a:r>
            <a:r>
              <a:rPr lang="en-GB" sz="2000" i="1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</a:p>
          <a:p>
            <a:pPr marL="114935" marR="5080" indent="-102870" algn="just">
              <a:lnSpc>
                <a:spcPct val="131000"/>
              </a:lnSpc>
              <a:spcBef>
                <a:spcPts val="10"/>
              </a:spcBef>
            </a:pPr>
            <a:endParaRPr lang="en-GB" sz="2000" i="1" spc="-28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14935" marR="5080" indent="-102870" algn="just">
              <a:lnSpc>
                <a:spcPct val="131000"/>
              </a:lnSpc>
              <a:spcBef>
                <a:spcPts val="10"/>
              </a:spcBef>
            </a:pPr>
            <a:r>
              <a:rPr lang="en-GB" sz="2000" spc="-5" dirty="0">
                <a:latin typeface="Arial MT"/>
                <a:cs typeface="Arial MT"/>
              </a:rPr>
              <a:t>Then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in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box,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type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in: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</a:p>
          <a:p>
            <a:pPr marL="114935" marR="5080" indent="-102870" algn="just">
              <a:lnSpc>
                <a:spcPct val="131000"/>
              </a:lnSpc>
              <a:spcBef>
                <a:spcPts val="1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GB" sz="2000" spc="-5" dirty="0">
                <a:latin typeface="Arial MT"/>
                <a:cs typeface="Arial MT"/>
              </a:rPr>
              <a:t>Finally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click on the </a:t>
            </a:r>
            <a:r>
              <a:rPr lang="en-GB" sz="2000" i="1" spc="-5" dirty="0">
                <a:latin typeface="Arial"/>
                <a:cs typeface="Arial"/>
              </a:rPr>
              <a:t>Play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button </a:t>
            </a:r>
            <a:r>
              <a:rPr lang="en-GB" sz="2000" dirty="0">
                <a:latin typeface="Arial MT"/>
                <a:cs typeface="Arial MT"/>
              </a:rPr>
              <a:t>to</a:t>
            </a:r>
            <a:r>
              <a:rPr lang="en-GB" sz="2000" spc="-5" dirty="0">
                <a:latin typeface="Arial MT"/>
                <a:cs typeface="Arial MT"/>
              </a:rPr>
              <a:t> execute</a:t>
            </a:r>
            <a:endParaRPr lang="en-GB" sz="2000" dirty="0">
              <a:latin typeface="Arial MT"/>
              <a:cs typeface="Arial M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7773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Vigenère cipher on </a:t>
            </a:r>
            <a:r>
              <a:rPr lang="en-GB" sz="4000" dirty="0" err="1">
                <a:solidFill>
                  <a:srgbClr val="FFFFFF"/>
                </a:solidFill>
              </a:rPr>
              <a:t>CryptTool</a:t>
            </a:r>
            <a:r>
              <a:rPr lang="en-GB" sz="4000" dirty="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4A1CB59-1882-D892-1AAF-D08F1A353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366"/>
            <a:ext cx="10515600" cy="3971856"/>
          </a:xfrm>
        </p:spPr>
      </p:pic>
    </p:spTree>
    <p:extLst>
      <p:ext uri="{BB962C8B-B14F-4D97-AF65-F5344CB8AC3E}">
        <p14:creationId xmlns:p14="http://schemas.microsoft.com/office/powerpoint/2010/main" val="26331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Caesar Cipher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Vigenère cipher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Bringing it all together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Post-sessional work</a:t>
            </a:r>
          </a:p>
        </p:txBody>
      </p:sp>
    </p:spTree>
    <p:extLst>
      <p:ext uri="{BB962C8B-B14F-4D97-AF65-F5344CB8AC3E}">
        <p14:creationId xmlns:p14="http://schemas.microsoft.com/office/powerpoint/2010/main" val="368822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In groups or individually, create some phrases and encrypt them with the Caeser and Vigenère cipher 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Swap with other individuals and encrypt each other’s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Challenge: Try encrypting a phrase using both ciphers then decrypt the ciphertext using CryptTool2</a:t>
            </a:r>
          </a:p>
        </p:txBody>
      </p:sp>
    </p:spTree>
    <p:extLst>
      <p:ext uri="{BB962C8B-B14F-4D97-AF65-F5344CB8AC3E}">
        <p14:creationId xmlns:p14="http://schemas.microsoft.com/office/powerpoint/2010/main" val="140965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5240">
              <a:lnSpc>
                <a:spcPct val="100000"/>
              </a:lnSpc>
              <a:spcBef>
                <a:spcPts val="439"/>
              </a:spcBef>
            </a:pPr>
            <a:r>
              <a:rPr lang="en-GB" sz="2000" spc="-5" dirty="0">
                <a:latin typeface="Arial MT"/>
                <a:cs typeface="Arial MT"/>
              </a:rPr>
              <a:t>Today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looked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at </a:t>
            </a:r>
            <a:r>
              <a:rPr lang="en-GB" sz="2000" i="1" spc="-5" dirty="0" err="1">
                <a:latin typeface="Arial"/>
                <a:cs typeface="Arial"/>
              </a:rPr>
              <a:t>CryptTool</a:t>
            </a:r>
            <a:r>
              <a:rPr lang="en-GB" sz="2000" i="1" spc="-10" dirty="0">
                <a:latin typeface="Arial"/>
                <a:cs typeface="Arial"/>
              </a:rPr>
              <a:t> </a:t>
            </a:r>
            <a:r>
              <a:rPr lang="en-GB" sz="2000" i="1" dirty="0">
                <a:latin typeface="Arial"/>
                <a:cs typeface="Arial"/>
              </a:rPr>
              <a:t>2</a:t>
            </a:r>
          </a:p>
          <a:p>
            <a:pPr marL="15240">
              <a:lnSpc>
                <a:spcPct val="100000"/>
              </a:lnSpc>
              <a:spcBef>
                <a:spcPts val="439"/>
              </a:spcBef>
            </a:pPr>
            <a:endParaRPr lang="en-GB" sz="200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40"/>
              </a:spcBef>
            </a:pPr>
            <a:r>
              <a:rPr lang="en-GB" sz="2000" dirty="0">
                <a:latin typeface="Arial MT"/>
                <a:cs typeface="Arial MT"/>
              </a:rPr>
              <a:t>We</a:t>
            </a:r>
            <a:r>
              <a:rPr lang="en-GB" sz="2000" spc="-5" dirty="0">
                <a:latin typeface="Arial MT"/>
                <a:cs typeface="Arial MT"/>
              </a:rPr>
              <a:t> looked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10" dirty="0">
                <a:latin typeface="Arial MT"/>
                <a:cs typeface="Arial MT"/>
              </a:rPr>
              <a:t>at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both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Caesar</a:t>
            </a:r>
            <a:r>
              <a:rPr lang="en-GB" sz="2000" i="1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and </a:t>
            </a:r>
            <a:r>
              <a:rPr lang="en-GB" sz="2000" i="1" spc="-5" dirty="0">
                <a:latin typeface="Arial"/>
                <a:cs typeface="Arial"/>
              </a:rPr>
              <a:t>Vigenère</a:t>
            </a:r>
            <a:r>
              <a:rPr lang="en-GB" sz="2000" i="1" spc="10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ciphers</a:t>
            </a:r>
          </a:p>
          <a:p>
            <a:pPr marL="1524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5" dirty="0">
                <a:latin typeface="Arial MT"/>
                <a:cs typeface="Arial MT"/>
              </a:rPr>
              <a:t>Next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week: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Number theory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other classical ciphers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8470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Post-sessional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7625" marR="230504" indent="-29845" algn="just">
              <a:lnSpc>
                <a:spcPct val="95800"/>
              </a:lnSpc>
              <a:spcBef>
                <a:spcPts val="155"/>
              </a:spcBef>
            </a:pPr>
            <a:r>
              <a:rPr lang="en-GB" sz="2000" spc="-5" dirty="0">
                <a:latin typeface="Arial MT"/>
                <a:cs typeface="Arial MT"/>
              </a:rPr>
              <a:t>Based on your understanding </a:t>
            </a:r>
            <a:r>
              <a:rPr lang="en-GB" sz="2000" spc="-10" dirty="0">
                <a:latin typeface="Arial MT"/>
                <a:cs typeface="Arial MT"/>
              </a:rPr>
              <a:t>of </a:t>
            </a:r>
            <a:r>
              <a:rPr lang="en-GB" sz="2000" spc="-5" dirty="0">
                <a:latin typeface="Arial MT"/>
                <a:cs typeface="Arial MT"/>
              </a:rPr>
              <a:t>the two ciphers which we 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looked at, write </a:t>
            </a:r>
            <a:r>
              <a:rPr lang="en-GB" sz="2000" dirty="0">
                <a:latin typeface="Arial MT"/>
                <a:cs typeface="Arial MT"/>
              </a:rPr>
              <a:t>a </a:t>
            </a:r>
            <a:r>
              <a:rPr lang="en-GB" sz="2000" spc="-5" dirty="0">
                <a:latin typeface="Arial MT"/>
                <a:cs typeface="Arial MT"/>
              </a:rPr>
              <a:t>critical report discussing how they can be </a:t>
            </a:r>
            <a:r>
              <a:rPr lang="en-GB" sz="2000" spc="-29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cracked</a:t>
            </a:r>
          </a:p>
          <a:p>
            <a:pPr marL="47625" marR="230504" indent="-29845" algn="just">
              <a:lnSpc>
                <a:spcPct val="95800"/>
              </a:lnSpc>
              <a:spcBef>
                <a:spcPts val="155"/>
              </a:spcBef>
            </a:pPr>
            <a:endParaRPr lang="en-GB" sz="2000" dirty="0">
              <a:latin typeface="Arial MT"/>
              <a:cs typeface="Arial MT"/>
            </a:endParaRPr>
          </a:p>
          <a:p>
            <a:pPr marL="12700" marR="5080" indent="5715">
              <a:lnSpc>
                <a:spcPct val="95800"/>
              </a:lnSpc>
              <a:spcBef>
                <a:spcPts val="5"/>
              </a:spcBef>
            </a:pPr>
            <a:r>
              <a:rPr lang="en-GB" sz="2000" spc="-5" dirty="0">
                <a:latin typeface="Arial MT"/>
                <a:cs typeface="Arial MT"/>
              </a:rPr>
              <a:t>You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need</a:t>
            </a:r>
            <a:r>
              <a:rPr lang="en-GB" sz="2000" dirty="0">
                <a:latin typeface="Arial MT"/>
                <a:cs typeface="Arial MT"/>
              </a:rPr>
              <a:t> to </a:t>
            </a:r>
            <a:r>
              <a:rPr lang="en-GB" sz="2000" spc="-5" dirty="0">
                <a:latin typeface="Arial MT"/>
                <a:cs typeface="Arial MT"/>
              </a:rPr>
              <a:t>use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both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your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understanding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10" dirty="0">
                <a:latin typeface="Arial MT"/>
                <a:cs typeface="Arial MT"/>
              </a:rPr>
              <a:t>of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practical's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as 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well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post-sessional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reading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materials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starting</a:t>
            </a:r>
            <a:r>
              <a:rPr lang="en-GB" sz="20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points 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Upload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your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completed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work</a:t>
            </a:r>
            <a:r>
              <a:rPr lang="en-GB" sz="2000" dirty="0">
                <a:latin typeface="Arial MT"/>
                <a:cs typeface="Arial MT"/>
              </a:rPr>
              <a:t> to</a:t>
            </a:r>
            <a:r>
              <a:rPr lang="en-GB" sz="2000" spc="-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latin typeface="Arial"/>
                <a:cs typeface="Arial"/>
              </a:rPr>
              <a:t>Moodle</a:t>
            </a:r>
            <a:r>
              <a:rPr lang="en-GB" sz="2000" i="1" spc="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before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next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FF0000"/>
                </a:solidFill>
                <a:latin typeface="Arial"/>
                <a:cs typeface="Arial"/>
              </a:rPr>
              <a:t>Friday</a:t>
            </a:r>
            <a:endParaRPr lang="en-GB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6714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030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A6B18-517B-3E8F-2E33-8C45F52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Alphabet index</a:t>
            </a:r>
          </a:p>
        </p:txBody>
      </p:sp>
      <p:pic>
        <p:nvPicPr>
          <p:cNvPr id="2050" name="Picture 2" descr="Index of alphabetical letters | Download Scientific Diagram">
            <a:extLst>
              <a:ext uri="{FF2B5EF4-FFF2-40B4-BE49-F238E27FC236}">
                <a16:creationId xmlns:a16="http://schemas.microsoft.com/office/drawing/2014/main" id="{76B92D91-9018-D4B4-439F-D07B1B7F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49" y="2048972"/>
            <a:ext cx="80962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Caeser Cipher</a:t>
            </a:r>
          </a:p>
        </p:txBody>
      </p:sp>
    </p:spTree>
    <p:extLst>
      <p:ext uri="{BB962C8B-B14F-4D97-AF65-F5344CB8AC3E}">
        <p14:creationId xmlns:p14="http://schemas.microsoft.com/office/powerpoint/2010/main" val="42149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Caeser Cipher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3970" marR="1737360">
              <a:lnSpc>
                <a:spcPct val="125800"/>
              </a:lnSpc>
              <a:spcBef>
                <a:spcPts val="100"/>
              </a:spcBef>
            </a:pPr>
            <a:r>
              <a:rPr lang="en-GB" sz="2000" spc="-5" dirty="0">
                <a:latin typeface="Arial MT"/>
                <a:cs typeface="Arial MT"/>
              </a:rPr>
              <a:t>Developed and used by Julius Caesar </a:t>
            </a:r>
            <a:r>
              <a:rPr lang="en-GB" sz="2000" spc="-29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Substitution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</a:t>
            </a:r>
          </a:p>
          <a:p>
            <a:pPr marL="13970" marR="1737360">
              <a:lnSpc>
                <a:spcPct val="125800"/>
              </a:lnSpc>
              <a:spcBef>
                <a:spcPts val="100"/>
              </a:spcBef>
            </a:pPr>
            <a:endParaRPr lang="en-GB" sz="2000" dirty="0">
              <a:latin typeface="Arial MT"/>
              <a:cs typeface="Arial MT"/>
            </a:endParaRPr>
          </a:p>
          <a:p>
            <a:pPr marL="19685">
              <a:lnSpc>
                <a:spcPts val="1295"/>
              </a:lnSpc>
              <a:spcBef>
                <a:spcPts val="330"/>
              </a:spcBef>
            </a:pPr>
            <a:r>
              <a:rPr lang="en-GB" sz="2000" spc="-5" dirty="0">
                <a:latin typeface="Arial MT"/>
                <a:cs typeface="Arial MT"/>
              </a:rPr>
              <a:t>Encryption achieved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through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shifting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each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character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by</a:t>
            </a:r>
            <a:r>
              <a:rPr lang="en-GB" sz="2000" dirty="0">
                <a:latin typeface="Arial MT"/>
                <a:cs typeface="Arial MT"/>
              </a:rPr>
              <a:t> a</a:t>
            </a:r>
          </a:p>
          <a:p>
            <a:pPr marL="49530">
              <a:lnSpc>
                <a:spcPts val="1270"/>
              </a:lnSpc>
            </a:pPr>
            <a:r>
              <a:rPr lang="en-GB" sz="2000" i="1" spc="-5" dirty="0">
                <a:latin typeface="Arial"/>
                <a:cs typeface="Arial"/>
              </a:rPr>
              <a:t>fixed</a:t>
            </a:r>
            <a:r>
              <a:rPr lang="en-GB" sz="2000" i="1" spc="-35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amount</a:t>
            </a:r>
            <a:endParaRPr lang="en-GB" sz="2000" dirty="0">
              <a:latin typeface="Arial MT"/>
              <a:cs typeface="Arial MT"/>
            </a:endParaRPr>
          </a:p>
          <a:p>
            <a:pPr marL="12700">
              <a:lnSpc>
                <a:spcPts val="1235"/>
              </a:lnSpc>
            </a:pPr>
            <a:r>
              <a:rPr lang="en-GB" sz="2000" spc="-5" dirty="0">
                <a:latin typeface="Arial MT"/>
                <a:cs typeface="Arial MT"/>
              </a:rPr>
              <a:t>For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each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character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dirty="0">
                <a:latin typeface="Arial MT"/>
                <a:cs typeface="Arial MT"/>
              </a:rPr>
              <a:t>(</a:t>
            </a:r>
            <a:r>
              <a:rPr lang="en-GB" sz="2000" i="1" dirty="0">
                <a:latin typeface="Arial"/>
                <a:cs typeface="Arial"/>
              </a:rPr>
              <a:t>Cp</a:t>
            </a:r>
            <a:r>
              <a:rPr lang="en-GB" sz="2000" dirty="0">
                <a:latin typeface="Arial MT"/>
                <a:cs typeface="Arial MT"/>
              </a:rPr>
              <a:t>) </a:t>
            </a:r>
            <a:r>
              <a:rPr lang="en-GB" sz="2000" spc="-5" dirty="0">
                <a:latin typeface="Arial MT"/>
                <a:cs typeface="Arial MT"/>
              </a:rPr>
              <a:t>in</a:t>
            </a:r>
            <a:r>
              <a:rPr lang="en-GB" sz="2000" dirty="0">
                <a:latin typeface="Arial MT"/>
                <a:cs typeface="Arial MT"/>
              </a:rPr>
              <a:t> a</a:t>
            </a:r>
            <a:r>
              <a:rPr lang="en-GB" sz="2000" spc="-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plaintext,</a:t>
            </a:r>
            <a:r>
              <a:rPr lang="en-GB" sz="2000" spc="1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each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character</a:t>
            </a:r>
            <a:r>
              <a:rPr lang="en-GB" sz="2000" spc="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is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shifted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using:</a:t>
            </a:r>
          </a:p>
          <a:p>
            <a:pPr marL="0" indent="0">
              <a:lnSpc>
                <a:spcPts val="1235"/>
              </a:lnSpc>
              <a:buNone/>
            </a:pPr>
            <a:endParaRPr lang="en-GB" sz="2000" b="1" i="1" spc="-5" dirty="0">
              <a:latin typeface="Arial MT"/>
              <a:cs typeface="Arial"/>
            </a:endParaRPr>
          </a:p>
          <a:p>
            <a:pPr marL="0" indent="0" algn="ctr">
              <a:lnSpc>
                <a:spcPts val="1235"/>
              </a:lnSpc>
              <a:buNone/>
            </a:pPr>
            <a:r>
              <a:rPr lang="en-GB" sz="2000" b="1" i="1" dirty="0">
                <a:latin typeface="Arial"/>
                <a:cs typeface="Arial"/>
              </a:rPr>
              <a:t>E</a:t>
            </a:r>
            <a:r>
              <a:rPr lang="en-GB" sz="2000" b="1" dirty="0">
                <a:latin typeface="Arial MT"/>
                <a:cs typeface="Arial MT"/>
              </a:rPr>
              <a:t>(</a:t>
            </a:r>
            <a:r>
              <a:rPr lang="en-GB" sz="2000" b="1" i="1" dirty="0">
                <a:latin typeface="Arial"/>
                <a:cs typeface="Arial"/>
              </a:rPr>
              <a:t>Cp</a:t>
            </a:r>
            <a:r>
              <a:rPr lang="en-GB" sz="2000" b="1" dirty="0">
                <a:latin typeface="Arial MT"/>
                <a:cs typeface="Arial MT"/>
              </a:rPr>
              <a:t>)</a:t>
            </a:r>
            <a:r>
              <a:rPr lang="en-GB" sz="2000" b="1" spc="-20" dirty="0">
                <a:latin typeface="Arial MT"/>
                <a:cs typeface="Arial MT"/>
              </a:rPr>
              <a:t> </a:t>
            </a:r>
            <a:r>
              <a:rPr lang="en-GB" sz="2000" b="1" dirty="0">
                <a:latin typeface="Arial MT"/>
                <a:cs typeface="Arial MT"/>
              </a:rPr>
              <a:t>=</a:t>
            </a:r>
            <a:r>
              <a:rPr lang="en-GB" sz="2000" b="1" spc="-15" dirty="0">
                <a:latin typeface="Arial MT"/>
                <a:cs typeface="Arial MT"/>
              </a:rPr>
              <a:t> </a:t>
            </a:r>
            <a:r>
              <a:rPr lang="en-GB" sz="2000" b="1" dirty="0">
                <a:latin typeface="Arial MT"/>
                <a:cs typeface="Arial MT"/>
              </a:rPr>
              <a:t>(</a:t>
            </a:r>
            <a:r>
              <a:rPr lang="en-GB" sz="2000" b="1" i="1" dirty="0">
                <a:latin typeface="Arial"/>
                <a:cs typeface="Arial"/>
              </a:rPr>
              <a:t>Cp</a:t>
            </a:r>
            <a:r>
              <a:rPr lang="en-GB" sz="2000" b="1" i="1" spc="90" dirty="0">
                <a:latin typeface="Arial"/>
                <a:cs typeface="Arial"/>
              </a:rPr>
              <a:t> </a:t>
            </a:r>
            <a:r>
              <a:rPr lang="en-GB" sz="2000" b="1" dirty="0">
                <a:latin typeface="Arial MT"/>
                <a:cs typeface="Arial MT"/>
              </a:rPr>
              <a:t>+</a:t>
            </a:r>
            <a:r>
              <a:rPr lang="en-GB" sz="2000" b="1" spc="-15" dirty="0">
                <a:latin typeface="Arial MT"/>
                <a:cs typeface="Arial MT"/>
              </a:rPr>
              <a:t> </a:t>
            </a:r>
            <a:r>
              <a:rPr lang="en-GB" sz="2000" b="1" i="1" spc="-5" dirty="0">
                <a:latin typeface="Arial"/>
                <a:cs typeface="Arial"/>
              </a:rPr>
              <a:t>Shift</a:t>
            </a:r>
            <a:r>
              <a:rPr lang="en-GB" sz="2000" b="1" spc="-5" dirty="0">
                <a:latin typeface="Arial MT"/>
                <a:cs typeface="Arial MT"/>
              </a:rPr>
              <a:t>)</a:t>
            </a:r>
            <a:r>
              <a:rPr lang="en-GB" sz="2000" b="1" i="1" spc="-5" dirty="0">
                <a:latin typeface="Arial"/>
                <a:cs typeface="Arial"/>
              </a:rPr>
              <a:t>mod</a:t>
            </a:r>
            <a:r>
              <a:rPr lang="en-GB" sz="2000" b="1" i="1" spc="-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 MT"/>
                <a:cs typeface="Arial MT"/>
              </a:rPr>
              <a:t>26</a:t>
            </a:r>
            <a:endParaRPr lang="en-GB" sz="2000" b="1" dirty="0">
              <a:latin typeface="Arial MT"/>
              <a:cs typeface="Arial M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3918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Character shifting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83070BF-1633-7CDD-15F3-51A6BBDFE4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147" y="2597466"/>
            <a:ext cx="5700395" cy="2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a Caeser Cipher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 indent="2540">
              <a:lnSpc>
                <a:spcPct val="120300"/>
              </a:lnSpc>
              <a:spcBef>
                <a:spcPts val="215"/>
              </a:spcBef>
            </a:pPr>
            <a:r>
              <a:rPr lang="en-GB" sz="2000" spc="-5" dirty="0">
                <a:latin typeface="Arial MT"/>
                <a:cs typeface="Arial MT"/>
              </a:rPr>
              <a:t>   Imagine</a:t>
            </a:r>
            <a:r>
              <a:rPr lang="en-GB" sz="2000" spc="5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that</a:t>
            </a:r>
            <a:r>
              <a:rPr lang="en-GB" sz="2000" spc="5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we</a:t>
            </a:r>
            <a:r>
              <a:rPr lang="en-GB" sz="2000" spc="6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have</a:t>
            </a:r>
            <a:r>
              <a:rPr lang="en-GB" sz="2000" spc="5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the</a:t>
            </a:r>
            <a:r>
              <a:rPr lang="en-GB" sz="2000" spc="55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plaintext</a:t>
            </a:r>
            <a:r>
              <a:rPr lang="en-GB" sz="2000" spc="6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</a:t>
            </a:r>
            <a:r>
              <a:rPr lang="en-GB" sz="2000" dirty="0">
                <a:latin typeface="Arial MT"/>
                <a:cs typeface="Arial MT"/>
              </a:rPr>
              <a:t>:</a:t>
            </a:r>
            <a:r>
              <a:rPr lang="en-GB" sz="2000" spc="50" dirty="0">
                <a:latin typeface="Arial MT"/>
                <a:cs typeface="Arial MT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roses</a:t>
            </a:r>
            <a:r>
              <a:rPr lang="en-GB" sz="2000" i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lang="en-GB" sz="20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i="1" spc="-5" dirty="0">
                <a:solidFill>
                  <a:srgbClr val="0000FF"/>
                </a:solidFill>
                <a:latin typeface="Arial"/>
                <a:cs typeface="Arial"/>
              </a:rPr>
              <a:t>red </a:t>
            </a:r>
          </a:p>
          <a:p>
            <a:pPr marL="12700" marR="5080" indent="0">
              <a:lnSpc>
                <a:spcPct val="120300"/>
              </a:lnSpc>
              <a:spcBef>
                <a:spcPts val="215"/>
              </a:spcBef>
              <a:buNone/>
            </a:pPr>
            <a:r>
              <a:rPr lang="en-GB"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</a:p>
          <a:p>
            <a:pPr marL="12700" marR="5080" indent="2540">
              <a:lnSpc>
                <a:spcPct val="120300"/>
              </a:lnSpc>
              <a:spcBef>
                <a:spcPts val="215"/>
              </a:spcBef>
            </a:pPr>
            <a:r>
              <a:rPr lang="en-GB" sz="2000" spc="-5" dirty="0">
                <a:latin typeface="Arial MT"/>
                <a:cs typeface="Arial MT"/>
              </a:rPr>
              <a:t>   Suppose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we are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going</a:t>
            </a:r>
            <a:r>
              <a:rPr lang="en-GB" sz="2000" dirty="0">
                <a:latin typeface="Arial MT"/>
                <a:cs typeface="Arial MT"/>
              </a:rPr>
              <a:t> to</a:t>
            </a:r>
            <a:r>
              <a:rPr lang="en-GB" sz="2000" spc="-5" dirty="0">
                <a:latin typeface="Arial MT"/>
                <a:cs typeface="Arial MT"/>
              </a:rPr>
              <a:t> encrypt</a:t>
            </a:r>
            <a:r>
              <a:rPr lang="en-GB" sz="2000" spc="2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</a:t>
            </a:r>
            <a:r>
              <a:rPr lang="en-GB" sz="2000" i="1" spc="-10" dirty="0">
                <a:latin typeface="Arial"/>
                <a:cs typeface="Arial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using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Caesar cipher with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Shift </a:t>
            </a:r>
            <a:r>
              <a:rPr lang="en-GB" sz="2000" spc="-265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Times New Roman"/>
                <a:cs typeface="Times New Roman"/>
              </a:rPr>
              <a:t>S</a:t>
            </a:r>
            <a:r>
              <a:rPr lang="en-GB" sz="2000" i="1" spc="90" dirty="0">
                <a:latin typeface="Times New Roman"/>
                <a:cs typeface="Times New Roman"/>
              </a:rPr>
              <a:t> </a:t>
            </a:r>
            <a:r>
              <a:rPr lang="en-GB" sz="2000" dirty="0">
                <a:latin typeface="Arial MT"/>
                <a:cs typeface="Arial MT"/>
              </a:rPr>
              <a:t>= 3</a:t>
            </a:r>
          </a:p>
          <a:p>
            <a:pPr marL="12700" marR="5080" indent="0">
              <a:lnSpc>
                <a:spcPct val="120300"/>
              </a:lnSpc>
              <a:spcBef>
                <a:spcPts val="215"/>
              </a:spcBef>
              <a:buNone/>
            </a:pPr>
            <a:endParaRPr lang="en-GB" sz="200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lang="en-GB" sz="2000" spc="-5" dirty="0">
                <a:latin typeface="Arial MT"/>
                <a:cs typeface="Arial MT"/>
              </a:rPr>
              <a:t>  The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resulting</a:t>
            </a:r>
            <a:r>
              <a:rPr lang="en-GB" sz="2000" spc="1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ciphertext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i="1" dirty="0">
                <a:latin typeface="Arial"/>
                <a:cs typeface="Arial"/>
              </a:rPr>
              <a:t>C </a:t>
            </a:r>
            <a:r>
              <a:rPr lang="en-GB" sz="2000" spc="-5" dirty="0">
                <a:latin typeface="Arial MT"/>
                <a:cs typeface="Arial MT"/>
              </a:rPr>
              <a:t>then</a:t>
            </a:r>
            <a:r>
              <a:rPr lang="en-GB" sz="2000" dirty="0">
                <a:latin typeface="Arial MT"/>
                <a:cs typeface="Arial MT"/>
              </a:rPr>
              <a:t> </a:t>
            </a:r>
            <a:r>
              <a:rPr lang="en-GB" sz="2000" spc="-5" dirty="0">
                <a:latin typeface="Arial MT"/>
                <a:cs typeface="Arial MT"/>
              </a:rPr>
              <a:t>becomes: </a:t>
            </a:r>
            <a:r>
              <a:rPr lang="en-GB" sz="2000" i="1" spc="-5" dirty="0" err="1">
                <a:solidFill>
                  <a:srgbClr val="FF0000"/>
                </a:solidFill>
                <a:latin typeface="Arial"/>
                <a:cs typeface="Arial"/>
              </a:rPr>
              <a:t>urvhvduhuhg</a:t>
            </a:r>
            <a:endParaRPr lang="en-GB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1922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Visualising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One of the most useful tools for cryptography visualisation is </a:t>
            </a:r>
            <a:r>
              <a:rPr lang="en-GB" sz="2000" dirty="0" err="1"/>
              <a:t>CryptTool</a:t>
            </a:r>
            <a:r>
              <a:rPr lang="en-GB" sz="2000" dirty="0"/>
              <a:t> 2 </a:t>
            </a:r>
          </a:p>
          <a:p>
            <a:endParaRPr lang="en-GB" sz="2000" dirty="0"/>
          </a:p>
          <a:p>
            <a:r>
              <a:rPr lang="en-GB" sz="2000" dirty="0"/>
              <a:t>A link on the </a:t>
            </a:r>
            <a:r>
              <a:rPr lang="en-GB" sz="2000" dirty="0" err="1"/>
              <a:t>moodle</a:t>
            </a:r>
            <a:r>
              <a:rPr lang="en-GB" sz="2000" dirty="0"/>
              <a:t> page will take you to the download of the software </a:t>
            </a:r>
          </a:p>
          <a:p>
            <a:endParaRPr lang="en-GB" sz="2000" dirty="0"/>
          </a:p>
          <a:p>
            <a:r>
              <a:rPr lang="en-GB" sz="2000" dirty="0"/>
              <a:t>Once installed, 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90989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Main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D8F9A7-4D8E-2132-9C09-B53B895D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63" y="2317750"/>
            <a:ext cx="7108912" cy="3684588"/>
          </a:xfrm>
        </p:spPr>
      </p:pic>
    </p:spTree>
    <p:extLst>
      <p:ext uri="{BB962C8B-B14F-4D97-AF65-F5344CB8AC3E}">
        <p14:creationId xmlns:p14="http://schemas.microsoft.com/office/powerpoint/2010/main" val="9518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574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Arial MT</vt:lpstr>
      <vt:lpstr>Lucida Sans Unicode</vt:lpstr>
      <vt:lpstr>Microsoft Sans Serif</vt:lpstr>
      <vt:lpstr>Times New Roman</vt:lpstr>
      <vt:lpstr>Office Theme</vt:lpstr>
      <vt:lpstr>Week 1 Practical: CryptTool 2 Overview</vt:lpstr>
      <vt:lpstr>Overview</vt:lpstr>
      <vt:lpstr>Alphabet index</vt:lpstr>
      <vt:lpstr>Caeser Cipher</vt:lpstr>
      <vt:lpstr>Caeser Cipher overview</vt:lpstr>
      <vt:lpstr>Character shifting</vt:lpstr>
      <vt:lpstr>How a Caeser Cipher works </vt:lpstr>
      <vt:lpstr>Visualising algorithms</vt:lpstr>
      <vt:lpstr>Main page</vt:lpstr>
      <vt:lpstr>Caeser Cipher on CryptTool 2</vt:lpstr>
      <vt:lpstr>Caeser Cipher on CrypTool 2</vt:lpstr>
      <vt:lpstr>Exercise</vt:lpstr>
      <vt:lpstr>Vigenère Cipher</vt:lpstr>
      <vt:lpstr>Overview of Vigenère Cipher</vt:lpstr>
      <vt:lpstr>Encryption and Decryption process</vt:lpstr>
      <vt:lpstr>Reference Table</vt:lpstr>
      <vt:lpstr>How it works </vt:lpstr>
      <vt:lpstr>Vigenere Cipher on CryptTool 2</vt:lpstr>
      <vt:lpstr>Vigenère cipher on CryptTool 2</vt:lpstr>
      <vt:lpstr>Exercise</vt:lpstr>
      <vt:lpstr>Recap</vt:lpstr>
      <vt:lpstr>Post-sessional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1</cp:revision>
  <dcterms:created xsi:type="dcterms:W3CDTF">2024-09-18T22:03:57Z</dcterms:created>
  <dcterms:modified xsi:type="dcterms:W3CDTF">2024-09-22T22:48:19Z</dcterms:modified>
</cp:coreProperties>
</file>