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76" r:id="rId6"/>
    <p:sldId id="259" r:id="rId7"/>
    <p:sldId id="261" r:id="rId8"/>
    <p:sldId id="264" r:id="rId9"/>
    <p:sldId id="262" r:id="rId10"/>
    <p:sldId id="281" r:id="rId11"/>
    <p:sldId id="266" r:id="rId12"/>
    <p:sldId id="282" r:id="rId13"/>
    <p:sldId id="283" r:id="rId14"/>
    <p:sldId id="280" r:id="rId15"/>
    <p:sldId id="284" r:id="rId16"/>
    <p:sldId id="285" r:id="rId17"/>
    <p:sldId id="267" r:id="rId18"/>
    <p:sldId id="268" r:id="rId19"/>
    <p:sldId id="269" r:id="rId20"/>
    <p:sldId id="286" r:id="rId21"/>
    <p:sldId id="287" r:id="rId22"/>
    <p:sldId id="272" r:id="rId23"/>
    <p:sldId id="278" r:id="rId24"/>
    <p:sldId id="274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A6494-98D7-4454-9137-C122BA66507E}" v="9" dt="2024-09-25T20:11:1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X, Joe" userId="ebeb6adc-cdd0-41e7-89a3-3059ebdeda31" providerId="ADAL" clId="{7A8A6494-98D7-4454-9137-C122BA66507E}"/>
    <pc:docChg chg="undo custSel addSld delSld modSld sldOrd">
      <pc:chgData name="COX, Joe" userId="ebeb6adc-cdd0-41e7-89a3-3059ebdeda31" providerId="ADAL" clId="{7A8A6494-98D7-4454-9137-C122BA66507E}" dt="2024-09-30T19:27:18.634" v="840" actId="20577"/>
      <pc:docMkLst>
        <pc:docMk/>
      </pc:docMkLst>
      <pc:sldChg chg="addSp delSp modSp mod">
        <pc:chgData name="COX, Joe" userId="ebeb6adc-cdd0-41e7-89a3-3059ebdeda31" providerId="ADAL" clId="{7A8A6494-98D7-4454-9137-C122BA66507E}" dt="2024-09-27T11:46:01.636" v="839" actId="20577"/>
        <pc:sldMkLst>
          <pc:docMk/>
          <pc:sldMk cId="1567657516" sldId="256"/>
        </pc:sldMkLst>
        <pc:spChg chg="mod">
          <ac:chgData name="COX, Joe" userId="ebeb6adc-cdd0-41e7-89a3-3059ebdeda31" providerId="ADAL" clId="{7A8A6494-98D7-4454-9137-C122BA66507E}" dt="2024-09-27T11:46:01.636" v="839" actId="20577"/>
          <ac:spMkLst>
            <pc:docMk/>
            <pc:sldMk cId="1567657516" sldId="256"/>
            <ac:spMk id="2" creationId="{10E97871-D9B7-6181-4361-2D24FC9D07FF}"/>
          </ac:spMkLst>
        </pc:spChg>
        <pc:spChg chg="mod">
          <ac:chgData name="COX, Joe" userId="ebeb6adc-cdd0-41e7-89a3-3059ebdeda31" providerId="ADAL" clId="{7A8A6494-98D7-4454-9137-C122BA66507E}" dt="2024-09-24T22:32:48.016" v="94" actId="20577"/>
          <ac:spMkLst>
            <pc:docMk/>
            <pc:sldMk cId="1567657516" sldId="256"/>
            <ac:spMk id="3" creationId="{568EB59B-E300-E573-5F0F-94DA7106DD30}"/>
          </ac:spMkLst>
        </pc:spChg>
        <pc:picChg chg="add mod">
          <ac:chgData name="COX, Joe" userId="ebeb6adc-cdd0-41e7-89a3-3059ebdeda31" providerId="ADAL" clId="{7A8A6494-98D7-4454-9137-C122BA66507E}" dt="2024-09-25T19:10:42.621" v="156" actId="1076"/>
          <ac:picMkLst>
            <pc:docMk/>
            <pc:sldMk cId="1567657516" sldId="256"/>
            <ac:picMk id="1026" creationId="{1BAC0039-AB0E-14E6-BC4E-2A5BDE3E0126}"/>
          </ac:picMkLst>
        </pc:picChg>
        <pc:picChg chg="del">
          <ac:chgData name="COX, Joe" userId="ebeb6adc-cdd0-41e7-89a3-3059ebdeda31" providerId="ADAL" clId="{7A8A6494-98D7-4454-9137-C122BA66507E}" dt="2024-09-25T19:10:23.790" v="150" actId="478"/>
          <ac:picMkLst>
            <pc:docMk/>
            <pc:sldMk cId="1567657516" sldId="256"/>
            <ac:picMk id="1028" creationId="{38766ECC-4932-3F77-D147-35828E59F43C}"/>
          </ac:picMkLst>
        </pc:picChg>
      </pc:sldChg>
      <pc:sldChg chg="modSp mod">
        <pc:chgData name="COX, Joe" userId="ebeb6adc-cdd0-41e7-89a3-3059ebdeda31" providerId="ADAL" clId="{7A8A6494-98D7-4454-9137-C122BA66507E}" dt="2024-09-24T22:34:02.860" v="122" actId="20577"/>
        <pc:sldMkLst>
          <pc:docMk/>
          <pc:sldMk cId="3688224431" sldId="257"/>
        </pc:sldMkLst>
        <pc:spChg chg="mod">
          <ac:chgData name="COX, Joe" userId="ebeb6adc-cdd0-41e7-89a3-3059ebdeda31" providerId="ADAL" clId="{7A8A6494-98D7-4454-9137-C122BA66507E}" dt="2024-09-24T22:34:02.860" v="122" actId="20577"/>
          <ac:spMkLst>
            <pc:docMk/>
            <pc:sldMk cId="3688224431" sldId="257"/>
            <ac:spMk id="3" creationId="{9200A117-EA03-BA5E-CD6F-4259D32A729F}"/>
          </ac:spMkLst>
        </pc:spChg>
      </pc:sldChg>
      <pc:sldChg chg="modSp mod">
        <pc:chgData name="COX, Joe" userId="ebeb6adc-cdd0-41e7-89a3-3059ebdeda31" providerId="ADAL" clId="{7A8A6494-98D7-4454-9137-C122BA66507E}" dt="2024-09-30T19:27:18.634" v="840" actId="20577"/>
        <pc:sldMkLst>
          <pc:docMk/>
          <pc:sldMk cId="3339186047" sldId="259"/>
        </pc:sldMkLst>
        <pc:spChg chg="mod">
          <ac:chgData name="COX, Joe" userId="ebeb6adc-cdd0-41e7-89a3-3059ebdeda31" providerId="ADAL" clId="{7A8A6494-98D7-4454-9137-C122BA66507E}" dt="2024-09-25T19:14:47.519" v="164" actId="20577"/>
          <ac:spMkLst>
            <pc:docMk/>
            <pc:sldMk cId="3339186047" sldId="259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30T19:27:18.634" v="840" actId="20577"/>
          <ac:spMkLst>
            <pc:docMk/>
            <pc:sldMk cId="3339186047" sldId="259"/>
            <ac:spMk id="3" creationId="{9200A117-EA03-BA5E-CD6F-4259D32A729F}"/>
          </ac:spMkLst>
        </pc:spChg>
      </pc:sldChg>
      <pc:sldChg chg="delSp modSp del mod">
        <pc:chgData name="COX, Joe" userId="ebeb6adc-cdd0-41e7-89a3-3059ebdeda31" providerId="ADAL" clId="{7A8A6494-98D7-4454-9137-C122BA66507E}" dt="2024-09-25T19:16:27.014" v="197" actId="2696"/>
        <pc:sldMkLst>
          <pc:docMk/>
          <pc:sldMk cId="3586885555" sldId="260"/>
        </pc:sldMkLst>
        <pc:spChg chg="mod">
          <ac:chgData name="COX, Joe" userId="ebeb6adc-cdd0-41e7-89a3-3059ebdeda31" providerId="ADAL" clId="{7A8A6494-98D7-4454-9137-C122BA66507E}" dt="2024-09-25T19:16:19.794" v="195" actId="20577"/>
          <ac:spMkLst>
            <pc:docMk/>
            <pc:sldMk cId="3586885555" sldId="260"/>
            <ac:spMk id="2" creationId="{A118F038-D351-55F4-3739-AC5DAA3376AF}"/>
          </ac:spMkLst>
        </pc:spChg>
        <pc:picChg chg="del">
          <ac:chgData name="COX, Joe" userId="ebeb6adc-cdd0-41e7-89a3-3059ebdeda31" providerId="ADAL" clId="{7A8A6494-98D7-4454-9137-C122BA66507E}" dt="2024-09-25T19:16:22.174" v="196" actId="478"/>
          <ac:picMkLst>
            <pc:docMk/>
            <pc:sldMk cId="3586885555" sldId="260"/>
            <ac:picMk id="4" creationId="{A83070BF-1633-7CDD-15F3-51A6BBDFE47C}"/>
          </ac:picMkLst>
        </pc:picChg>
      </pc:sldChg>
      <pc:sldChg chg="modSp mod">
        <pc:chgData name="COX, Joe" userId="ebeb6adc-cdd0-41e7-89a3-3059ebdeda31" providerId="ADAL" clId="{7A8A6494-98D7-4454-9137-C122BA66507E}" dt="2024-09-25T20:01:11.616" v="228" actId="20577"/>
        <pc:sldMkLst>
          <pc:docMk/>
          <pc:sldMk cId="1019221391" sldId="261"/>
        </pc:sldMkLst>
        <pc:spChg chg="mod">
          <ac:chgData name="COX, Joe" userId="ebeb6adc-cdd0-41e7-89a3-3059ebdeda31" providerId="ADAL" clId="{7A8A6494-98D7-4454-9137-C122BA66507E}" dt="2024-09-25T19:16:38.415" v="223" actId="20577"/>
          <ac:spMkLst>
            <pc:docMk/>
            <pc:sldMk cId="1019221391" sldId="261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01:11.616" v="228" actId="20577"/>
          <ac:spMkLst>
            <pc:docMk/>
            <pc:sldMk cId="1019221391" sldId="261"/>
            <ac:spMk id="3" creationId="{9200A117-EA03-BA5E-CD6F-4259D32A729F}"/>
          </ac:spMkLst>
        </pc:spChg>
      </pc:sldChg>
      <pc:sldChg chg="addSp delSp modSp mod">
        <pc:chgData name="COX, Joe" userId="ebeb6adc-cdd0-41e7-89a3-3059ebdeda31" providerId="ADAL" clId="{7A8A6494-98D7-4454-9137-C122BA66507E}" dt="2024-09-25T20:14:31.038" v="348" actId="1076"/>
        <pc:sldMkLst>
          <pc:docMk/>
          <pc:sldMk cId="909891375" sldId="262"/>
        </pc:sldMkLst>
        <pc:spChg chg="mod">
          <ac:chgData name="COX, Joe" userId="ebeb6adc-cdd0-41e7-89a3-3059ebdeda31" providerId="ADAL" clId="{7A8A6494-98D7-4454-9137-C122BA66507E}" dt="2024-09-25T20:07:59.115" v="255" actId="20577"/>
          <ac:spMkLst>
            <pc:docMk/>
            <pc:sldMk cId="909891375" sldId="262"/>
            <ac:spMk id="2" creationId="{A118F038-D351-55F4-3739-AC5DAA3376AF}"/>
          </ac:spMkLst>
        </pc:spChg>
        <pc:spChg chg="del mod">
          <ac:chgData name="COX, Joe" userId="ebeb6adc-cdd0-41e7-89a3-3059ebdeda31" providerId="ADAL" clId="{7A8A6494-98D7-4454-9137-C122BA66507E}" dt="2024-09-25T20:08:48.884" v="261" actId="22"/>
          <ac:spMkLst>
            <pc:docMk/>
            <pc:sldMk cId="909891375" sldId="262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0:10:58.093" v="312" actId="1076"/>
          <ac:spMkLst>
            <pc:docMk/>
            <pc:sldMk cId="909891375" sldId="262"/>
            <ac:spMk id="6" creationId="{D73E1687-4F97-248C-5425-26B187374050}"/>
          </ac:spMkLst>
        </pc:spChg>
        <pc:spChg chg="add mod">
          <ac:chgData name="COX, Joe" userId="ebeb6adc-cdd0-41e7-89a3-3059ebdeda31" providerId="ADAL" clId="{7A8A6494-98D7-4454-9137-C122BA66507E}" dt="2024-09-25T20:14:31.038" v="348" actId="1076"/>
          <ac:spMkLst>
            <pc:docMk/>
            <pc:sldMk cId="909891375" sldId="262"/>
            <ac:spMk id="7" creationId="{434C5CE5-C587-D9BD-EB5C-19F1A012AFAF}"/>
          </ac:spMkLst>
        </pc:spChg>
        <pc:picChg chg="add mod ord">
          <ac:chgData name="COX, Joe" userId="ebeb6adc-cdd0-41e7-89a3-3059ebdeda31" providerId="ADAL" clId="{7A8A6494-98D7-4454-9137-C122BA66507E}" dt="2024-09-25T20:09:39.109" v="265" actId="1076"/>
          <ac:picMkLst>
            <pc:docMk/>
            <pc:sldMk cId="909891375" sldId="262"/>
            <ac:picMk id="5" creationId="{13D441A4-23DF-6336-BECB-3B85A1F47D94}"/>
          </ac:picMkLst>
        </pc:picChg>
      </pc:sldChg>
      <pc:sldChg chg="del">
        <pc:chgData name="COX, Joe" userId="ebeb6adc-cdd0-41e7-89a3-3059ebdeda31" providerId="ADAL" clId="{7A8A6494-98D7-4454-9137-C122BA66507E}" dt="2024-09-25T20:07:46.128" v="247" actId="2696"/>
        <pc:sldMkLst>
          <pc:docMk/>
          <pc:sldMk cId="951813916" sldId="263"/>
        </pc:sldMkLst>
      </pc:sldChg>
      <pc:sldChg chg="addSp delSp modSp mod ord">
        <pc:chgData name="COX, Joe" userId="ebeb6adc-cdd0-41e7-89a3-3059ebdeda31" providerId="ADAL" clId="{7A8A6494-98D7-4454-9137-C122BA66507E}" dt="2024-09-25T20:20:56.536" v="390" actId="2711"/>
        <pc:sldMkLst>
          <pc:docMk/>
          <pc:sldMk cId="37991377" sldId="264"/>
        </pc:sldMkLst>
        <pc:spChg chg="mod">
          <ac:chgData name="COX, Joe" userId="ebeb6adc-cdd0-41e7-89a3-3059ebdeda31" providerId="ADAL" clId="{7A8A6494-98D7-4454-9137-C122BA66507E}" dt="2024-09-25T20:18:43.608" v="378" actId="20577"/>
          <ac:spMkLst>
            <pc:docMk/>
            <pc:sldMk cId="37991377" sldId="264"/>
            <ac:spMk id="2" creationId="{A118F038-D351-55F4-3739-AC5DAA3376AF}"/>
          </ac:spMkLst>
        </pc:spChg>
        <pc:spChg chg="del mod">
          <ac:chgData name="COX, Joe" userId="ebeb6adc-cdd0-41e7-89a3-3059ebdeda31" providerId="ADAL" clId="{7A8A6494-98D7-4454-9137-C122BA66507E}" dt="2024-09-25T20:17:41.058" v="359" actId="478"/>
          <ac:spMkLst>
            <pc:docMk/>
            <pc:sldMk cId="37991377" sldId="264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0:20:56.536" v="390" actId="2711"/>
          <ac:spMkLst>
            <pc:docMk/>
            <pc:sldMk cId="37991377" sldId="264"/>
            <ac:spMk id="5" creationId="{44B6E10F-D3A9-666A-C970-5216B29CC370}"/>
          </ac:spMkLst>
        </pc:spChg>
      </pc:sldChg>
      <pc:sldChg chg="del">
        <pc:chgData name="COX, Joe" userId="ebeb6adc-cdd0-41e7-89a3-3059ebdeda31" providerId="ADAL" clId="{7A8A6494-98D7-4454-9137-C122BA66507E}" dt="2024-09-25T20:21:12.565" v="391" actId="2696"/>
        <pc:sldMkLst>
          <pc:docMk/>
          <pc:sldMk cId="2446792321" sldId="265"/>
        </pc:sldMkLst>
      </pc:sldChg>
      <pc:sldChg chg="addSp delSp modSp mod">
        <pc:chgData name="COX, Joe" userId="ebeb6adc-cdd0-41e7-89a3-3059ebdeda31" providerId="ADAL" clId="{7A8A6494-98D7-4454-9137-C122BA66507E}" dt="2024-09-25T20:28:24.814" v="408" actId="1076"/>
        <pc:sldMkLst>
          <pc:docMk/>
          <pc:sldMk cId="3662392070" sldId="266"/>
        </pc:sldMkLst>
        <pc:spChg chg="mod">
          <ac:chgData name="COX, Joe" userId="ebeb6adc-cdd0-41e7-89a3-3059ebdeda31" providerId="ADAL" clId="{7A8A6494-98D7-4454-9137-C122BA66507E}" dt="2024-09-25T20:21:31.382" v="398" actId="20577"/>
          <ac:spMkLst>
            <pc:docMk/>
            <pc:sldMk cId="3662392070" sldId="266"/>
            <ac:spMk id="2" creationId="{A118F038-D351-55F4-3739-AC5DAA3376AF}"/>
          </ac:spMkLst>
        </pc:spChg>
        <pc:spChg chg="del mod">
          <ac:chgData name="COX, Joe" userId="ebeb6adc-cdd0-41e7-89a3-3059ebdeda31" providerId="ADAL" clId="{7A8A6494-98D7-4454-9137-C122BA66507E}" dt="2024-09-25T20:23:36.094" v="401" actId="478"/>
          <ac:spMkLst>
            <pc:docMk/>
            <pc:sldMk cId="3662392070" sldId="266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0:27:59.893" v="406" actId="1076"/>
          <ac:spMkLst>
            <pc:docMk/>
            <pc:sldMk cId="3662392070" sldId="266"/>
            <ac:spMk id="4" creationId="{BE0C74C9-70C3-7729-887F-90E58EC41358}"/>
          </ac:spMkLst>
        </pc:spChg>
        <pc:picChg chg="add mod">
          <ac:chgData name="COX, Joe" userId="ebeb6adc-cdd0-41e7-89a3-3059ebdeda31" providerId="ADAL" clId="{7A8A6494-98D7-4454-9137-C122BA66507E}" dt="2024-09-25T20:28:24.814" v="408" actId="1076"/>
          <ac:picMkLst>
            <pc:docMk/>
            <pc:sldMk cId="3662392070" sldId="266"/>
            <ac:picMk id="6" creationId="{31191AAE-7B2E-6080-76D3-9F6B290069CD}"/>
          </ac:picMkLst>
        </pc:picChg>
      </pc:sldChg>
      <pc:sldChg chg="modSp mod">
        <pc:chgData name="COX, Joe" userId="ebeb6adc-cdd0-41e7-89a3-3059ebdeda31" providerId="ADAL" clId="{7A8A6494-98D7-4454-9137-C122BA66507E}" dt="2024-09-25T20:57:08.137" v="724" actId="20577"/>
        <pc:sldMkLst>
          <pc:docMk/>
          <pc:sldMk cId="2396278435" sldId="267"/>
        </pc:sldMkLst>
        <pc:spChg chg="mod">
          <ac:chgData name="COX, Joe" userId="ebeb6adc-cdd0-41e7-89a3-3059ebdeda31" providerId="ADAL" clId="{7A8A6494-98D7-4454-9137-C122BA66507E}" dt="2024-09-25T20:57:08.137" v="724" actId="20577"/>
          <ac:spMkLst>
            <pc:docMk/>
            <pc:sldMk cId="2396278435" sldId="267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7A8A6494-98D7-4454-9137-C122BA66507E}" dt="2024-09-25T20:58:34.575" v="741" actId="20577"/>
        <pc:sldMkLst>
          <pc:docMk/>
          <pc:sldMk cId="2658663622" sldId="268"/>
        </pc:sldMkLst>
        <pc:spChg chg="mod">
          <ac:chgData name="COX, Joe" userId="ebeb6adc-cdd0-41e7-89a3-3059ebdeda31" providerId="ADAL" clId="{7A8A6494-98D7-4454-9137-C122BA66507E}" dt="2024-09-25T20:58:01.960" v="734" actId="20577"/>
          <ac:spMkLst>
            <pc:docMk/>
            <pc:sldMk cId="2658663622" sldId="268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8:34.575" v="741" actId="20577"/>
          <ac:spMkLst>
            <pc:docMk/>
            <pc:sldMk cId="2658663622" sldId="268"/>
            <ac:spMk id="3" creationId="{9200A117-EA03-BA5E-CD6F-4259D32A729F}"/>
          </ac:spMkLst>
        </pc:spChg>
      </pc:sldChg>
      <pc:sldChg chg="modSp mod">
        <pc:chgData name="COX, Joe" userId="ebeb6adc-cdd0-41e7-89a3-3059ebdeda31" providerId="ADAL" clId="{7A8A6494-98D7-4454-9137-C122BA66507E}" dt="2024-09-25T21:02:52.246" v="751" actId="20577"/>
        <pc:sldMkLst>
          <pc:docMk/>
          <pc:sldMk cId="1666098568" sldId="269"/>
        </pc:sldMkLst>
        <pc:spChg chg="mod">
          <ac:chgData name="COX, Joe" userId="ebeb6adc-cdd0-41e7-89a3-3059ebdeda31" providerId="ADAL" clId="{7A8A6494-98D7-4454-9137-C122BA66507E}" dt="2024-09-25T21:02:22.909" v="746" actId="20577"/>
          <ac:spMkLst>
            <pc:docMk/>
            <pc:sldMk cId="1666098568" sldId="269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2:52.246" v="751" actId="20577"/>
          <ac:spMkLst>
            <pc:docMk/>
            <pc:sldMk cId="1666098568" sldId="269"/>
            <ac:spMk id="3" creationId="{9200A117-EA03-BA5E-CD6F-4259D32A729F}"/>
          </ac:spMkLst>
        </pc:spChg>
      </pc:sldChg>
      <pc:sldChg chg="del">
        <pc:chgData name="COX, Joe" userId="ebeb6adc-cdd0-41e7-89a3-3059ebdeda31" providerId="ADAL" clId="{7A8A6494-98D7-4454-9137-C122BA66507E}" dt="2024-09-25T21:03:21.635" v="752" actId="2696"/>
        <pc:sldMkLst>
          <pc:docMk/>
          <pc:sldMk cId="630103129" sldId="270"/>
        </pc:sldMkLst>
      </pc:sldChg>
      <pc:sldChg chg="del">
        <pc:chgData name="COX, Joe" userId="ebeb6adc-cdd0-41e7-89a3-3059ebdeda31" providerId="ADAL" clId="{7A8A6494-98D7-4454-9137-C122BA66507E}" dt="2024-09-25T21:03:24.637" v="753" actId="2696"/>
        <pc:sldMkLst>
          <pc:docMk/>
          <pc:sldMk cId="2353890623" sldId="271"/>
        </pc:sldMkLst>
      </pc:sldChg>
      <pc:sldChg chg="modSp mod">
        <pc:chgData name="COX, Joe" userId="ebeb6adc-cdd0-41e7-89a3-3059ebdeda31" providerId="ADAL" clId="{7A8A6494-98D7-4454-9137-C122BA66507E}" dt="2024-09-25T21:09:26.880" v="813" actId="20577"/>
        <pc:sldMkLst>
          <pc:docMk/>
          <pc:sldMk cId="1877734180" sldId="272"/>
        </pc:sldMkLst>
        <pc:spChg chg="mod">
          <ac:chgData name="COX, Joe" userId="ebeb6adc-cdd0-41e7-89a3-3059ebdeda31" providerId="ADAL" clId="{7A8A6494-98D7-4454-9137-C122BA66507E}" dt="2024-09-25T21:09:26.880" v="813" actId="20577"/>
          <ac:spMkLst>
            <pc:docMk/>
            <pc:sldMk cId="1877734180" sldId="272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9:13.238" v="805" actId="27636"/>
          <ac:spMkLst>
            <pc:docMk/>
            <pc:sldMk cId="1877734180" sldId="272"/>
            <ac:spMk id="3" creationId="{9200A117-EA03-BA5E-CD6F-4259D32A729F}"/>
          </ac:spMkLst>
        </pc:spChg>
      </pc:sldChg>
      <pc:sldChg chg="del">
        <pc:chgData name="COX, Joe" userId="ebeb6adc-cdd0-41e7-89a3-3059ebdeda31" providerId="ADAL" clId="{7A8A6494-98D7-4454-9137-C122BA66507E}" dt="2024-09-25T21:09:44.640" v="814" actId="2696"/>
        <pc:sldMkLst>
          <pc:docMk/>
          <pc:sldMk cId="2633170244" sldId="273"/>
        </pc:sldMkLst>
      </pc:sldChg>
      <pc:sldChg chg="modSp mod">
        <pc:chgData name="COX, Joe" userId="ebeb6adc-cdd0-41e7-89a3-3059ebdeda31" providerId="ADAL" clId="{7A8A6494-98D7-4454-9137-C122BA66507E}" dt="2024-09-25T21:11:24.587" v="831" actId="2711"/>
        <pc:sldMkLst>
          <pc:docMk/>
          <pc:sldMk cId="258470054" sldId="274"/>
        </pc:sldMkLst>
        <pc:spChg chg="mod">
          <ac:chgData name="COX, Joe" userId="ebeb6adc-cdd0-41e7-89a3-3059ebdeda31" providerId="ADAL" clId="{7A8A6494-98D7-4454-9137-C122BA66507E}" dt="2024-09-25T21:11:24.587" v="831" actId="2711"/>
          <ac:spMkLst>
            <pc:docMk/>
            <pc:sldMk cId="258470054" sldId="274"/>
            <ac:spMk id="3" creationId="{9200A117-EA03-BA5E-CD6F-4259D32A729F}"/>
          </ac:spMkLst>
        </pc:spChg>
      </pc:sldChg>
      <pc:sldChg chg="del">
        <pc:chgData name="COX, Joe" userId="ebeb6adc-cdd0-41e7-89a3-3059ebdeda31" providerId="ADAL" clId="{7A8A6494-98D7-4454-9137-C122BA66507E}" dt="2024-09-25T21:10:52.839" v="827" actId="2696"/>
        <pc:sldMkLst>
          <pc:docMk/>
          <pc:sldMk cId="2367141154" sldId="275"/>
        </pc:sldMkLst>
      </pc:sldChg>
      <pc:sldChg chg="modSp mod">
        <pc:chgData name="COX, Joe" userId="ebeb6adc-cdd0-41e7-89a3-3059ebdeda31" providerId="ADAL" clId="{7A8A6494-98D7-4454-9137-C122BA66507E}" dt="2024-09-25T19:11:46.347" v="160" actId="20577"/>
        <pc:sldMkLst>
          <pc:docMk/>
          <pc:sldMk cId="4214989357" sldId="276"/>
        </pc:sldMkLst>
        <pc:spChg chg="mod">
          <ac:chgData name="COX, Joe" userId="ebeb6adc-cdd0-41e7-89a3-3059ebdeda31" providerId="ADAL" clId="{7A8A6494-98D7-4454-9137-C122BA66507E}" dt="2024-09-25T19:11:46.347" v="160" actId="20577"/>
          <ac:spMkLst>
            <pc:docMk/>
            <pc:sldMk cId="4214989357" sldId="276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7A8A6494-98D7-4454-9137-C122BA66507E}" dt="2024-09-25T21:10:44.533" v="826" actId="113"/>
        <pc:sldMkLst>
          <pc:docMk/>
          <pc:sldMk cId="1409654721" sldId="278"/>
        </pc:sldMkLst>
        <pc:spChg chg="mod">
          <ac:chgData name="COX, Joe" userId="ebeb6adc-cdd0-41e7-89a3-3059ebdeda31" providerId="ADAL" clId="{7A8A6494-98D7-4454-9137-C122BA66507E}" dt="2024-09-25T21:10:44.533" v="826" actId="113"/>
          <ac:spMkLst>
            <pc:docMk/>
            <pc:sldMk cId="1409654721" sldId="278"/>
            <ac:spMk id="3" creationId="{9200A117-EA03-BA5E-CD6F-4259D32A729F}"/>
          </ac:spMkLst>
        </pc:spChg>
      </pc:sldChg>
      <pc:sldChg chg="modSp add mod ord">
        <pc:chgData name="COX, Joe" userId="ebeb6adc-cdd0-41e7-89a3-3059ebdeda31" providerId="ADAL" clId="{7A8A6494-98D7-4454-9137-C122BA66507E}" dt="2024-09-24T22:37:08.232" v="149" actId="20577"/>
        <pc:sldMkLst>
          <pc:docMk/>
          <pc:sldMk cId="336644530" sldId="279"/>
        </pc:sldMkLst>
        <pc:spChg chg="mod">
          <ac:chgData name="COX, Joe" userId="ebeb6adc-cdd0-41e7-89a3-3059ebdeda31" providerId="ADAL" clId="{7A8A6494-98D7-4454-9137-C122BA66507E}" dt="2024-09-24T22:34:35.027" v="130" actId="20577"/>
          <ac:spMkLst>
            <pc:docMk/>
            <pc:sldMk cId="336644530" sldId="279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4T22:37:08.232" v="149" actId="20577"/>
          <ac:spMkLst>
            <pc:docMk/>
            <pc:sldMk cId="336644530" sldId="279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7A8A6494-98D7-4454-9137-C122BA66507E}" dt="2024-09-25T20:52:48.443" v="530" actId="20577"/>
        <pc:sldMkLst>
          <pc:docMk/>
          <pc:sldMk cId="2045649068" sldId="280"/>
        </pc:sldMkLst>
        <pc:spChg chg="mod">
          <ac:chgData name="COX, Joe" userId="ebeb6adc-cdd0-41e7-89a3-3059ebdeda31" providerId="ADAL" clId="{7A8A6494-98D7-4454-9137-C122BA66507E}" dt="2024-09-25T20:52:48.443" v="530" actId="20577"/>
          <ac:spMkLst>
            <pc:docMk/>
            <pc:sldMk cId="2045649068" sldId="280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0:28.562" v="508" actId="255"/>
          <ac:spMkLst>
            <pc:docMk/>
            <pc:sldMk cId="2045649068" sldId="280"/>
            <ac:spMk id="4" creationId="{BE0C74C9-70C3-7729-887F-90E58EC41358}"/>
          </ac:spMkLst>
        </pc:spChg>
        <pc:spChg chg="add mod">
          <ac:chgData name="COX, Joe" userId="ebeb6adc-cdd0-41e7-89a3-3059ebdeda31" providerId="ADAL" clId="{7A8A6494-98D7-4454-9137-C122BA66507E}" dt="2024-09-25T20:51:05.856" v="511" actId="255"/>
          <ac:spMkLst>
            <pc:docMk/>
            <pc:sldMk cId="2045649068" sldId="280"/>
            <ac:spMk id="7" creationId="{A6480823-48DB-84EC-0238-4274E7EE10E4}"/>
          </ac:spMkLst>
        </pc:spChg>
        <pc:picChg chg="add">
          <ac:chgData name="COX, Joe" userId="ebeb6adc-cdd0-41e7-89a3-3059ebdeda31" providerId="ADAL" clId="{7A8A6494-98D7-4454-9137-C122BA66507E}" dt="2024-09-25T20:49:53.635" v="486" actId="22"/>
          <ac:picMkLst>
            <pc:docMk/>
            <pc:sldMk cId="2045649068" sldId="280"/>
            <ac:picMk id="5" creationId="{96E60000-39F9-C959-ECC8-71B376316528}"/>
          </ac:picMkLst>
        </pc:picChg>
        <pc:picChg chg="del">
          <ac:chgData name="COX, Joe" userId="ebeb6adc-cdd0-41e7-89a3-3059ebdeda31" providerId="ADAL" clId="{7A8A6494-98D7-4454-9137-C122BA66507E}" dt="2024-09-25T20:49:14.880" v="485" actId="478"/>
          <ac:picMkLst>
            <pc:docMk/>
            <pc:sldMk cId="2045649068" sldId="280"/>
            <ac:picMk id="6" creationId="{31191AAE-7B2E-6080-76D3-9F6B290069CD}"/>
          </ac:picMkLst>
        </pc:picChg>
      </pc:sldChg>
      <pc:sldChg chg="addSp delSp modSp add mod ord">
        <pc:chgData name="COX, Joe" userId="ebeb6adc-cdd0-41e7-89a3-3059ebdeda31" providerId="ADAL" clId="{7A8A6494-98D7-4454-9137-C122BA66507E}" dt="2024-09-25T20:35:31.955" v="424" actId="1076"/>
        <pc:sldMkLst>
          <pc:docMk/>
          <pc:sldMk cId="2454226963" sldId="281"/>
        </pc:sldMkLst>
        <pc:spChg chg="add mod">
          <ac:chgData name="COX, Joe" userId="ebeb6adc-cdd0-41e7-89a3-3059ebdeda31" providerId="ADAL" clId="{7A8A6494-98D7-4454-9137-C122BA66507E}" dt="2024-09-25T20:34:35.669" v="420" actId="1076"/>
          <ac:spMkLst>
            <pc:docMk/>
            <pc:sldMk cId="2454226963" sldId="281"/>
            <ac:spMk id="3" creationId="{36B8DC0C-2ED1-EF44-8120-2469AEDFAD04}"/>
          </ac:spMkLst>
        </pc:spChg>
        <pc:spChg chg="mod">
          <ac:chgData name="COX, Joe" userId="ebeb6adc-cdd0-41e7-89a3-3059ebdeda31" providerId="ADAL" clId="{7A8A6494-98D7-4454-9137-C122BA66507E}" dt="2024-09-25T20:31:59.678" v="414" actId="2711"/>
          <ac:spMkLst>
            <pc:docMk/>
            <pc:sldMk cId="2454226963" sldId="281"/>
            <ac:spMk id="4" creationId="{BE0C74C9-70C3-7729-887F-90E58EC41358}"/>
          </ac:spMkLst>
        </pc:spChg>
        <pc:picChg chg="del">
          <ac:chgData name="COX, Joe" userId="ebeb6adc-cdd0-41e7-89a3-3059ebdeda31" providerId="ADAL" clId="{7A8A6494-98D7-4454-9137-C122BA66507E}" dt="2024-09-25T20:33:54.883" v="415" actId="478"/>
          <ac:picMkLst>
            <pc:docMk/>
            <pc:sldMk cId="2454226963" sldId="281"/>
            <ac:picMk id="6" creationId="{31191AAE-7B2E-6080-76D3-9F6B290069CD}"/>
          </ac:picMkLst>
        </pc:picChg>
        <pc:picChg chg="add mod">
          <ac:chgData name="COX, Joe" userId="ebeb6adc-cdd0-41e7-89a3-3059ebdeda31" providerId="ADAL" clId="{7A8A6494-98D7-4454-9137-C122BA66507E}" dt="2024-09-25T20:35:03.015" v="422" actId="1076"/>
          <ac:picMkLst>
            <pc:docMk/>
            <pc:sldMk cId="2454226963" sldId="281"/>
            <ac:picMk id="7" creationId="{D4F58478-0BAC-1AEC-62ED-830E86B86F24}"/>
          </ac:picMkLst>
        </pc:picChg>
        <pc:picChg chg="add mod">
          <ac:chgData name="COX, Joe" userId="ebeb6adc-cdd0-41e7-89a3-3059ebdeda31" providerId="ADAL" clId="{7A8A6494-98D7-4454-9137-C122BA66507E}" dt="2024-09-25T20:35:31.955" v="424" actId="1076"/>
          <ac:picMkLst>
            <pc:docMk/>
            <pc:sldMk cId="2454226963" sldId="281"/>
            <ac:picMk id="11" creationId="{F96387AD-6E8A-4766-F47F-C3295A261B24}"/>
          </ac:picMkLst>
        </pc:picChg>
      </pc:sldChg>
      <pc:sldChg chg="modSp add mod ord">
        <pc:chgData name="COX, Joe" userId="ebeb6adc-cdd0-41e7-89a3-3059ebdeda31" providerId="ADAL" clId="{7A8A6494-98D7-4454-9137-C122BA66507E}" dt="2024-09-25T20:38:35.491" v="456" actId="255"/>
        <pc:sldMkLst>
          <pc:docMk/>
          <pc:sldMk cId="3184770496" sldId="282"/>
        </pc:sldMkLst>
        <pc:spChg chg="mod">
          <ac:chgData name="COX, Joe" userId="ebeb6adc-cdd0-41e7-89a3-3059ebdeda31" providerId="ADAL" clId="{7A8A6494-98D7-4454-9137-C122BA66507E}" dt="2024-09-25T20:36:12.182" v="441" actId="20577"/>
          <ac:spMkLst>
            <pc:docMk/>
            <pc:sldMk cId="3184770496" sldId="282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38:35.491" v="456" actId="255"/>
          <ac:spMkLst>
            <pc:docMk/>
            <pc:sldMk cId="3184770496" sldId="282"/>
            <ac:spMk id="5" creationId="{44B6E10F-D3A9-666A-C970-5216B29CC370}"/>
          </ac:spMkLst>
        </pc:spChg>
      </pc:sldChg>
      <pc:sldChg chg="modSp add mod">
        <pc:chgData name="COX, Joe" userId="ebeb6adc-cdd0-41e7-89a3-3059ebdeda31" providerId="ADAL" clId="{7A8A6494-98D7-4454-9137-C122BA66507E}" dt="2024-09-25T20:44:45.175" v="484" actId="2711"/>
        <pc:sldMkLst>
          <pc:docMk/>
          <pc:sldMk cId="706493321" sldId="283"/>
        </pc:sldMkLst>
        <pc:spChg chg="mod">
          <ac:chgData name="COX, Joe" userId="ebeb6adc-cdd0-41e7-89a3-3059ebdeda31" providerId="ADAL" clId="{7A8A6494-98D7-4454-9137-C122BA66507E}" dt="2024-09-25T20:43:28.656" v="471" actId="20577"/>
          <ac:spMkLst>
            <pc:docMk/>
            <pc:sldMk cId="706493321" sldId="283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44:45.175" v="484" actId="2711"/>
          <ac:spMkLst>
            <pc:docMk/>
            <pc:sldMk cId="706493321" sldId="283"/>
            <ac:spMk id="5" creationId="{44B6E10F-D3A9-666A-C970-5216B29CC370}"/>
          </ac:spMkLst>
        </pc:spChg>
      </pc:sldChg>
      <pc:sldChg chg="addSp delSp modSp add mod ord">
        <pc:chgData name="COX, Joe" userId="ebeb6adc-cdd0-41e7-89a3-3059ebdeda31" providerId="ADAL" clId="{7A8A6494-98D7-4454-9137-C122BA66507E}" dt="2024-09-25T20:54:51.635" v="564" actId="1076"/>
        <pc:sldMkLst>
          <pc:docMk/>
          <pc:sldMk cId="2227803308" sldId="284"/>
        </pc:sldMkLst>
        <pc:spChg chg="mod">
          <ac:chgData name="COX, Joe" userId="ebeb6adc-cdd0-41e7-89a3-3059ebdeda31" providerId="ADAL" clId="{7A8A6494-98D7-4454-9137-C122BA66507E}" dt="2024-09-25T20:52:56.326" v="542" actId="20577"/>
          <ac:spMkLst>
            <pc:docMk/>
            <pc:sldMk cId="2227803308" sldId="284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4:05.545" v="560" actId="20577"/>
          <ac:spMkLst>
            <pc:docMk/>
            <pc:sldMk cId="2227803308" sldId="284"/>
            <ac:spMk id="4" creationId="{BE0C74C9-70C3-7729-887F-90E58EC41358}"/>
          </ac:spMkLst>
        </pc:spChg>
        <pc:picChg chg="add del mod">
          <ac:chgData name="COX, Joe" userId="ebeb6adc-cdd0-41e7-89a3-3059ebdeda31" providerId="ADAL" clId="{7A8A6494-98D7-4454-9137-C122BA66507E}" dt="2024-09-25T20:53:47.934" v="543" actId="478"/>
          <ac:picMkLst>
            <pc:docMk/>
            <pc:sldMk cId="2227803308" sldId="284"/>
            <ac:picMk id="5" creationId="{47982499-A13D-9784-5157-B42E42248677}"/>
          </ac:picMkLst>
        </pc:picChg>
        <pc:picChg chg="del">
          <ac:chgData name="COX, Joe" userId="ebeb6adc-cdd0-41e7-89a3-3059ebdeda31" providerId="ADAL" clId="{7A8A6494-98D7-4454-9137-C122BA66507E}" dt="2024-09-25T20:52:23.100" v="516" actId="478"/>
          <ac:picMkLst>
            <pc:docMk/>
            <pc:sldMk cId="2227803308" sldId="284"/>
            <ac:picMk id="6" creationId="{31191AAE-7B2E-6080-76D3-9F6B290069CD}"/>
          </ac:picMkLst>
        </pc:picChg>
        <pc:picChg chg="add mod">
          <ac:chgData name="COX, Joe" userId="ebeb6adc-cdd0-41e7-89a3-3059ebdeda31" providerId="ADAL" clId="{7A8A6494-98D7-4454-9137-C122BA66507E}" dt="2024-09-25T20:54:51.635" v="564" actId="1076"/>
          <ac:picMkLst>
            <pc:docMk/>
            <pc:sldMk cId="2227803308" sldId="284"/>
            <ac:picMk id="9" creationId="{00FCC2CF-86CF-C78C-563F-A4A437BCBE20}"/>
          </ac:picMkLst>
        </pc:picChg>
      </pc:sldChg>
      <pc:sldChg chg="modSp add mod ord">
        <pc:chgData name="COX, Joe" userId="ebeb6adc-cdd0-41e7-89a3-3059ebdeda31" providerId="ADAL" clId="{7A8A6494-98D7-4454-9137-C122BA66507E}" dt="2024-09-25T20:56:44.053" v="714" actId="20577"/>
        <pc:sldMkLst>
          <pc:docMk/>
          <pc:sldMk cId="5696652" sldId="285"/>
        </pc:sldMkLst>
        <pc:spChg chg="mod">
          <ac:chgData name="COX, Joe" userId="ebeb6adc-cdd0-41e7-89a3-3059ebdeda31" providerId="ADAL" clId="{7A8A6494-98D7-4454-9137-C122BA66507E}" dt="2024-09-25T20:55:34.455" v="601" actId="20577"/>
          <ac:spMkLst>
            <pc:docMk/>
            <pc:sldMk cId="5696652" sldId="285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6:44.053" v="714" actId="20577"/>
          <ac:spMkLst>
            <pc:docMk/>
            <pc:sldMk cId="5696652" sldId="285"/>
            <ac:spMk id="5" creationId="{44B6E10F-D3A9-666A-C970-5216B29CC370}"/>
          </ac:spMkLst>
        </pc:spChg>
      </pc:sldChg>
      <pc:sldChg chg="addSp modSp add mod">
        <pc:chgData name="COX, Joe" userId="ebeb6adc-cdd0-41e7-89a3-3059ebdeda31" providerId="ADAL" clId="{7A8A6494-98D7-4454-9137-C122BA66507E}" dt="2024-09-25T21:06:05.415" v="781" actId="2711"/>
        <pc:sldMkLst>
          <pc:docMk/>
          <pc:sldMk cId="201998591" sldId="286"/>
        </pc:sldMkLst>
        <pc:spChg chg="mod">
          <ac:chgData name="COX, Joe" userId="ebeb6adc-cdd0-41e7-89a3-3059ebdeda31" providerId="ADAL" clId="{7A8A6494-98D7-4454-9137-C122BA66507E}" dt="2024-09-25T21:03:35.125" v="761" actId="20577"/>
          <ac:spMkLst>
            <pc:docMk/>
            <pc:sldMk cId="201998591" sldId="286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6:05.415" v="781" actId="2711"/>
          <ac:spMkLst>
            <pc:docMk/>
            <pc:sldMk cId="201998591" sldId="286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1:05:58.863" v="780" actId="1076"/>
          <ac:spMkLst>
            <pc:docMk/>
            <pc:sldMk cId="201998591" sldId="286"/>
            <ac:spMk id="6" creationId="{30819635-3DC6-8BB6-072E-7C78F2A08459}"/>
          </ac:spMkLst>
        </pc:spChg>
        <pc:picChg chg="add mod">
          <ac:chgData name="COX, Joe" userId="ebeb6adc-cdd0-41e7-89a3-3059ebdeda31" providerId="ADAL" clId="{7A8A6494-98D7-4454-9137-C122BA66507E}" dt="2024-09-25T21:05:01.557" v="774" actId="1076"/>
          <ac:picMkLst>
            <pc:docMk/>
            <pc:sldMk cId="201998591" sldId="286"/>
            <ac:picMk id="5" creationId="{BF7C31D6-9DEE-E1D6-4704-176E56D121CA}"/>
          </ac:picMkLst>
        </pc:picChg>
      </pc:sldChg>
      <pc:sldChg chg="modSp add mod ord">
        <pc:chgData name="COX, Joe" userId="ebeb6adc-cdd0-41e7-89a3-3059ebdeda31" providerId="ADAL" clId="{7A8A6494-98D7-4454-9137-C122BA66507E}" dt="2024-09-25T21:08:29.752" v="797" actId="2711"/>
        <pc:sldMkLst>
          <pc:docMk/>
          <pc:sldMk cId="876574090" sldId="287"/>
        </pc:sldMkLst>
        <pc:spChg chg="mod">
          <ac:chgData name="COX, Joe" userId="ebeb6adc-cdd0-41e7-89a3-3059ebdeda31" providerId="ADAL" clId="{7A8A6494-98D7-4454-9137-C122BA66507E}" dt="2024-09-25T21:07:59.984" v="791" actId="20577"/>
          <ac:spMkLst>
            <pc:docMk/>
            <pc:sldMk cId="876574090" sldId="287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8:29.752" v="797" actId="2711"/>
          <ac:spMkLst>
            <pc:docMk/>
            <pc:sldMk cId="876574090" sldId="287"/>
            <ac:spMk id="3" creationId="{9200A117-EA03-BA5E-CD6F-4259D32A729F}"/>
          </ac:spMkLst>
        </pc:spChg>
      </pc:sldChg>
    </pc:docChg>
  </pc:docChgLst>
  <pc:docChgLst>
    <pc:chgData name="COX, Joe" userId="ebeb6adc-cdd0-41e7-89a3-3059ebdeda31" providerId="ADAL" clId="{F28C8109-9284-4936-9569-5D1A65FD1FD0}"/>
    <pc:docChg chg="undo custSel addSld delSld modSld sldOrd">
      <pc:chgData name="COX, Joe" userId="ebeb6adc-cdd0-41e7-89a3-3059ebdeda31" providerId="ADAL" clId="{F28C8109-9284-4936-9569-5D1A65FD1FD0}" dt="2024-09-22T22:48:17.332" v="1259" actId="20577"/>
      <pc:docMkLst>
        <pc:docMk/>
      </pc:docMkLst>
      <pc:sldChg chg="modSp mod">
        <pc:chgData name="COX, Joe" userId="ebeb6adc-cdd0-41e7-89a3-3059ebdeda31" providerId="ADAL" clId="{F28C8109-9284-4936-9569-5D1A65FD1FD0}" dt="2024-09-19T14:37:04.398" v="1" actId="20577"/>
        <pc:sldMkLst>
          <pc:docMk/>
          <pc:sldMk cId="1567657516" sldId="256"/>
        </pc:sldMkLst>
        <pc:spChg chg="mod">
          <ac:chgData name="COX, Joe" userId="ebeb6adc-cdd0-41e7-89a3-3059ebdeda31" providerId="ADAL" clId="{F28C8109-9284-4936-9569-5D1A65FD1FD0}" dt="2024-09-19T14:37:04.398" v="1" actId="20577"/>
          <ac:spMkLst>
            <pc:docMk/>
            <pc:sldMk cId="1567657516" sldId="256"/>
            <ac:spMk id="2" creationId="{10E97871-D9B7-6181-4361-2D24FC9D07FF}"/>
          </ac:spMkLst>
        </pc:spChg>
      </pc:sldChg>
      <pc:sldChg chg="modSp add mod ord">
        <pc:chgData name="COX, Joe" userId="ebeb6adc-cdd0-41e7-89a3-3059ebdeda31" providerId="ADAL" clId="{F28C8109-9284-4936-9569-5D1A65FD1FD0}" dt="2024-09-20T21:48:35.473" v="93" actId="20577"/>
        <pc:sldMkLst>
          <pc:docMk/>
          <pc:sldMk cId="3339186047" sldId="259"/>
        </pc:sldMkLst>
        <pc:spChg chg="mod">
          <ac:chgData name="COX, Joe" userId="ebeb6adc-cdd0-41e7-89a3-3059ebdeda31" providerId="ADAL" clId="{F28C8109-9284-4936-9569-5D1A65FD1FD0}" dt="2024-09-20T21:48:35.473" v="93" actId="20577"/>
          <ac:spMkLst>
            <pc:docMk/>
            <pc:sldMk cId="3339186047" sldId="259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1:48:13.104" v="47" actId="122"/>
          <ac:spMkLst>
            <pc:docMk/>
            <pc:sldMk cId="3339186047" sldId="259"/>
            <ac:spMk id="3" creationId="{9200A117-EA03-BA5E-CD6F-4259D32A729F}"/>
          </ac:spMkLst>
        </pc:spChg>
      </pc:sldChg>
      <pc:sldChg chg="new del">
        <pc:chgData name="COX, Joe" userId="ebeb6adc-cdd0-41e7-89a3-3059ebdeda31" providerId="ADAL" clId="{F28C8109-9284-4936-9569-5D1A65FD1FD0}" dt="2024-09-20T21:45:08.353" v="4" actId="2696"/>
        <pc:sldMkLst>
          <pc:docMk/>
          <pc:sldMk cId="3431418385" sldId="259"/>
        </pc:sldMkLst>
      </pc:sldChg>
      <pc:sldChg chg="delSp add del">
        <pc:chgData name="COX, Joe" userId="ebeb6adc-cdd0-41e7-89a3-3059ebdeda31" providerId="ADAL" clId="{F28C8109-9284-4936-9569-5D1A65FD1FD0}" dt="2024-09-20T21:45:16.685" v="6" actId="2696"/>
        <pc:sldMkLst>
          <pc:docMk/>
          <pc:sldMk cId="409598771" sldId="260"/>
        </pc:sldMkLst>
        <pc:picChg chg="del">
          <ac:chgData name="COX, Joe" userId="ebeb6adc-cdd0-41e7-89a3-3059ebdeda31" providerId="ADAL" clId="{F28C8109-9284-4936-9569-5D1A65FD1FD0}" dt="2024-09-20T21:45:10.456" v="5" actId="478"/>
          <ac:picMkLst>
            <pc:docMk/>
            <pc:sldMk cId="409598771" sldId="260"/>
            <ac:picMk id="2050" creationId="{76B92D91-9018-D4B4-439F-D07B1B7FBB30}"/>
          </ac:picMkLst>
        </pc:picChg>
      </pc:sldChg>
      <pc:sldChg chg="addSp delSp modSp add mod">
        <pc:chgData name="COX, Joe" userId="ebeb6adc-cdd0-41e7-89a3-3059ebdeda31" providerId="ADAL" clId="{F28C8109-9284-4936-9569-5D1A65FD1FD0}" dt="2024-09-20T21:50:19.940" v="117" actId="1076"/>
        <pc:sldMkLst>
          <pc:docMk/>
          <pc:sldMk cId="3586885555" sldId="260"/>
        </pc:sldMkLst>
        <pc:spChg chg="mod">
          <ac:chgData name="COX, Joe" userId="ebeb6adc-cdd0-41e7-89a3-3059ebdeda31" providerId="ADAL" clId="{F28C8109-9284-4936-9569-5D1A65FD1FD0}" dt="2024-09-20T21:48:44.926" v="111" actId="20577"/>
          <ac:spMkLst>
            <pc:docMk/>
            <pc:sldMk cId="3586885555" sldId="260"/>
            <ac:spMk id="2" creationId="{A118F038-D351-55F4-3739-AC5DAA3376AF}"/>
          </ac:spMkLst>
        </pc:spChg>
        <pc:spChg chg="del mod">
          <ac:chgData name="COX, Joe" userId="ebeb6adc-cdd0-41e7-89a3-3059ebdeda31" providerId="ADAL" clId="{F28C8109-9284-4936-9569-5D1A65FD1FD0}" dt="2024-09-20T21:50:10.861" v="115" actId="478"/>
          <ac:spMkLst>
            <pc:docMk/>
            <pc:sldMk cId="3586885555" sldId="260"/>
            <ac:spMk id="3" creationId="{9200A117-EA03-BA5E-CD6F-4259D32A729F}"/>
          </ac:spMkLst>
        </pc:spChg>
        <pc:picChg chg="add mod">
          <ac:chgData name="COX, Joe" userId="ebeb6adc-cdd0-41e7-89a3-3059ebdeda31" providerId="ADAL" clId="{F28C8109-9284-4936-9569-5D1A65FD1FD0}" dt="2024-09-20T21:50:19.940" v="117" actId="1076"/>
          <ac:picMkLst>
            <pc:docMk/>
            <pc:sldMk cId="3586885555" sldId="260"/>
            <ac:picMk id="4" creationId="{A83070BF-1633-7CDD-15F3-51A6BBDFE47C}"/>
          </ac:picMkLst>
        </pc:picChg>
      </pc:sldChg>
      <pc:sldChg chg="modSp add mod">
        <pc:chgData name="COX, Joe" userId="ebeb6adc-cdd0-41e7-89a3-3059ebdeda31" providerId="ADAL" clId="{F28C8109-9284-4936-9569-5D1A65FD1FD0}" dt="2024-09-20T21:52:32.822" v="170" actId="20577"/>
        <pc:sldMkLst>
          <pc:docMk/>
          <pc:sldMk cId="1019221391" sldId="261"/>
        </pc:sldMkLst>
        <pc:spChg chg="mod">
          <ac:chgData name="COX, Joe" userId="ebeb6adc-cdd0-41e7-89a3-3059ebdeda31" providerId="ADAL" clId="{F28C8109-9284-4936-9569-5D1A65FD1FD0}" dt="2024-09-20T21:51:09.308" v="153" actId="20577"/>
          <ac:spMkLst>
            <pc:docMk/>
            <pc:sldMk cId="1019221391" sldId="261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1:52:32.822" v="170" actId="20577"/>
          <ac:spMkLst>
            <pc:docMk/>
            <pc:sldMk cId="1019221391" sldId="261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3:03:13.121" v="849" actId="20577"/>
        <pc:sldMkLst>
          <pc:docMk/>
          <pc:sldMk cId="909891375" sldId="262"/>
        </pc:sldMkLst>
        <pc:spChg chg="mod">
          <ac:chgData name="COX, Joe" userId="ebeb6adc-cdd0-41e7-89a3-3059ebdeda31" providerId="ADAL" clId="{F28C8109-9284-4936-9569-5D1A65FD1FD0}" dt="2024-09-20T21:53:44.193" v="226" actId="20577"/>
          <ac:spMkLst>
            <pc:docMk/>
            <pc:sldMk cId="909891375" sldId="262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03:13.121" v="849" actId="20577"/>
          <ac:spMkLst>
            <pc:docMk/>
            <pc:sldMk cId="909891375" sldId="262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2:00:18.080" v="504" actId="20577"/>
        <pc:sldMkLst>
          <pc:docMk/>
          <pc:sldMk cId="951813916" sldId="263"/>
        </pc:sldMkLst>
        <pc:spChg chg="mod">
          <ac:chgData name="COX, Joe" userId="ebeb6adc-cdd0-41e7-89a3-3059ebdeda31" providerId="ADAL" clId="{F28C8109-9284-4936-9569-5D1A65FD1FD0}" dt="2024-09-20T22:00:18.080" v="504" actId="20577"/>
          <ac:spMkLst>
            <pc:docMk/>
            <pc:sldMk cId="951813916" sldId="263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1:59:15.100" v="479"/>
          <ac:spMkLst>
            <pc:docMk/>
            <pc:sldMk cId="951813916" sldId="263"/>
            <ac:spMk id="3" creationId="{9200A117-EA03-BA5E-CD6F-4259D32A729F}"/>
          </ac:spMkLst>
        </pc:spChg>
        <pc:picChg chg="add del mod">
          <ac:chgData name="COX, Joe" userId="ebeb6adc-cdd0-41e7-89a3-3059ebdeda31" providerId="ADAL" clId="{F28C8109-9284-4936-9569-5D1A65FD1FD0}" dt="2024-09-20T21:57:29.322" v="478" actId="478"/>
          <ac:picMkLst>
            <pc:docMk/>
            <pc:sldMk cId="951813916" sldId="263"/>
            <ac:picMk id="4" creationId="{3BB4965F-3367-81C3-C533-31B88DA82403}"/>
          </ac:picMkLst>
        </pc:picChg>
        <pc:picChg chg="add mod">
          <ac:chgData name="COX, Joe" userId="ebeb6adc-cdd0-41e7-89a3-3059ebdeda31" providerId="ADAL" clId="{F28C8109-9284-4936-9569-5D1A65FD1FD0}" dt="2024-09-20T21:59:15.979" v="481" actId="962"/>
          <ac:picMkLst>
            <pc:docMk/>
            <pc:sldMk cId="951813916" sldId="263"/>
            <ac:picMk id="6" creationId="{9AD8F9A7-4D8E-2132-9C09-B53B895D72C0}"/>
          </ac:picMkLst>
        </pc:picChg>
      </pc:sldChg>
      <pc:sldChg chg="modSp add mod">
        <pc:chgData name="COX, Joe" userId="ebeb6adc-cdd0-41e7-89a3-3059ebdeda31" providerId="ADAL" clId="{F28C8109-9284-4936-9569-5D1A65FD1FD0}" dt="2024-09-20T23:03:20.834" v="850" actId="20577"/>
        <pc:sldMkLst>
          <pc:docMk/>
          <pc:sldMk cId="37991377" sldId="264"/>
        </pc:sldMkLst>
        <pc:spChg chg="mod">
          <ac:chgData name="COX, Joe" userId="ebeb6adc-cdd0-41e7-89a3-3059ebdeda31" providerId="ADAL" clId="{F28C8109-9284-4936-9569-5D1A65FD1FD0}" dt="2024-09-20T23:03:20.834" v="850" actId="20577"/>
          <ac:spMkLst>
            <pc:docMk/>
            <pc:sldMk cId="37991377" sldId="264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11:43.402" v="576" actId="255"/>
          <ac:spMkLst>
            <pc:docMk/>
            <pc:sldMk cId="37991377" sldId="264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2:21:25.245" v="582" actId="962"/>
        <pc:sldMkLst>
          <pc:docMk/>
          <pc:sldMk cId="2446792321" sldId="265"/>
        </pc:sldMkLst>
        <pc:spChg chg="mod">
          <ac:chgData name="COX, Joe" userId="ebeb6adc-cdd0-41e7-89a3-3059ebdeda31" providerId="ADAL" clId="{F28C8109-9284-4936-9569-5D1A65FD1FD0}" dt="2024-09-20T22:20:02.023" v="577"/>
          <ac:spMkLst>
            <pc:docMk/>
            <pc:sldMk cId="2446792321" sldId="265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2:21:18.907" v="578"/>
          <ac:spMkLst>
            <pc:docMk/>
            <pc:sldMk cId="2446792321" sldId="265"/>
            <ac:spMk id="3" creationId="{9200A117-EA03-BA5E-CD6F-4259D32A729F}"/>
          </ac:spMkLst>
        </pc:spChg>
        <pc:picChg chg="add mod">
          <ac:chgData name="COX, Joe" userId="ebeb6adc-cdd0-41e7-89a3-3059ebdeda31" providerId="ADAL" clId="{F28C8109-9284-4936-9569-5D1A65FD1FD0}" dt="2024-09-20T22:21:25.245" v="582" actId="962"/>
          <ac:picMkLst>
            <pc:docMk/>
            <pc:sldMk cId="2446792321" sldId="265"/>
            <ac:picMk id="5" creationId="{8A521555-9C2E-C14A-B5E0-A6E70B539974}"/>
          </ac:picMkLst>
        </pc:picChg>
      </pc:sldChg>
      <pc:sldChg chg="modSp add mod">
        <pc:chgData name="COX, Joe" userId="ebeb6adc-cdd0-41e7-89a3-3059ebdeda31" providerId="ADAL" clId="{F28C8109-9284-4936-9569-5D1A65FD1FD0}" dt="2024-09-20T23:24:38.427" v="869" actId="313"/>
        <pc:sldMkLst>
          <pc:docMk/>
          <pc:sldMk cId="3662392070" sldId="266"/>
        </pc:sldMkLst>
        <pc:spChg chg="mod">
          <ac:chgData name="COX, Joe" userId="ebeb6adc-cdd0-41e7-89a3-3059ebdeda31" providerId="ADAL" clId="{F28C8109-9284-4936-9569-5D1A65FD1FD0}" dt="2024-09-20T23:24:38.427" v="869" actId="313"/>
          <ac:spMkLst>
            <pc:docMk/>
            <pc:sldMk cId="3662392070" sldId="266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4:22.017" v="868" actId="20577"/>
          <ac:spMkLst>
            <pc:docMk/>
            <pc:sldMk cId="3662392070" sldId="266"/>
            <ac:spMk id="3" creationId="{9200A117-EA03-BA5E-CD6F-4259D32A729F}"/>
          </ac:spMkLst>
        </pc:spChg>
      </pc:sldChg>
      <pc:sldChg chg="addSp delSp modSp add mod setBg">
        <pc:chgData name="COX, Joe" userId="ebeb6adc-cdd0-41e7-89a3-3059ebdeda31" providerId="ADAL" clId="{F28C8109-9284-4936-9569-5D1A65FD1FD0}" dt="2024-09-20T22:33:49.657" v="626" actId="313"/>
        <pc:sldMkLst>
          <pc:docMk/>
          <pc:sldMk cId="2396278435" sldId="267"/>
        </pc:sldMkLst>
        <pc:spChg chg="mod">
          <ac:chgData name="COX, Joe" userId="ebeb6adc-cdd0-41e7-89a3-3059ebdeda31" providerId="ADAL" clId="{F28C8109-9284-4936-9569-5D1A65FD1FD0}" dt="2024-09-20T22:33:49.657" v="626" actId="313"/>
          <ac:spMkLst>
            <pc:docMk/>
            <pc:sldMk cId="2396278435" sldId="267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" creationId="{9200A117-EA03-BA5E-CD6F-4259D32A729F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8" creationId="{1B15ED52-F352-441B-82BF-E0EA34836D08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0" creationId="{3B2E3793-BFE6-45A2-9B7B-E18844431C99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2" creationId="{BC4C4868-CB8F-4AF9-9CDB-8108F2C19B67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4" creationId="{375E0459-6403-40CD-989D-56A4407CA12E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6" creationId="{53E5B1A8-3AC9-4BD1-9BBC-78CA94F2D1BA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1" creationId="{8C790BE2-4E4F-4AAF-81A2-4A6F4885EBE6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3" creationId="{D28B54C3-B57B-472A-B96E-1FCB67093DC2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5" creationId="{7DB3C429-F8DA-49B9-AF84-21996FCF78B5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7" creationId="{E12088DD-B1AD-40E0-8B86-1D87A2CCD9BE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9" creationId="{C4C9F2B0-1044-46EB-8AEB-C3BFFDE6C2CC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1" creationId="{0C395952-4E26-45A2-8756-2ADFD6E53C6E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3" creationId="{4734BADF-9461-4621-B112-2D7BABEA7DD0}"/>
          </ac:spMkLst>
        </pc:spChg>
      </pc:sldChg>
      <pc:sldChg chg="modSp add mod">
        <pc:chgData name="COX, Joe" userId="ebeb6adc-cdd0-41e7-89a3-3059ebdeda31" providerId="ADAL" clId="{F28C8109-9284-4936-9569-5D1A65FD1FD0}" dt="2024-09-22T22:48:17.332" v="1259" actId="20577"/>
        <pc:sldMkLst>
          <pc:docMk/>
          <pc:sldMk cId="2658663622" sldId="268"/>
        </pc:sldMkLst>
        <pc:spChg chg="mod">
          <ac:chgData name="COX, Joe" userId="ebeb6adc-cdd0-41e7-89a3-3059ebdeda31" providerId="ADAL" clId="{F28C8109-9284-4936-9569-5D1A65FD1FD0}" dt="2024-09-20T22:38:33.732" v="678" actId="313"/>
          <ac:spMkLst>
            <pc:docMk/>
            <pc:sldMk cId="2658663622" sldId="268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2T22:48:17.332" v="1259" actId="20577"/>
          <ac:spMkLst>
            <pc:docMk/>
            <pc:sldMk cId="2658663622" sldId="268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2:46:09.216" v="722" actId="20577"/>
        <pc:sldMkLst>
          <pc:docMk/>
          <pc:sldMk cId="1666098568" sldId="269"/>
        </pc:sldMkLst>
        <pc:spChg chg="mod">
          <ac:chgData name="COX, Joe" userId="ebeb6adc-cdd0-41e7-89a3-3059ebdeda31" providerId="ADAL" clId="{F28C8109-9284-4936-9569-5D1A65FD1FD0}" dt="2024-09-20T22:46:09.216" v="722" actId="20577"/>
          <ac:spMkLst>
            <pc:docMk/>
            <pc:sldMk cId="1666098568" sldId="269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45:41.883" v="681" actId="20577"/>
          <ac:spMkLst>
            <pc:docMk/>
            <pc:sldMk cId="1666098568" sldId="269"/>
            <ac:spMk id="3" creationId="{9200A117-EA03-BA5E-CD6F-4259D32A729F}"/>
          </ac:spMkLst>
        </pc:spChg>
      </pc:sldChg>
      <pc:sldChg chg="addSp modSp add mod">
        <pc:chgData name="COX, Joe" userId="ebeb6adc-cdd0-41e7-89a3-3059ebdeda31" providerId="ADAL" clId="{F28C8109-9284-4936-9569-5D1A65FD1FD0}" dt="2024-09-20T22:48:53.486" v="739" actId="20577"/>
        <pc:sldMkLst>
          <pc:docMk/>
          <pc:sldMk cId="630103129" sldId="270"/>
        </pc:sldMkLst>
        <pc:spChg chg="mod">
          <ac:chgData name="COX, Joe" userId="ebeb6adc-cdd0-41e7-89a3-3059ebdeda31" providerId="ADAL" clId="{F28C8109-9284-4936-9569-5D1A65FD1FD0}" dt="2024-09-20T22:48:53.486" v="739" actId="20577"/>
          <ac:spMkLst>
            <pc:docMk/>
            <pc:sldMk cId="630103129" sldId="270"/>
            <ac:spMk id="2" creationId="{A118F038-D351-55F4-3739-AC5DAA3376AF}"/>
          </ac:spMkLst>
        </pc:spChg>
        <pc:picChg chg="add mod">
          <ac:chgData name="COX, Joe" userId="ebeb6adc-cdd0-41e7-89a3-3059ebdeda31" providerId="ADAL" clId="{F28C8109-9284-4936-9569-5D1A65FD1FD0}" dt="2024-09-20T22:48:42.874" v="724" actId="1076"/>
          <ac:picMkLst>
            <pc:docMk/>
            <pc:sldMk cId="630103129" sldId="270"/>
            <ac:picMk id="1026" creationId="{9A453A45-F365-447D-0209-33FA5E3FA091}"/>
          </ac:picMkLst>
        </pc:picChg>
      </pc:sldChg>
      <pc:sldChg chg="addSp modSp add mod">
        <pc:chgData name="COX, Joe" userId="ebeb6adc-cdd0-41e7-89a3-3059ebdeda31" providerId="ADAL" clId="{F28C8109-9284-4936-9569-5D1A65FD1FD0}" dt="2024-09-20T22:49:48.325" v="758" actId="1076"/>
        <pc:sldMkLst>
          <pc:docMk/>
          <pc:sldMk cId="2353890623" sldId="271"/>
        </pc:sldMkLst>
        <pc:spChg chg="mod">
          <ac:chgData name="COX, Joe" userId="ebeb6adc-cdd0-41e7-89a3-3059ebdeda31" providerId="ADAL" clId="{F28C8109-9284-4936-9569-5D1A65FD1FD0}" dt="2024-09-20T22:49:32.519" v="752" actId="20577"/>
          <ac:spMkLst>
            <pc:docMk/>
            <pc:sldMk cId="2353890623" sldId="271"/>
            <ac:spMk id="2" creationId="{A118F038-D351-55F4-3739-AC5DAA3376AF}"/>
          </ac:spMkLst>
        </pc:spChg>
        <pc:picChg chg="add mod">
          <ac:chgData name="COX, Joe" userId="ebeb6adc-cdd0-41e7-89a3-3059ebdeda31" providerId="ADAL" clId="{F28C8109-9284-4936-9569-5D1A65FD1FD0}" dt="2024-09-20T22:49:48.325" v="758" actId="1076"/>
          <ac:picMkLst>
            <pc:docMk/>
            <pc:sldMk cId="2353890623" sldId="271"/>
            <ac:picMk id="4" creationId="{03C50D1B-DC37-2A6D-BBC0-F7984CE11870}"/>
          </ac:picMkLst>
        </pc:picChg>
      </pc:sldChg>
      <pc:sldChg chg="modSp add mod">
        <pc:chgData name="COX, Joe" userId="ebeb6adc-cdd0-41e7-89a3-3059ebdeda31" providerId="ADAL" clId="{F28C8109-9284-4936-9569-5D1A65FD1FD0}" dt="2024-09-20T22:51:01.177" v="808" actId="20577"/>
        <pc:sldMkLst>
          <pc:docMk/>
          <pc:sldMk cId="1877734180" sldId="272"/>
        </pc:sldMkLst>
        <pc:spChg chg="mod">
          <ac:chgData name="COX, Joe" userId="ebeb6adc-cdd0-41e7-89a3-3059ebdeda31" providerId="ADAL" clId="{F28C8109-9284-4936-9569-5D1A65FD1FD0}" dt="2024-09-20T22:50:28.137" v="802" actId="20577"/>
          <ac:spMkLst>
            <pc:docMk/>
            <pc:sldMk cId="1877734180" sldId="272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51:01.177" v="808" actId="20577"/>
          <ac:spMkLst>
            <pc:docMk/>
            <pc:sldMk cId="1877734180" sldId="272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3:02:56.983" v="848" actId="313"/>
        <pc:sldMkLst>
          <pc:docMk/>
          <pc:sldMk cId="2633170244" sldId="273"/>
        </pc:sldMkLst>
        <pc:spChg chg="mod">
          <ac:chgData name="COX, Joe" userId="ebeb6adc-cdd0-41e7-89a3-3059ebdeda31" providerId="ADAL" clId="{F28C8109-9284-4936-9569-5D1A65FD1FD0}" dt="2024-09-20T23:02:56.983" v="848" actId="313"/>
          <ac:spMkLst>
            <pc:docMk/>
            <pc:sldMk cId="2633170244" sldId="273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3:02:08.239" v="809"/>
          <ac:spMkLst>
            <pc:docMk/>
            <pc:sldMk cId="2633170244" sldId="273"/>
            <ac:spMk id="3" creationId="{9200A117-EA03-BA5E-CD6F-4259D32A729F}"/>
          </ac:spMkLst>
        </pc:spChg>
        <pc:spChg chg="add del mod">
          <ac:chgData name="COX, Joe" userId="ebeb6adc-cdd0-41e7-89a3-3059ebdeda31" providerId="ADAL" clId="{F28C8109-9284-4936-9569-5D1A65FD1FD0}" dt="2024-09-20T23:02:13.377" v="813"/>
          <ac:spMkLst>
            <pc:docMk/>
            <pc:sldMk cId="2633170244" sldId="273"/>
            <ac:spMk id="7" creationId="{FD210B3D-8CA2-1DBA-5404-638DB9377B7B}"/>
          </ac:spMkLst>
        </pc:spChg>
        <pc:picChg chg="add del mod">
          <ac:chgData name="COX, Joe" userId="ebeb6adc-cdd0-41e7-89a3-3059ebdeda31" providerId="ADAL" clId="{F28C8109-9284-4936-9569-5D1A65FD1FD0}" dt="2024-09-20T23:02:10.909" v="812" actId="478"/>
          <ac:picMkLst>
            <pc:docMk/>
            <pc:sldMk cId="2633170244" sldId="273"/>
            <ac:picMk id="5" creationId="{F6AC0FD2-8226-0E32-1EE1-0757B7A0EBD5}"/>
          </ac:picMkLst>
        </pc:picChg>
        <pc:picChg chg="add mod">
          <ac:chgData name="COX, Joe" userId="ebeb6adc-cdd0-41e7-89a3-3059ebdeda31" providerId="ADAL" clId="{F28C8109-9284-4936-9569-5D1A65FD1FD0}" dt="2024-09-20T23:02:14.114" v="815" actId="962"/>
          <ac:picMkLst>
            <pc:docMk/>
            <pc:sldMk cId="2633170244" sldId="273"/>
            <ac:picMk id="11" creationId="{E4A1CB59-1882-D892-1AAF-D08F1A353247}"/>
          </ac:picMkLst>
        </pc:picChg>
      </pc:sldChg>
      <pc:sldChg chg="modSp add mod">
        <pc:chgData name="COX, Joe" userId="ebeb6adc-cdd0-41e7-89a3-3059ebdeda31" providerId="ADAL" clId="{F28C8109-9284-4936-9569-5D1A65FD1FD0}" dt="2024-09-20T23:26:17.492" v="879" actId="20577"/>
        <pc:sldMkLst>
          <pc:docMk/>
          <pc:sldMk cId="258470054" sldId="274"/>
        </pc:sldMkLst>
        <pc:spChg chg="mod">
          <ac:chgData name="COX, Joe" userId="ebeb6adc-cdd0-41e7-89a3-3059ebdeda31" providerId="ADAL" clId="{F28C8109-9284-4936-9569-5D1A65FD1FD0}" dt="2024-09-20T23:25:04.963" v="875" actId="20577"/>
          <ac:spMkLst>
            <pc:docMk/>
            <pc:sldMk cId="258470054" sldId="274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6:17.492" v="879" actId="20577"/>
          <ac:spMkLst>
            <pc:docMk/>
            <pc:sldMk cId="258470054" sldId="274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3:27:03.909" v="912" actId="20577"/>
        <pc:sldMkLst>
          <pc:docMk/>
          <pc:sldMk cId="2367141154" sldId="275"/>
        </pc:sldMkLst>
        <pc:spChg chg="mod">
          <ac:chgData name="COX, Joe" userId="ebeb6adc-cdd0-41e7-89a3-3059ebdeda31" providerId="ADAL" clId="{F28C8109-9284-4936-9569-5D1A65FD1FD0}" dt="2024-09-20T23:26:34.867" v="902" actId="20577"/>
          <ac:spMkLst>
            <pc:docMk/>
            <pc:sldMk cId="2367141154" sldId="275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7:03.909" v="912" actId="20577"/>
          <ac:spMkLst>
            <pc:docMk/>
            <pc:sldMk cId="2367141154" sldId="275"/>
            <ac:spMk id="3" creationId="{9200A117-EA03-BA5E-CD6F-4259D32A729F}"/>
          </ac:spMkLst>
        </pc:spChg>
      </pc:sldChg>
      <pc:sldChg chg="modSp add mod ord">
        <pc:chgData name="COX, Joe" userId="ebeb6adc-cdd0-41e7-89a3-3059ebdeda31" providerId="ADAL" clId="{F28C8109-9284-4936-9569-5D1A65FD1FD0}" dt="2024-09-20T22:36:21.350" v="650" actId="20577"/>
        <pc:sldMkLst>
          <pc:docMk/>
          <pc:sldMk cId="4214989357" sldId="276"/>
        </pc:sldMkLst>
        <pc:spChg chg="mod">
          <ac:chgData name="COX, Joe" userId="ebeb6adc-cdd0-41e7-89a3-3059ebdeda31" providerId="ADAL" clId="{F28C8109-9284-4936-9569-5D1A65FD1FD0}" dt="2024-09-20T22:36:21.350" v="650" actId="20577"/>
          <ac:spMkLst>
            <pc:docMk/>
            <pc:sldMk cId="4214989357" sldId="276"/>
            <ac:spMk id="2" creationId="{A118F038-D351-55F4-3739-AC5DAA3376AF}"/>
          </ac:spMkLst>
        </pc:spChg>
      </pc:sldChg>
      <pc:sldChg chg="modSp add mod ord">
        <pc:chgData name="COX, Joe" userId="ebeb6adc-cdd0-41e7-89a3-3059ebdeda31" providerId="ADAL" clId="{F28C8109-9284-4936-9569-5D1A65FD1FD0}" dt="2024-09-20T23:27:20.134" v="922" actId="20577"/>
        <pc:sldMkLst>
          <pc:docMk/>
          <pc:sldMk cId="803061114" sldId="277"/>
        </pc:sldMkLst>
        <pc:spChg chg="mod">
          <ac:chgData name="COX, Joe" userId="ebeb6adc-cdd0-41e7-89a3-3059ebdeda31" providerId="ADAL" clId="{F28C8109-9284-4936-9569-5D1A65FD1FD0}" dt="2024-09-20T23:27:20.134" v="922" actId="20577"/>
          <ac:spMkLst>
            <pc:docMk/>
            <pc:sldMk cId="803061114" sldId="277"/>
            <ac:spMk id="2" creationId="{A118F038-D351-55F4-3739-AC5DAA3376AF}"/>
          </ac:spMkLst>
        </pc:spChg>
      </pc:sldChg>
      <pc:sldChg chg="delSp modSp add mod ord">
        <pc:chgData name="COX, Joe" userId="ebeb6adc-cdd0-41e7-89a3-3059ebdeda31" providerId="ADAL" clId="{F28C8109-9284-4936-9569-5D1A65FD1FD0}" dt="2024-09-22T22:47:18.796" v="1253" actId="313"/>
        <pc:sldMkLst>
          <pc:docMk/>
          <pc:sldMk cId="1409654721" sldId="278"/>
        </pc:sldMkLst>
        <pc:spChg chg="mod">
          <ac:chgData name="COX, Joe" userId="ebeb6adc-cdd0-41e7-89a3-3059ebdeda31" providerId="ADAL" clId="{F28C8109-9284-4936-9569-5D1A65FD1FD0}" dt="2024-09-22T22:47:16.706" v="1252" actId="313"/>
          <ac:spMkLst>
            <pc:docMk/>
            <pc:sldMk cId="1409654721" sldId="278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2T22:47:18.796" v="1253" actId="313"/>
          <ac:spMkLst>
            <pc:docMk/>
            <pc:sldMk cId="1409654721" sldId="278"/>
            <ac:spMk id="3" creationId="{9200A117-EA03-BA5E-CD6F-4259D32A729F}"/>
          </ac:spMkLst>
        </pc:spChg>
        <pc:picChg chg="del">
          <ac:chgData name="COX, Joe" userId="ebeb6adc-cdd0-41e7-89a3-3059ebdeda31" providerId="ADAL" clId="{F28C8109-9284-4936-9569-5D1A65FD1FD0}" dt="2024-09-20T23:27:36.123" v="935" actId="478"/>
          <ac:picMkLst>
            <pc:docMk/>
            <pc:sldMk cId="1409654721" sldId="278"/>
            <ac:picMk id="1026" creationId="{9A453A45-F365-447D-0209-33FA5E3FA0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06E3-9A8D-BFE7-9F81-EBDC39B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47CC1-A32C-9640-366D-D38B48A42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A31A-0569-7C3A-DCBE-6B7A557D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916C-8469-72A0-4A6B-EF3D7DB4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4449-F9D3-0A3A-F4E5-4A3FB1B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0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AF68-4F86-B158-8DB2-3D7F62E5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50399-4DB8-ED62-DC49-3D0FAE4B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4CC3-082C-5C0C-1CBF-546783FD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3187-DD36-2509-9740-D25C4C10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6126-F207-6AB0-1A36-288A29A8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7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3AB13-8C12-2995-DB65-F4E404F4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97ABB-9CD4-D9AD-93C1-E5985C9C6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0780-F61D-73CA-5C99-5555CF6D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17BF-F9D1-5742-2708-238A2511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3806-F344-DFA2-7445-E4ED013E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0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44B3-97D5-2A98-1584-7D62CEF9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DAB3-8B49-B990-B293-15DA95F9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7C4D-5DF0-3D34-9D96-E1FE7EF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E38B-51F9-1ED0-E016-A5DEEB4C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F182-F2B7-08BB-048C-8A9746B4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5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3056-026A-BECD-A9EA-F79E5965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B713-6817-CF79-0EDD-ADF463AF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4983-DF5A-1E7F-E047-6004CC2C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50A9-1167-B77B-5125-261B411E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9F73-2789-2006-BB43-70DD4E01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9C8A-A83E-3631-F214-C56D0431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ED9B-20FD-7D94-84E5-81EBB4473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6FA56-BF42-09AC-DE6C-4AEF9F4C2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78435-335C-2F8D-914E-20268439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D57B-0EE2-976E-F95C-A778346A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8B0C-C8B3-D277-D007-B7A6058B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5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B571-B363-B0F1-BC65-AF2C9116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6C8B-74AE-673E-C05F-4DAFC820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D352-D1BA-38A2-583B-3DD4AAF5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B3A9F-C853-5C5E-0AEC-9588482B1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DD420-F375-0EC3-4F8E-03B77FFE0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3A7DD-087F-9D07-DBCE-030F7166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DD46E-5E40-7127-7F75-EF9BCA3B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BE719-21DB-C62F-71F0-874208D2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0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4164-5B2B-BEC2-C18B-FF527065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837F4-52B8-D60D-C761-0680AAD0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D18D4-8989-0D1D-34A7-6E550EF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39B-78CA-130B-30BD-3BC99D49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7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1FDEE-C174-ABDD-1FD9-1EAA204A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983FB-69F0-2093-63BB-D1BF74D4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5F7D4-B312-2AED-2633-5D00B5A6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1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8C8E-3769-65E0-A331-C0C3017E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BF0F-CD08-A648-D0CF-8763ADC6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E6F40-3D43-4B47-C6BF-54099BB9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FADD-5680-3F82-EFFC-A8D45DB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22AF0-CB01-370D-78EF-413232B7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6AB7-371E-E861-A9F1-11CE4C5A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5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B0A0-F90E-8425-08B0-287DB663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811E-021C-77AF-1390-8FE8049F0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BA9FC-4674-2A50-20D8-28F0490FB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E5B3-EF3A-8328-F750-FD83F8ED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F8DE8-FECB-56C7-18CB-E9FD8D9D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6C28-F0E5-3C9D-6B8F-BF1E3795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5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63C7F-95F7-7408-11FD-D2E12BF7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2C31-6046-3E86-8AE1-151A8570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A49D-6D92-1F5F-C2AE-847D7D2C1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BD204-521D-4658-905F-153838AB982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1458-D848-C3DB-C4B0-2DD145B66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C270-F62C-4221-13D3-742F0060C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7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97871-D9B7-6181-4361-2D24FC9D0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Week 2 </a:t>
            </a:r>
            <a:r>
              <a:rPr lang="en-GB" sz="4800" dirty="0">
                <a:solidFill>
                  <a:srgbClr val="FFFFFF"/>
                </a:solidFill>
              </a:rPr>
              <a:t>Practical: Hill and Playfair Cipher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B59B-E300-E573-5F0F-94DA7106D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CT5046 Cryptography and Security</a:t>
            </a:r>
          </a:p>
          <a:p>
            <a:pPr algn="l"/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</a:rPr>
              <a:t>University of Gloucestershire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ill Cipher - Privacy Canada">
            <a:extLst>
              <a:ext uri="{FF2B5EF4-FFF2-40B4-BE49-F238E27FC236}">
                <a16:creationId xmlns:a16="http://schemas.microsoft.com/office/drawing/2014/main" id="{1BAC0039-AB0E-14E6-BC4E-2A5BDE3E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34" y="2341006"/>
            <a:ext cx="3269927" cy="21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5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C74C9-70C3-7729-887F-90E58EC41358}"/>
              </a:ext>
            </a:extLst>
          </p:cNvPr>
          <p:cNvSpPr txBox="1"/>
          <p:nvPr/>
        </p:nvSpPr>
        <p:spPr>
          <a:xfrm>
            <a:off x="1140024" y="2419003"/>
            <a:ext cx="43197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2000" spc="-35" dirty="0">
                <a:cs typeface="Tahoma"/>
              </a:rPr>
              <a:t>Step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1:</a:t>
            </a:r>
            <a:r>
              <a:rPr lang="en-GB" sz="2000" spc="14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Organise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plaintext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into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matrix</a:t>
            </a:r>
            <a:endParaRPr lang="en-GB" sz="2000" dirty="0">
              <a:cs typeface="Tahoma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8DC0C-2ED1-EF44-8120-2469AEDFAD04}"/>
              </a:ext>
            </a:extLst>
          </p:cNvPr>
          <p:cNvSpPr txBox="1"/>
          <p:nvPr/>
        </p:nvSpPr>
        <p:spPr>
          <a:xfrm>
            <a:off x="1140024" y="4299947"/>
            <a:ext cx="70901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2000" spc="-35" dirty="0">
                <a:cs typeface="Tahoma"/>
              </a:rPr>
              <a:t>Step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2:</a:t>
            </a:r>
            <a:r>
              <a:rPr lang="en-GB" sz="2000" spc="15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Convert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each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character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into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their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corresponding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indices</a:t>
            </a:r>
            <a:endParaRPr lang="en-GB" sz="2000" dirty="0">
              <a:cs typeface="Tahoma"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58478-0BAC-1AEC-62ED-830E86B8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3096111"/>
            <a:ext cx="2254366" cy="857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6387AD-6E8A-4766-F47F-C3295A26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42" y="5281074"/>
            <a:ext cx="2216264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2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C74C9-70C3-7729-887F-90E58EC41358}"/>
              </a:ext>
            </a:extLst>
          </p:cNvPr>
          <p:cNvSpPr txBox="1"/>
          <p:nvPr/>
        </p:nvSpPr>
        <p:spPr>
          <a:xfrm>
            <a:off x="1140024" y="2419003"/>
            <a:ext cx="583525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spc="-35" dirty="0">
                <a:cs typeface="Tahoma"/>
              </a:rPr>
              <a:t>Step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3:</a:t>
            </a:r>
            <a:r>
              <a:rPr lang="en-GB" sz="2000" spc="1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Multiply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with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key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matrix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20" dirty="0">
                <a:cs typeface="Arial"/>
              </a:rPr>
              <a:t>K</a:t>
            </a:r>
            <a:r>
              <a:rPr lang="en-GB" sz="2000" i="1" spc="190" dirty="0">
                <a:cs typeface="Arial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get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ciphertext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100" dirty="0">
                <a:cs typeface="Arial"/>
              </a:rPr>
              <a:t>C</a:t>
            </a:r>
            <a:r>
              <a:rPr lang="en-GB" sz="2000" i="1" spc="-175" dirty="0">
                <a:cs typeface="Arial"/>
              </a:rPr>
              <a:t> </a:t>
            </a:r>
            <a:r>
              <a:rPr lang="en-GB" sz="2000" spc="-90" dirty="0">
                <a:cs typeface="Tahoma"/>
              </a:rPr>
              <a:t>:</a:t>
            </a:r>
            <a:endParaRPr lang="en-GB" sz="2000" dirty="0">
              <a:cs typeface="Tahoma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91AAE-7B2E-6080-76D3-9F6B2900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07" y="2949016"/>
            <a:ext cx="6502734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9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Decryption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spc="-45" dirty="0">
              <a:cs typeface="Tahoma"/>
            </a:endParaRPr>
          </a:p>
          <a:p>
            <a:pPr marL="50165" marR="17780">
              <a:lnSpc>
                <a:spcPct val="102600"/>
              </a:lnSpc>
              <a:spcBef>
                <a:spcPts val="55"/>
              </a:spcBef>
            </a:pPr>
            <a:r>
              <a:rPr lang="en-GB" sz="2000" spc="-40" dirty="0">
                <a:cs typeface="Tahoma"/>
              </a:rPr>
              <a:t>Now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that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have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got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our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ciphertext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100" dirty="0">
                <a:cs typeface="Arial"/>
              </a:rPr>
              <a:t>C</a:t>
            </a:r>
            <a:r>
              <a:rPr lang="en-GB" sz="2000" i="1" spc="-10" dirty="0">
                <a:cs typeface="Arial"/>
              </a:rPr>
              <a:t> </a:t>
            </a:r>
            <a:r>
              <a:rPr lang="en-GB" sz="2000" spc="-45" dirty="0">
                <a:cs typeface="Tahoma"/>
              </a:rPr>
              <a:t>together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with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key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20" dirty="0">
                <a:cs typeface="Arial"/>
              </a:rPr>
              <a:t>K</a:t>
            </a:r>
            <a:r>
              <a:rPr lang="en-GB" sz="2000" i="1" spc="-175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,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decrypting</a:t>
            </a:r>
            <a:r>
              <a:rPr lang="en-GB" sz="2000" spc="15" dirty="0">
                <a:cs typeface="Tahoma"/>
              </a:rPr>
              <a:t> it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pretty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straightforward</a:t>
            </a:r>
          </a:p>
          <a:p>
            <a:pPr marL="50165" marR="17780">
              <a:lnSpc>
                <a:spcPct val="102600"/>
              </a:lnSpc>
              <a:spcBef>
                <a:spcPts val="55"/>
              </a:spcBef>
            </a:pPr>
            <a:endParaRPr lang="en-GB" sz="2000" dirty="0"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lang="en-GB" sz="2000" spc="-45" dirty="0">
                <a:cs typeface="Tahoma"/>
              </a:rPr>
              <a:t>It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done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using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this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equation</a:t>
            </a:r>
            <a:endParaRPr lang="en-GB" sz="2000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2000" dirty="0">
              <a:cs typeface="Tahoma"/>
            </a:endParaRPr>
          </a:p>
          <a:p>
            <a:pPr marL="941070" indent="0" algn="ctr">
              <a:lnSpc>
                <a:spcPct val="100000"/>
              </a:lnSpc>
              <a:spcBef>
                <a:spcPts val="5"/>
              </a:spcBef>
              <a:buNone/>
            </a:pPr>
            <a:r>
              <a:rPr lang="en-GB" sz="2000" i="1" spc="-40" dirty="0">
                <a:cs typeface="Arial"/>
              </a:rPr>
              <a:t>P</a:t>
            </a:r>
            <a:r>
              <a:rPr lang="en-GB" sz="2000" i="1" spc="85" dirty="0">
                <a:cs typeface="Arial"/>
              </a:rPr>
              <a:t> </a:t>
            </a:r>
            <a:r>
              <a:rPr lang="en-GB" sz="2000" spc="45" dirty="0">
                <a:cs typeface="Tahoma"/>
              </a:rPr>
              <a:t>=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(</a:t>
            </a:r>
            <a:r>
              <a:rPr lang="en-GB" sz="2000" i="1" spc="150" dirty="0">
                <a:cs typeface="Arial"/>
              </a:rPr>
              <a:t>K</a:t>
            </a:r>
            <a:r>
              <a:rPr lang="en-GB" sz="2000" i="1" spc="284" baseline="31250" dirty="0">
                <a:cs typeface="Arial"/>
              </a:rPr>
              <a:t>−</a:t>
            </a:r>
            <a:r>
              <a:rPr lang="en-GB" sz="2000" spc="-37" baseline="31250" dirty="0">
                <a:cs typeface="Arial"/>
              </a:rPr>
              <a:t>1</a:t>
            </a:r>
            <a:r>
              <a:rPr lang="en-GB" sz="2000" spc="104" baseline="31250" dirty="0">
                <a:cs typeface="Arial"/>
              </a:rPr>
              <a:t> </a:t>
            </a:r>
            <a:r>
              <a:rPr lang="en-GB" sz="2000" i="1" spc="180" dirty="0">
                <a:cs typeface="Century Gothic"/>
              </a:rPr>
              <a:t>×</a:t>
            </a:r>
            <a:r>
              <a:rPr lang="en-GB" sz="2000" i="1" spc="-65" dirty="0">
                <a:cs typeface="Century Gothic"/>
              </a:rPr>
              <a:t> </a:t>
            </a:r>
            <a:r>
              <a:rPr lang="en-GB" sz="2000" i="1" spc="-100" dirty="0">
                <a:cs typeface="Arial"/>
              </a:rPr>
              <a:t>C</a:t>
            </a:r>
            <a:r>
              <a:rPr lang="en-GB" sz="2000" i="1" spc="-175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)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solidFill>
                  <a:srgbClr val="FF0000"/>
                </a:solidFill>
                <a:cs typeface="PMingLiU"/>
              </a:rPr>
              <a:t>mod</a:t>
            </a:r>
            <a:r>
              <a:rPr lang="en-GB" sz="2000" spc="75" dirty="0">
                <a:solidFill>
                  <a:srgbClr val="FF0000"/>
                </a:solidFill>
                <a:cs typeface="PMingLiU"/>
              </a:rPr>
              <a:t> </a:t>
            </a:r>
            <a:r>
              <a:rPr lang="en-GB" sz="2000" spc="-55" dirty="0">
                <a:cs typeface="Tahoma"/>
              </a:rPr>
              <a:t>26</a:t>
            </a:r>
            <a:endParaRPr lang="en-GB" sz="2000" dirty="0">
              <a:cs typeface="Tahoma"/>
            </a:endParaRPr>
          </a:p>
          <a:p>
            <a:pPr marL="50800" marR="132715">
              <a:lnSpc>
                <a:spcPct val="102600"/>
              </a:lnSpc>
              <a:spcBef>
                <a:spcPts val="1095"/>
              </a:spcBef>
            </a:pPr>
            <a:r>
              <a:rPr lang="en-GB" sz="2000" spc="15" dirty="0">
                <a:cs typeface="Tahoma"/>
              </a:rPr>
              <a:t>But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first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have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get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70" dirty="0">
                <a:cs typeface="Arial"/>
              </a:rPr>
              <a:t>inverse</a:t>
            </a:r>
            <a:r>
              <a:rPr lang="en-GB" sz="2000" i="1" spc="13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20" dirty="0">
                <a:cs typeface="Arial"/>
              </a:rPr>
              <a:t>K</a:t>
            </a:r>
            <a:r>
              <a:rPr lang="en-GB" sz="2000" i="1" spc="190" dirty="0">
                <a:cs typeface="Arial"/>
              </a:rPr>
              <a:t> </a:t>
            </a:r>
            <a:r>
              <a:rPr lang="en-GB" sz="2000" spc="-30" dirty="0">
                <a:cs typeface="Tahoma"/>
              </a:rPr>
              <a:t>(i.e.,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65" dirty="0">
                <a:cs typeface="Arial"/>
              </a:rPr>
              <a:t>K</a:t>
            </a:r>
            <a:r>
              <a:rPr lang="en-GB" sz="2000" i="1" spc="97" baseline="27777" dirty="0">
                <a:cs typeface="Arial"/>
              </a:rPr>
              <a:t>−</a:t>
            </a:r>
            <a:r>
              <a:rPr lang="en-GB" sz="2000" spc="97" baseline="27777" dirty="0">
                <a:cs typeface="Arial"/>
              </a:rPr>
              <a:t>1</a:t>
            </a:r>
            <a:r>
              <a:rPr lang="en-GB" sz="2000" spc="65" dirty="0">
                <a:cs typeface="Tahoma"/>
              </a:rPr>
              <a:t>),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using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what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100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discussed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lecture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slides</a:t>
            </a:r>
          </a:p>
          <a:p>
            <a:pPr marL="50800" marR="132715">
              <a:lnSpc>
                <a:spcPct val="102600"/>
              </a:lnSpc>
              <a:spcBef>
                <a:spcPts val="1095"/>
              </a:spcBef>
            </a:pPr>
            <a:endParaRPr lang="en-GB" sz="2000" dirty="0"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lang="en-GB" sz="2000" spc="15" dirty="0">
                <a:cs typeface="Tahoma"/>
              </a:rPr>
              <a:t>But </a:t>
            </a:r>
            <a:r>
              <a:rPr lang="en-GB" sz="2000" spc="-100" dirty="0">
                <a:cs typeface="Tahoma"/>
              </a:rPr>
              <a:t>we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need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get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two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things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first:</a:t>
            </a: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endParaRPr lang="en-GB" sz="2000" dirty="0">
              <a:cs typeface="Tahoma"/>
            </a:endParaRPr>
          </a:p>
          <a:p>
            <a:pPr marL="784860" lvl="1">
              <a:lnSpc>
                <a:spcPts val="1200"/>
              </a:lnSpc>
              <a:spcBef>
                <a:spcPts val="175"/>
              </a:spcBef>
            </a:pPr>
            <a:r>
              <a:rPr lang="en-GB" sz="2000" b="1" spc="-25" dirty="0">
                <a:cs typeface="Tahoma"/>
              </a:rPr>
              <a:t>Determinant</a:t>
            </a:r>
            <a:r>
              <a:rPr lang="en-GB" sz="2000" b="1" spc="-5" dirty="0">
                <a:cs typeface="Tahoma"/>
              </a:rPr>
              <a:t> </a:t>
            </a:r>
            <a:r>
              <a:rPr lang="en-GB" sz="2000" b="1" spc="-30" dirty="0">
                <a:cs typeface="Tahoma"/>
              </a:rPr>
              <a:t>of</a:t>
            </a:r>
            <a:r>
              <a:rPr lang="en-GB" sz="2000" b="1" dirty="0">
                <a:cs typeface="Tahoma"/>
              </a:rPr>
              <a:t> </a:t>
            </a:r>
            <a:r>
              <a:rPr lang="en-GB" sz="2000" b="1" i="1" spc="20" dirty="0">
                <a:cs typeface="Arial"/>
              </a:rPr>
              <a:t>K</a:t>
            </a:r>
            <a:r>
              <a:rPr lang="en-GB" sz="2000" b="1" i="1" spc="150" dirty="0">
                <a:cs typeface="Arial"/>
              </a:rPr>
              <a:t> </a:t>
            </a:r>
            <a:r>
              <a:rPr lang="en-GB" sz="2000" b="1" dirty="0">
                <a:cs typeface="Tahoma"/>
              </a:rPr>
              <a:t>det(K)</a:t>
            </a:r>
          </a:p>
          <a:p>
            <a:pPr marL="784860" lvl="1">
              <a:lnSpc>
                <a:spcPts val="1200"/>
              </a:lnSpc>
            </a:pPr>
            <a:r>
              <a:rPr lang="en-GB" sz="2000" b="1" i="1" spc="-35" dirty="0">
                <a:solidFill>
                  <a:srgbClr val="FF0000"/>
                </a:solidFill>
                <a:cs typeface="Arial"/>
              </a:rPr>
              <a:t>modulo</a:t>
            </a:r>
            <a:r>
              <a:rPr lang="en-GB" sz="2000" b="1" i="1" spc="3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b="1" i="1" spc="-60" dirty="0">
                <a:solidFill>
                  <a:srgbClr val="FF0000"/>
                </a:solidFill>
                <a:cs typeface="Arial"/>
              </a:rPr>
              <a:t>inverse</a:t>
            </a:r>
            <a:r>
              <a:rPr lang="en-GB" sz="2000" b="1" i="1" spc="4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b="1" i="1" spc="35" dirty="0">
                <a:cs typeface="Arial"/>
              </a:rPr>
              <a:t>M</a:t>
            </a:r>
            <a:r>
              <a:rPr lang="en-GB" sz="2000" b="1" i="1" spc="114" dirty="0">
                <a:cs typeface="Arial"/>
              </a:rPr>
              <a:t> </a:t>
            </a:r>
            <a:r>
              <a:rPr lang="en-GB" sz="2000" b="1" spc="-30" dirty="0">
                <a:cs typeface="Tahoma"/>
              </a:rPr>
              <a:t>of</a:t>
            </a:r>
            <a:r>
              <a:rPr lang="en-GB" sz="2000" b="1" spc="5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det(K)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77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Modulo inverse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endParaRPr lang="en-GB" sz="2000" spc="-20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5"/>
              </a:spcBef>
            </a:pPr>
            <a:endParaRPr lang="en-GB" sz="2000" spc="-20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lang="en-GB" sz="2000" spc="-2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modulo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inverse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35" dirty="0">
                <a:cs typeface="Arial"/>
              </a:rPr>
              <a:t>M</a:t>
            </a:r>
            <a:r>
              <a:rPr lang="en-GB" sz="2000" i="1" spc="15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an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integer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10" dirty="0">
                <a:cs typeface="Arial"/>
              </a:rPr>
              <a:t>A</a:t>
            </a:r>
            <a:r>
              <a:rPr lang="en-GB" sz="2000" i="1" spc="6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is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integer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50" dirty="0">
                <a:cs typeface="Arial"/>
              </a:rPr>
              <a:t>A</a:t>
            </a:r>
            <a:r>
              <a:rPr lang="en-GB" sz="2000" i="1" spc="75" baseline="27777" dirty="0">
                <a:cs typeface="Arial"/>
              </a:rPr>
              <a:t>−</a:t>
            </a:r>
            <a:r>
              <a:rPr lang="en-GB" sz="2000" spc="75" baseline="27777" dirty="0">
                <a:cs typeface="Arial"/>
              </a:rPr>
              <a:t>1</a:t>
            </a:r>
            <a:r>
              <a:rPr lang="en-GB" sz="2000" spc="284" baseline="27777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such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that</a:t>
            </a:r>
            <a:endParaRPr lang="en-GB" sz="2000" dirty="0">
              <a:cs typeface="Tahoma"/>
            </a:endParaRPr>
          </a:p>
          <a:p>
            <a:pPr marL="26670" algn="ctr">
              <a:lnSpc>
                <a:spcPct val="100000"/>
              </a:lnSpc>
              <a:spcBef>
                <a:spcPts val="35"/>
              </a:spcBef>
            </a:pPr>
            <a:endParaRPr lang="en-GB" sz="2000" i="1" spc="35" dirty="0">
              <a:cs typeface="Arial"/>
            </a:endParaRPr>
          </a:p>
          <a:p>
            <a:pPr marL="0" indent="0" algn="ctr">
              <a:lnSpc>
                <a:spcPct val="100000"/>
              </a:lnSpc>
              <a:spcBef>
                <a:spcPts val="35"/>
              </a:spcBef>
              <a:buNone/>
            </a:pPr>
            <a:r>
              <a:rPr lang="en-GB" sz="2000" b="1" i="1" spc="35" dirty="0">
                <a:cs typeface="Arial"/>
              </a:rPr>
              <a:t>AA</a:t>
            </a:r>
            <a:r>
              <a:rPr lang="en-GB" sz="2000" b="1" i="1" spc="52" baseline="31250" dirty="0">
                <a:cs typeface="Arial"/>
              </a:rPr>
              <a:t>−</a:t>
            </a:r>
            <a:r>
              <a:rPr lang="en-GB" sz="2000" b="1" spc="52" baseline="31250" dirty="0">
                <a:cs typeface="Arial"/>
              </a:rPr>
              <a:t>1</a:t>
            </a:r>
            <a:r>
              <a:rPr lang="en-GB" sz="2000" b="1" spc="254" baseline="31250" dirty="0">
                <a:cs typeface="Arial"/>
              </a:rPr>
              <a:t> </a:t>
            </a:r>
            <a:r>
              <a:rPr lang="en-GB" sz="2000" b="1" i="1" spc="-50" dirty="0">
                <a:cs typeface="Arial"/>
              </a:rPr>
              <a:t>mod</a:t>
            </a:r>
            <a:r>
              <a:rPr lang="en-GB" sz="2000" b="1" i="1" spc="145" dirty="0">
                <a:cs typeface="Arial"/>
              </a:rPr>
              <a:t> </a:t>
            </a:r>
            <a:r>
              <a:rPr lang="en-GB" sz="2000" b="1" i="1" spc="-55" dirty="0">
                <a:cs typeface="Arial"/>
              </a:rPr>
              <a:t>m</a:t>
            </a:r>
            <a:r>
              <a:rPr lang="en-GB" sz="2000" b="1" i="1" spc="5" dirty="0">
                <a:cs typeface="Arial"/>
              </a:rPr>
              <a:t> </a:t>
            </a:r>
            <a:r>
              <a:rPr lang="en-GB" sz="2000" b="1" spc="45" dirty="0">
                <a:cs typeface="Tahoma"/>
              </a:rPr>
              <a:t>=</a:t>
            </a:r>
            <a:r>
              <a:rPr lang="en-GB" sz="2000" b="1" spc="-50" dirty="0">
                <a:cs typeface="Tahoma"/>
              </a:rPr>
              <a:t> </a:t>
            </a:r>
            <a:r>
              <a:rPr lang="en-GB" sz="2000" b="1" spc="-55" dirty="0">
                <a:cs typeface="Tahoma"/>
              </a:rPr>
              <a:t>1</a:t>
            </a:r>
          </a:p>
          <a:p>
            <a:pPr marL="0" indent="0" algn="ctr">
              <a:lnSpc>
                <a:spcPct val="100000"/>
              </a:lnSpc>
              <a:spcBef>
                <a:spcPts val="35"/>
              </a:spcBef>
              <a:buNone/>
            </a:pPr>
            <a:endParaRPr lang="en-GB" sz="2000" dirty="0">
              <a:cs typeface="Tahoma"/>
            </a:endParaRPr>
          </a:p>
          <a:p>
            <a:pPr marL="50800" marR="245110">
              <a:lnSpc>
                <a:spcPct val="102600"/>
              </a:lnSpc>
              <a:spcBef>
                <a:spcPts val="650"/>
              </a:spcBef>
            </a:pPr>
            <a:r>
              <a:rPr lang="en-GB" sz="2000" spc="-30" dirty="0">
                <a:cs typeface="Tahoma"/>
              </a:rPr>
              <a:t>So,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for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instance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modulo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inverse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9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with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respect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26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would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3,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since</a:t>
            </a:r>
          </a:p>
          <a:p>
            <a:pPr marL="50800" marR="245110">
              <a:lnSpc>
                <a:spcPct val="102600"/>
              </a:lnSpc>
              <a:spcBef>
                <a:spcPts val="650"/>
              </a:spcBef>
            </a:pPr>
            <a:endParaRPr lang="en-GB" sz="2000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2000" dirty="0"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5"/>
              </a:spcBef>
              <a:buNone/>
            </a:pPr>
            <a:r>
              <a:rPr lang="en-GB" sz="2000" b="1" spc="-30" dirty="0">
                <a:cs typeface="Tahoma"/>
              </a:rPr>
              <a:t>(9</a:t>
            </a:r>
            <a:r>
              <a:rPr lang="en-GB" sz="2000" b="1" spc="-105" dirty="0">
                <a:cs typeface="Tahoma"/>
              </a:rPr>
              <a:t> </a:t>
            </a:r>
            <a:r>
              <a:rPr lang="en-GB" sz="2000" b="1" i="1" spc="180" dirty="0">
                <a:cs typeface="Century Gothic"/>
              </a:rPr>
              <a:t>×</a:t>
            </a:r>
            <a:r>
              <a:rPr lang="en-GB" sz="2000" b="1" i="1" spc="-65" dirty="0">
                <a:cs typeface="Century Gothic"/>
              </a:rPr>
              <a:t> </a:t>
            </a:r>
            <a:r>
              <a:rPr lang="en-GB" sz="2000" b="1" spc="-30" dirty="0">
                <a:cs typeface="Tahoma"/>
              </a:rPr>
              <a:t>3)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i="1" spc="-70" dirty="0">
                <a:cs typeface="Arial"/>
              </a:rPr>
              <a:t>m</a:t>
            </a:r>
            <a:r>
              <a:rPr lang="en-GB" sz="2000" b="1" i="1" spc="-20" dirty="0">
                <a:cs typeface="Arial"/>
              </a:rPr>
              <a:t>o</a:t>
            </a:r>
            <a:r>
              <a:rPr lang="en-GB" sz="2000" b="1" i="1" spc="-50" dirty="0">
                <a:cs typeface="Arial"/>
              </a:rPr>
              <a:t>d</a:t>
            </a:r>
            <a:r>
              <a:rPr lang="en-GB" sz="2000" b="1" i="1" dirty="0">
                <a:cs typeface="Arial"/>
              </a:rPr>
              <a:t> </a:t>
            </a:r>
            <a:r>
              <a:rPr lang="en-GB" sz="2000" b="1" i="1" spc="-145" dirty="0">
                <a:cs typeface="Arial"/>
              </a:rPr>
              <a:t> </a:t>
            </a:r>
            <a:r>
              <a:rPr lang="en-GB" sz="2000" b="1" spc="-55" dirty="0">
                <a:cs typeface="Tahoma"/>
              </a:rPr>
              <a:t>26</a:t>
            </a:r>
            <a:r>
              <a:rPr lang="en-GB" sz="2000" b="1" spc="-45" dirty="0">
                <a:cs typeface="Tahoma"/>
              </a:rPr>
              <a:t> </a:t>
            </a:r>
            <a:r>
              <a:rPr lang="en-GB" sz="2000" b="1" spc="45" dirty="0">
                <a:cs typeface="Tahoma"/>
              </a:rPr>
              <a:t>=</a:t>
            </a:r>
            <a:r>
              <a:rPr lang="en-GB" sz="2000" b="1" spc="-45" dirty="0">
                <a:cs typeface="Tahoma"/>
              </a:rPr>
              <a:t> </a:t>
            </a:r>
            <a:r>
              <a:rPr lang="en-GB" sz="2000" b="1" spc="-55" dirty="0">
                <a:cs typeface="Tahoma"/>
              </a:rPr>
              <a:t>1</a:t>
            </a:r>
            <a:endParaRPr lang="en-GB" sz="2000" b="1" dirty="0">
              <a:cs typeface="Tahom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49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Example: Decryption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C74C9-70C3-7729-887F-90E58EC41358}"/>
              </a:ext>
            </a:extLst>
          </p:cNvPr>
          <p:cNvSpPr txBox="1"/>
          <p:nvPr/>
        </p:nvSpPr>
        <p:spPr>
          <a:xfrm>
            <a:off x="1140024" y="2419002"/>
            <a:ext cx="332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pc="-35" dirty="0">
                <a:cs typeface="Tahoma"/>
              </a:rPr>
              <a:t>Given the matrix K</a:t>
            </a:r>
            <a:endParaRPr lang="en-GB" sz="2000" dirty="0">
              <a:cs typeface="Tahoma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60000-39F9-C959-ECC8-71B37631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29" y="2987652"/>
            <a:ext cx="1771741" cy="882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80823-48DB-84EC-0238-4274E7EE10E4}"/>
              </a:ext>
            </a:extLst>
          </p:cNvPr>
          <p:cNvSpPr txBox="1"/>
          <p:nvPr/>
        </p:nvSpPr>
        <p:spPr>
          <a:xfrm>
            <a:off x="1371599" y="4164676"/>
            <a:ext cx="9895951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lang="en-GB" sz="2000" spc="-35" dirty="0">
                <a:latin typeface="Tahoma"/>
                <a:cs typeface="Tahoma"/>
              </a:rPr>
              <a:t>Step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75" dirty="0">
                <a:latin typeface="Tahoma"/>
                <a:cs typeface="Tahoma"/>
              </a:rPr>
              <a:t>1:</a:t>
            </a:r>
            <a:r>
              <a:rPr lang="en-GB" sz="2000" spc="140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Ge</a:t>
            </a:r>
            <a:r>
              <a:rPr lang="en-GB" sz="2000" spc="-20" dirty="0">
                <a:latin typeface="Tahoma"/>
                <a:cs typeface="Tahoma"/>
              </a:rPr>
              <a:t>t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70" dirty="0">
                <a:latin typeface="Tahoma"/>
                <a:cs typeface="Tahoma"/>
              </a:rPr>
              <a:t>de</a:t>
            </a:r>
            <a:r>
              <a:rPr lang="en-GB" sz="2000" spc="-35" dirty="0">
                <a:latin typeface="Tahoma"/>
                <a:cs typeface="Tahoma"/>
              </a:rPr>
              <a:t>termin</a:t>
            </a:r>
            <a:r>
              <a:rPr lang="en-GB" sz="2000" spc="-45" dirty="0">
                <a:latin typeface="Tahoma"/>
                <a:cs typeface="Tahoma"/>
              </a:rPr>
              <a:t>a</a:t>
            </a:r>
            <a:r>
              <a:rPr lang="en-GB" sz="2000" spc="-15" dirty="0">
                <a:latin typeface="Tahoma"/>
                <a:cs typeface="Tahoma"/>
              </a:rPr>
              <a:t>nt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i="1" spc="-40" dirty="0">
                <a:latin typeface="Arial"/>
                <a:cs typeface="Arial"/>
              </a:rPr>
              <a:t>de</a:t>
            </a:r>
            <a:r>
              <a:rPr lang="en-GB" sz="2000" i="1" spc="55" dirty="0">
                <a:latin typeface="Arial"/>
                <a:cs typeface="Arial"/>
              </a:rPr>
              <a:t>t</a:t>
            </a:r>
            <a:r>
              <a:rPr lang="en-GB" sz="2000" dirty="0">
                <a:latin typeface="Tahoma"/>
                <a:cs typeface="Tahoma"/>
              </a:rPr>
              <a:t>(</a:t>
            </a:r>
            <a:r>
              <a:rPr lang="en-GB" sz="2000" i="1" spc="20" dirty="0">
                <a:latin typeface="Arial"/>
                <a:cs typeface="Arial"/>
              </a:rPr>
              <a:t>K</a:t>
            </a:r>
            <a:r>
              <a:rPr lang="en-GB" sz="2000" i="1" spc="-175" dirty="0">
                <a:latin typeface="Arial"/>
                <a:cs typeface="Arial"/>
              </a:rPr>
              <a:t> </a:t>
            </a:r>
            <a:r>
              <a:rPr lang="en-GB" sz="2000" dirty="0">
                <a:latin typeface="Tahoma"/>
                <a:cs typeface="Tahoma"/>
              </a:rPr>
              <a:t>)</a:t>
            </a:r>
          </a:p>
          <a:p>
            <a:pPr>
              <a:lnSpc>
                <a:spcPct val="100000"/>
              </a:lnSpc>
            </a:pPr>
            <a:endParaRPr lang="en-GB" sz="2000" dirty="0">
              <a:latin typeface="Tahoma"/>
              <a:cs typeface="Tahoma"/>
            </a:endParaRPr>
          </a:p>
          <a:p>
            <a:pPr marL="276860" algn="ctr">
              <a:lnSpc>
                <a:spcPct val="100000"/>
              </a:lnSpc>
            </a:pPr>
            <a:r>
              <a:rPr lang="en-GB" sz="2000" i="1" spc="35" dirty="0">
                <a:latin typeface="Arial"/>
                <a:cs typeface="Arial"/>
              </a:rPr>
              <a:t>M</a:t>
            </a:r>
            <a:r>
              <a:rPr lang="en-GB" sz="2000" i="1" spc="85" dirty="0">
                <a:latin typeface="Arial"/>
                <a:cs typeface="Arial"/>
              </a:rPr>
              <a:t> </a:t>
            </a:r>
            <a:r>
              <a:rPr lang="en-GB" sz="2000" spc="45" dirty="0">
                <a:latin typeface="Tahoma"/>
                <a:cs typeface="Tahoma"/>
              </a:rPr>
              <a:t>=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i="1" spc="-40" dirty="0">
                <a:latin typeface="Arial"/>
                <a:cs typeface="Arial"/>
              </a:rPr>
              <a:t>de</a:t>
            </a:r>
            <a:r>
              <a:rPr lang="en-GB" sz="2000" i="1" spc="55" dirty="0">
                <a:latin typeface="Arial"/>
                <a:cs typeface="Arial"/>
              </a:rPr>
              <a:t>t</a:t>
            </a:r>
            <a:r>
              <a:rPr lang="en-GB" sz="2000" dirty="0">
                <a:latin typeface="Tahoma"/>
                <a:cs typeface="Tahoma"/>
              </a:rPr>
              <a:t>(</a:t>
            </a:r>
            <a:r>
              <a:rPr lang="en-GB" sz="2000" i="1" spc="20" dirty="0">
                <a:latin typeface="Arial"/>
                <a:cs typeface="Arial"/>
              </a:rPr>
              <a:t>K</a:t>
            </a:r>
            <a:r>
              <a:rPr lang="en-GB" sz="2000" i="1" spc="-175" dirty="0">
                <a:latin typeface="Arial"/>
                <a:cs typeface="Arial"/>
              </a:rPr>
              <a:t> </a:t>
            </a:r>
            <a:r>
              <a:rPr lang="en-GB" sz="2000" dirty="0">
                <a:latin typeface="Tahoma"/>
                <a:cs typeface="Tahoma"/>
              </a:rPr>
              <a:t>)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spc="45" dirty="0">
                <a:latin typeface="Tahoma"/>
                <a:cs typeface="Tahoma"/>
              </a:rPr>
              <a:t>=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2</a:t>
            </a:r>
            <a:r>
              <a:rPr lang="en-GB" sz="2000" spc="-105" dirty="0">
                <a:latin typeface="Tahoma"/>
                <a:cs typeface="Tahoma"/>
              </a:rPr>
              <a:t> </a:t>
            </a:r>
            <a:r>
              <a:rPr lang="en-GB" sz="2000" i="1" spc="180" dirty="0">
                <a:latin typeface="Century Gothic"/>
                <a:cs typeface="Century Gothic"/>
              </a:rPr>
              <a:t>×</a:t>
            </a:r>
            <a:r>
              <a:rPr lang="en-GB" sz="2000" i="1" spc="-65" dirty="0">
                <a:latin typeface="Century Gothic"/>
                <a:cs typeface="Century Gothic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4</a:t>
            </a:r>
            <a:r>
              <a:rPr lang="en-GB" sz="2000" spc="-105" dirty="0">
                <a:latin typeface="Tahoma"/>
                <a:cs typeface="Tahoma"/>
              </a:rPr>
              <a:t> </a:t>
            </a:r>
            <a:r>
              <a:rPr lang="en-GB" sz="2000" i="1" spc="180" dirty="0">
                <a:latin typeface="Century Gothic"/>
                <a:cs typeface="Century Gothic"/>
              </a:rPr>
              <a:t>−</a:t>
            </a:r>
            <a:r>
              <a:rPr lang="en-GB" sz="2000" i="1" spc="-65" dirty="0">
                <a:latin typeface="Century Gothic"/>
                <a:cs typeface="Century Gothic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3</a:t>
            </a:r>
            <a:r>
              <a:rPr lang="en-GB" sz="2000" spc="-105" dirty="0">
                <a:latin typeface="Tahoma"/>
                <a:cs typeface="Tahoma"/>
              </a:rPr>
              <a:t> </a:t>
            </a:r>
            <a:r>
              <a:rPr lang="en-GB" sz="2000" i="1" spc="180" dirty="0">
                <a:latin typeface="Century Gothic"/>
                <a:cs typeface="Century Gothic"/>
              </a:rPr>
              <a:t>×</a:t>
            </a:r>
            <a:r>
              <a:rPr lang="en-GB" sz="2000" i="1" spc="-65" dirty="0">
                <a:latin typeface="Century Gothic"/>
                <a:cs typeface="Century Gothic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1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45" dirty="0">
                <a:latin typeface="Tahoma"/>
                <a:cs typeface="Tahoma"/>
              </a:rPr>
              <a:t>=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5</a:t>
            </a:r>
            <a:endParaRPr lang="en-GB" sz="2000" dirty="0">
              <a:latin typeface="Tahoma"/>
              <a:cs typeface="Tahoma"/>
            </a:endParaRPr>
          </a:p>
          <a:p>
            <a:pPr marL="63500" marR="55880">
              <a:lnSpc>
                <a:spcPct val="102600"/>
              </a:lnSpc>
              <a:spcBef>
                <a:spcPts val="650"/>
              </a:spcBef>
            </a:pPr>
            <a:r>
              <a:rPr lang="en-GB" sz="2000" spc="-35" dirty="0">
                <a:latin typeface="Tahoma"/>
                <a:cs typeface="Tahoma"/>
              </a:rPr>
              <a:t>Step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75" dirty="0">
                <a:latin typeface="Tahoma"/>
                <a:cs typeface="Tahoma"/>
              </a:rPr>
              <a:t>2:</a:t>
            </a:r>
            <a:r>
              <a:rPr lang="en-GB" sz="2000" spc="140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Get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modulo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inverse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i="1" spc="95" dirty="0">
                <a:latin typeface="Arial"/>
                <a:cs typeface="Arial"/>
              </a:rPr>
              <a:t>M</a:t>
            </a:r>
            <a:r>
              <a:rPr lang="en-GB" sz="2000" i="1" spc="142" baseline="27777" dirty="0">
                <a:latin typeface="Arial"/>
                <a:cs typeface="Arial"/>
              </a:rPr>
              <a:t>−</a:t>
            </a:r>
            <a:r>
              <a:rPr lang="en-GB" sz="2000" spc="142" baseline="27777" dirty="0">
                <a:latin typeface="Arial"/>
                <a:cs typeface="Arial"/>
              </a:rPr>
              <a:t>1</a:t>
            </a:r>
            <a:r>
              <a:rPr lang="en-GB" sz="2000" spc="277" baseline="27777" dirty="0">
                <a:latin typeface="Arial"/>
                <a:cs typeface="Arial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of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105" dirty="0">
                <a:latin typeface="Tahoma"/>
                <a:cs typeface="Tahoma"/>
              </a:rPr>
              <a:t>M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with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respect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15" dirty="0">
                <a:latin typeface="Tahoma"/>
                <a:cs typeface="Tahoma"/>
              </a:rPr>
              <a:t>to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26, </a:t>
            </a:r>
            <a:r>
              <a:rPr lang="en-GB" sz="2000" spc="-32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which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would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be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21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since</a:t>
            </a:r>
            <a:endParaRPr lang="en-GB"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GB" sz="2000" dirty="0">
              <a:latin typeface="Tahoma"/>
              <a:cs typeface="Tahoma"/>
            </a:endParaRPr>
          </a:p>
          <a:p>
            <a:pPr marL="276860" algn="ctr">
              <a:lnSpc>
                <a:spcPct val="100000"/>
              </a:lnSpc>
            </a:pPr>
            <a:r>
              <a:rPr lang="en-GB" sz="2000" spc="-30" dirty="0">
                <a:latin typeface="Tahoma"/>
                <a:cs typeface="Tahoma"/>
              </a:rPr>
              <a:t>(5</a:t>
            </a:r>
            <a:r>
              <a:rPr lang="en-GB" sz="2000" spc="-105" dirty="0">
                <a:latin typeface="Tahoma"/>
                <a:cs typeface="Tahoma"/>
              </a:rPr>
              <a:t> </a:t>
            </a:r>
            <a:r>
              <a:rPr lang="en-GB" sz="2000" i="1" spc="180" dirty="0">
                <a:latin typeface="Century Gothic"/>
                <a:cs typeface="Century Gothic"/>
              </a:rPr>
              <a:t>×</a:t>
            </a:r>
            <a:r>
              <a:rPr lang="en-GB" sz="2000" i="1" spc="-65" dirty="0">
                <a:latin typeface="Century Gothic"/>
                <a:cs typeface="Century Gothic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21)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i="1" spc="-70" dirty="0">
                <a:latin typeface="Arial"/>
                <a:cs typeface="Arial"/>
              </a:rPr>
              <a:t>m</a:t>
            </a:r>
            <a:r>
              <a:rPr lang="en-GB" sz="2000" i="1" spc="-20" dirty="0">
                <a:latin typeface="Arial"/>
                <a:cs typeface="Arial"/>
              </a:rPr>
              <a:t>o</a:t>
            </a:r>
            <a:r>
              <a:rPr lang="en-GB" sz="2000" i="1" spc="-50" dirty="0">
                <a:latin typeface="Arial"/>
                <a:cs typeface="Arial"/>
              </a:rPr>
              <a:t>d</a:t>
            </a:r>
            <a:r>
              <a:rPr lang="en-GB" sz="2000" i="1" dirty="0">
                <a:latin typeface="Arial"/>
                <a:cs typeface="Arial"/>
              </a:rPr>
              <a:t> </a:t>
            </a:r>
            <a:r>
              <a:rPr lang="en-GB" sz="2000" i="1" spc="-145" dirty="0">
                <a:latin typeface="Arial"/>
                <a:cs typeface="Arial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26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45" dirty="0">
                <a:latin typeface="Tahoma"/>
                <a:cs typeface="Tahoma"/>
              </a:rPr>
              <a:t>=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1</a:t>
            </a:r>
            <a:endParaRPr lang="en-GB" sz="2000" dirty="0">
              <a:latin typeface="Tahoma"/>
              <a:cs typeface="Tahom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64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Example: Decryption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C74C9-70C3-7729-887F-90E58EC41358}"/>
              </a:ext>
            </a:extLst>
          </p:cNvPr>
          <p:cNvSpPr txBox="1"/>
          <p:nvPr/>
        </p:nvSpPr>
        <p:spPr>
          <a:xfrm>
            <a:off x="1140024" y="2419003"/>
            <a:ext cx="276793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GB" sz="2000" spc="-35" dirty="0">
                <a:latin typeface="Tahoma"/>
                <a:cs typeface="Tahoma"/>
              </a:rPr>
              <a:t>Step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75" dirty="0">
                <a:latin typeface="Tahoma"/>
                <a:cs typeface="Tahoma"/>
              </a:rPr>
              <a:t>3:</a:t>
            </a:r>
            <a:r>
              <a:rPr lang="en-GB" sz="2000" spc="140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With ciphertext</a:t>
            </a:r>
            <a:endParaRPr lang="en-GB" sz="2000" dirty="0">
              <a:latin typeface="Tahoma"/>
              <a:cs typeface="Tahoma"/>
            </a:endParaRP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CC2CF-86CF-C78C-563F-A4A437BC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24" y="3096111"/>
            <a:ext cx="8428036" cy="35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0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Hill Cypher on </a:t>
            </a:r>
            <a:r>
              <a:rPr lang="en-GB" sz="4000" dirty="0" err="1">
                <a:solidFill>
                  <a:srgbClr val="FFFFFF"/>
                </a:solidFill>
              </a:rPr>
              <a:t>CrypTool</a:t>
            </a:r>
            <a:r>
              <a:rPr lang="en-GB" sz="4000" dirty="0">
                <a:solidFill>
                  <a:srgbClr val="FFFFFF"/>
                </a:solidFill>
              </a:rPr>
              <a:t> 2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spc="-45" dirty="0">
              <a:cs typeface="Tahoma"/>
            </a:endParaRPr>
          </a:p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spc="-4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From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30" dirty="0" err="1">
                <a:cs typeface="Arial"/>
              </a:rPr>
              <a:t>CryptTool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i="1" spc="-70" dirty="0">
                <a:cs typeface="Arial"/>
              </a:rPr>
              <a:t>2</a:t>
            </a:r>
            <a:r>
              <a:rPr lang="en-GB" sz="2000" i="1" spc="-5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startup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menu,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45" dirty="0">
                <a:cs typeface="Arial"/>
              </a:rPr>
              <a:t>Cryptography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25" dirty="0">
                <a:cs typeface="Tahoma"/>
              </a:rPr>
              <a:t>Then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70" dirty="0">
                <a:cs typeface="Arial"/>
              </a:rPr>
              <a:t>Classical</a:t>
            </a:r>
            <a:r>
              <a:rPr lang="en-GB" sz="2000" i="1" spc="165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then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select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5" dirty="0">
                <a:cs typeface="Arial"/>
              </a:rPr>
              <a:t>Hill</a:t>
            </a:r>
            <a:r>
              <a:rPr lang="en-GB" sz="2000" i="1" spc="50" dirty="0">
                <a:cs typeface="Arial"/>
              </a:rPr>
              <a:t> </a:t>
            </a:r>
            <a:r>
              <a:rPr lang="en-GB" sz="2000" i="1" spc="-45" dirty="0">
                <a:cs typeface="Arial"/>
              </a:rPr>
              <a:t>cipher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GB" sz="2000" spc="-80" dirty="0">
                <a:cs typeface="Tahoma"/>
              </a:rPr>
              <a:t>In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plaintext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section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20" dirty="0" err="1">
                <a:cs typeface="Arial"/>
              </a:rPr>
              <a:t>TextInput</a:t>
            </a:r>
            <a:r>
              <a:rPr lang="en-GB" sz="2000" spc="-20" dirty="0">
                <a:cs typeface="Tahoma"/>
              </a:rPr>
              <a:t>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type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in:</a:t>
            </a:r>
            <a:r>
              <a:rPr lang="en-GB" sz="2000" spc="140" dirty="0">
                <a:cs typeface="Tahoma"/>
              </a:rPr>
              <a:t> </a:t>
            </a:r>
            <a:r>
              <a:rPr lang="en-GB" sz="2000" i="1" spc="-95" dirty="0">
                <a:solidFill>
                  <a:srgbClr val="0000FF"/>
                </a:solidFill>
                <a:cs typeface="Arial"/>
              </a:rPr>
              <a:t>roses</a:t>
            </a:r>
            <a:r>
              <a:rPr lang="en-GB" sz="2000" i="1" spc="50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i="1" spc="-80" dirty="0">
                <a:solidFill>
                  <a:srgbClr val="0000FF"/>
                </a:solidFill>
                <a:cs typeface="Arial"/>
              </a:rPr>
              <a:t>are</a:t>
            </a:r>
            <a:r>
              <a:rPr lang="en-GB" sz="2000" i="1" spc="55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i="1" spc="-60" dirty="0">
                <a:solidFill>
                  <a:srgbClr val="0000FF"/>
                </a:solidFill>
                <a:cs typeface="Arial"/>
              </a:rPr>
              <a:t>red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25" dirty="0">
                <a:cs typeface="Tahoma"/>
              </a:rPr>
              <a:t>Then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i="1" spc="5" dirty="0">
                <a:solidFill>
                  <a:srgbClr val="FF0000"/>
                </a:solidFill>
                <a:cs typeface="Arial"/>
              </a:rPr>
              <a:t>Hill</a:t>
            </a:r>
            <a:r>
              <a:rPr lang="en-GB" sz="2000" i="1" spc="5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i="1" spc="-45" dirty="0">
                <a:solidFill>
                  <a:srgbClr val="FF0000"/>
                </a:solidFill>
                <a:cs typeface="Arial"/>
              </a:rPr>
              <a:t>cipher</a:t>
            </a:r>
            <a:r>
              <a:rPr lang="en-GB" sz="2000" i="1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spc="-45" dirty="0">
                <a:cs typeface="Tahoma"/>
              </a:rPr>
              <a:t>box,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type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 a 2 x 2 matrix of your choice </a:t>
            </a:r>
            <a:endParaRPr lang="en-GB" sz="2000" dirty="0">
              <a:cs typeface="Tahom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Playfair Cipher</a:t>
            </a:r>
          </a:p>
        </p:txBody>
      </p:sp>
    </p:spTree>
    <p:extLst>
      <p:ext uri="{BB962C8B-B14F-4D97-AF65-F5344CB8AC3E}">
        <p14:creationId xmlns:p14="http://schemas.microsoft.com/office/powerpoint/2010/main" val="239627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 of Playfair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809625">
              <a:lnSpc>
                <a:spcPct val="125299"/>
              </a:lnSpc>
              <a:spcBef>
                <a:spcPts val="100"/>
              </a:spcBef>
            </a:pPr>
            <a:r>
              <a:rPr lang="en-GB" sz="2000" spc="-60" dirty="0">
                <a:cs typeface="Tahoma"/>
              </a:rPr>
              <a:t>Invented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Charles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Wheatstone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1854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Encrypts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35" dirty="0">
                <a:solidFill>
                  <a:srgbClr val="FF0000"/>
                </a:solidFill>
                <a:cs typeface="Arial"/>
              </a:rPr>
              <a:t>two</a:t>
            </a:r>
            <a:r>
              <a:rPr lang="en-GB" sz="2000" i="1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spc="-35" dirty="0">
                <a:cs typeface="Tahoma"/>
              </a:rPr>
              <a:t>letters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at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time</a:t>
            </a:r>
          </a:p>
          <a:p>
            <a:pPr marL="12700" marR="809625">
              <a:lnSpc>
                <a:spcPct val="125299"/>
              </a:lnSpc>
              <a:spcBef>
                <a:spcPts val="100"/>
              </a:spcBef>
            </a:pPr>
            <a:endParaRPr lang="en-GB" sz="2000" dirty="0"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lang="en-GB" sz="2000" spc="-45" dirty="0">
                <a:cs typeface="Tahoma"/>
              </a:rPr>
              <a:t>Features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5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180" dirty="0">
                <a:cs typeface="Century Gothic"/>
              </a:rPr>
              <a:t>×</a:t>
            </a:r>
            <a:r>
              <a:rPr lang="en-GB" sz="2000" i="1" spc="50" dirty="0">
                <a:cs typeface="Century Gothic"/>
              </a:rPr>
              <a:t> </a:t>
            </a:r>
            <a:r>
              <a:rPr lang="en-GB" sz="2000" spc="-55" dirty="0">
                <a:cs typeface="Tahoma"/>
              </a:rPr>
              <a:t>5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matrix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letters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based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on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keyword </a:t>
            </a:r>
            <a:r>
              <a:rPr lang="en-GB" sz="2000" spc="-330" dirty="0">
                <a:cs typeface="Tahoma"/>
              </a:rPr>
              <a:t> </a:t>
            </a:r>
          </a:p>
          <a:p>
            <a:pPr marL="12700" marR="5080">
              <a:lnSpc>
                <a:spcPct val="125299"/>
              </a:lnSpc>
            </a:pPr>
            <a:endParaRPr lang="en-GB" sz="2000" spc="-330" dirty="0"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lang="en-GB" sz="2000" spc="15" dirty="0">
                <a:cs typeface="Tahoma"/>
              </a:rPr>
              <a:t>Fill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letters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keyword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(sans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duplicates)</a:t>
            </a:r>
          </a:p>
          <a:p>
            <a:pPr marL="12700" marR="5080">
              <a:lnSpc>
                <a:spcPct val="125299"/>
              </a:lnSpc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15" dirty="0">
                <a:cs typeface="Tahoma"/>
              </a:rPr>
              <a:t>Fill </a:t>
            </a:r>
            <a:r>
              <a:rPr lang="en-GB" sz="2000" spc="-45" dirty="0">
                <a:cs typeface="Tahoma"/>
              </a:rPr>
              <a:t>rest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matrix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with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other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letters</a:t>
            </a:r>
            <a:endParaRPr lang="en-GB" sz="2000" dirty="0">
              <a:cs typeface="Tahoma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65866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328295">
              <a:lnSpc>
                <a:spcPct val="102699"/>
              </a:lnSpc>
              <a:spcBef>
                <a:spcPts val="55"/>
              </a:spcBef>
            </a:pPr>
            <a:r>
              <a:rPr lang="en-GB" sz="2000" spc="-65" dirty="0">
                <a:cs typeface="Tahoma"/>
              </a:rPr>
              <a:t>If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pair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repeated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letter,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insert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filler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like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65" dirty="0">
                <a:cs typeface="Tahoma"/>
              </a:rPr>
              <a:t>“X”.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E.g.,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“hallway”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would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become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ha</a:t>
            </a:r>
            <a:r>
              <a:rPr lang="en-GB" sz="2000" spc="9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lx</a:t>
            </a:r>
            <a:r>
              <a:rPr lang="en-GB" sz="2000" spc="60" dirty="0">
                <a:cs typeface="Tahoma"/>
              </a:rPr>
              <a:t> </a:t>
            </a:r>
            <a:r>
              <a:rPr lang="en-GB" sz="2000" spc="-80" dirty="0" err="1">
                <a:cs typeface="Tahoma"/>
              </a:rPr>
              <a:t>wa</a:t>
            </a:r>
            <a:r>
              <a:rPr lang="en-GB" sz="2000" spc="120" dirty="0">
                <a:cs typeface="Tahoma"/>
              </a:rPr>
              <a:t> </a:t>
            </a:r>
            <a:r>
              <a:rPr lang="en-GB" sz="2000" spc="-45" dirty="0" err="1">
                <a:cs typeface="Tahoma"/>
              </a:rPr>
              <a:t>yx</a:t>
            </a:r>
            <a:endParaRPr lang="en-GB" sz="2000" spc="-45" dirty="0">
              <a:cs typeface="Tahoma"/>
            </a:endParaRPr>
          </a:p>
          <a:p>
            <a:pPr marL="12700" marR="328295">
              <a:lnSpc>
                <a:spcPct val="102699"/>
              </a:lnSpc>
              <a:spcBef>
                <a:spcPts val="55"/>
              </a:spcBef>
            </a:pPr>
            <a:endParaRPr lang="en-GB" sz="2000" dirty="0"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2000" spc="-65" dirty="0">
                <a:cs typeface="Tahoma"/>
              </a:rPr>
              <a:t>If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both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letters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fall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same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row,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replace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each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with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letter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right.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GB" sz="2000" dirty="0">
              <a:cs typeface="Tahoma"/>
            </a:endParaRPr>
          </a:p>
          <a:p>
            <a:pPr marL="12700" marR="81915">
              <a:lnSpc>
                <a:spcPct val="102600"/>
              </a:lnSpc>
              <a:spcBef>
                <a:spcPts val="300"/>
              </a:spcBef>
            </a:pPr>
            <a:r>
              <a:rPr lang="en-GB" sz="2000" spc="-65" dirty="0">
                <a:cs typeface="Tahoma"/>
              </a:rPr>
              <a:t>If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both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letters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fall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same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column,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replace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each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with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letter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below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15" dirty="0">
                <a:cs typeface="Tahoma"/>
              </a:rPr>
              <a:t>it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(again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wrapping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top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from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bottom)</a:t>
            </a:r>
          </a:p>
          <a:p>
            <a:pPr marL="12700" marR="81915">
              <a:lnSpc>
                <a:spcPct val="102600"/>
              </a:lnSpc>
              <a:spcBef>
                <a:spcPts val="300"/>
              </a:spcBef>
            </a:pPr>
            <a:endParaRPr lang="en-GB" sz="2000" dirty="0">
              <a:cs typeface="Tahoma"/>
            </a:endParaRPr>
          </a:p>
          <a:p>
            <a:pPr marL="12700" marR="92710">
              <a:lnSpc>
                <a:spcPct val="102600"/>
              </a:lnSpc>
              <a:spcBef>
                <a:spcPts val="295"/>
              </a:spcBef>
            </a:pPr>
            <a:r>
              <a:rPr lang="en-GB" sz="2000" spc="-40" dirty="0">
                <a:cs typeface="Tahoma"/>
              </a:rPr>
              <a:t>Otherwise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each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letter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is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replaced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one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its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row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column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other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letter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pair</a:t>
            </a:r>
            <a:endParaRPr lang="en-GB" sz="2000" dirty="0">
              <a:cs typeface="Tahoma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6609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Recap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Hill cipher 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Playfair cipher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Bringing it all together 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Post-sessional work</a:t>
            </a:r>
          </a:p>
        </p:txBody>
      </p:sp>
    </p:spTree>
    <p:extLst>
      <p:ext uri="{BB962C8B-B14F-4D97-AF65-F5344CB8AC3E}">
        <p14:creationId xmlns:p14="http://schemas.microsoft.com/office/powerpoint/2010/main" val="368822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lang="en-GB" sz="2000" spc="-45" dirty="0">
                <a:cs typeface="Tahoma"/>
              </a:rPr>
              <a:t>Given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keyword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20" dirty="0">
                <a:cs typeface="Arial"/>
              </a:rPr>
              <a:t>K</a:t>
            </a:r>
            <a:r>
              <a:rPr lang="en-GB" sz="2000" i="1" spc="125" dirty="0">
                <a:cs typeface="Arial"/>
              </a:rPr>
              <a:t> </a:t>
            </a:r>
            <a:r>
              <a:rPr lang="en-GB" sz="2000" spc="50" dirty="0">
                <a:cs typeface="Tahoma"/>
              </a:rPr>
              <a:t>=“HELLO”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plaintext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40" dirty="0">
                <a:cs typeface="Arial"/>
              </a:rPr>
              <a:t>P</a:t>
            </a:r>
            <a:r>
              <a:rPr lang="en-GB" sz="2000" i="1" spc="85" dirty="0">
                <a:cs typeface="Arial"/>
              </a:rPr>
              <a:t> </a:t>
            </a:r>
            <a:r>
              <a:rPr lang="en-GB" sz="2000" spc="55" dirty="0">
                <a:cs typeface="Tahoma"/>
              </a:rPr>
              <a:t>=“CRYPTO”,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Step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1:</a:t>
            </a:r>
            <a:r>
              <a:rPr lang="en-GB" sz="2000" spc="14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Arrange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20" dirty="0">
                <a:cs typeface="Arial"/>
              </a:rPr>
              <a:t>K</a:t>
            </a:r>
            <a:r>
              <a:rPr lang="en-GB" sz="2000" i="1" spc="185" dirty="0">
                <a:cs typeface="Arial"/>
              </a:rPr>
              <a:t> </a:t>
            </a:r>
            <a:r>
              <a:rPr lang="en-GB" sz="2000" spc="-20" dirty="0">
                <a:cs typeface="Tahoma"/>
              </a:rPr>
              <a:t>into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5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180" dirty="0">
                <a:cs typeface="Century Gothic"/>
              </a:rPr>
              <a:t>×</a:t>
            </a:r>
            <a:r>
              <a:rPr lang="en-GB" sz="2000" i="1" spc="60" dirty="0">
                <a:cs typeface="Century Gothic"/>
              </a:rPr>
              <a:t> </a:t>
            </a:r>
            <a:r>
              <a:rPr lang="en-GB" sz="2000" spc="-55" dirty="0">
                <a:cs typeface="Tahoma"/>
              </a:rPr>
              <a:t>5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matrix,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making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15" dirty="0">
                <a:cs typeface="Tahoma"/>
              </a:rPr>
              <a:t>it </a:t>
            </a:r>
            <a:r>
              <a:rPr lang="en-GB" sz="2000" spc="-35" dirty="0">
                <a:cs typeface="Tahoma"/>
              </a:rPr>
              <a:t>like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so:</a:t>
            </a:r>
          </a:p>
          <a:p>
            <a:pPr marL="50800" marR="43180">
              <a:lnSpc>
                <a:spcPct val="102600"/>
              </a:lnSpc>
              <a:spcBef>
                <a:spcPts val="55"/>
              </a:spcBef>
            </a:pPr>
            <a:endParaRPr lang="en-GB" sz="2000" spc="-75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5"/>
              </a:spcBef>
            </a:pPr>
            <a:endParaRPr lang="en-GB" sz="2000" spc="-75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5"/>
              </a:spcBef>
            </a:pPr>
            <a:endParaRPr lang="en-GB" sz="2000" spc="-75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5"/>
              </a:spcBef>
            </a:pPr>
            <a:endParaRPr lang="en-GB" sz="2000" spc="-75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5"/>
              </a:spcBef>
            </a:pPr>
            <a:endParaRPr lang="en-GB" sz="2000" spc="-75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5"/>
              </a:spcBef>
            </a:pPr>
            <a:endParaRPr lang="en-GB" sz="2000" spc="-75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5"/>
              </a:spcBef>
            </a:pPr>
            <a:endParaRPr lang="en-GB" sz="2000" spc="-75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55"/>
              </a:spcBef>
            </a:pPr>
            <a:endParaRPr lang="en-GB" sz="2000" dirty="0">
              <a:latin typeface="Tahoma"/>
              <a:cs typeface="Tahoma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C31D6-9DEE-E1D6-4704-176E56D1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593" y="3041173"/>
            <a:ext cx="2621961" cy="2237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19635-3DC6-8BB6-072E-7C78F2A08459}"/>
              </a:ext>
            </a:extLst>
          </p:cNvPr>
          <p:cNvSpPr txBox="1"/>
          <p:nvPr/>
        </p:nvSpPr>
        <p:spPr>
          <a:xfrm>
            <a:off x="1371599" y="5663001"/>
            <a:ext cx="68621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pc="-35" dirty="0">
                <a:cs typeface="Tahoma"/>
              </a:rPr>
              <a:t>Step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2:</a:t>
            </a:r>
            <a:r>
              <a:rPr lang="en-GB" sz="2000" spc="14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Break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down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40" dirty="0">
                <a:cs typeface="Arial"/>
              </a:rPr>
              <a:t>P</a:t>
            </a:r>
            <a:r>
              <a:rPr lang="en-GB" sz="2000" i="1" spc="145" dirty="0">
                <a:cs typeface="Arial"/>
              </a:rPr>
              <a:t> </a:t>
            </a:r>
            <a:r>
              <a:rPr lang="en-GB" sz="2000" spc="-20" dirty="0">
                <a:cs typeface="Tahoma"/>
              </a:rPr>
              <a:t>into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two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letter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pairs,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like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so:</a:t>
            </a:r>
            <a:r>
              <a:rPr lang="en-GB" sz="2000" spc="145" dirty="0">
                <a:cs typeface="Tahoma"/>
              </a:rPr>
              <a:t> </a:t>
            </a:r>
            <a:r>
              <a:rPr lang="en-GB" sz="2000" spc="25" dirty="0">
                <a:cs typeface="Tahoma"/>
              </a:rPr>
              <a:t>CR</a:t>
            </a:r>
            <a:r>
              <a:rPr lang="en-GB" sz="2000" spc="385" dirty="0">
                <a:cs typeface="Tahoma"/>
              </a:rPr>
              <a:t> </a:t>
            </a:r>
            <a:r>
              <a:rPr lang="en-GB" sz="2000" spc="90" dirty="0">
                <a:cs typeface="Tahoma"/>
              </a:rPr>
              <a:t>YP</a:t>
            </a:r>
            <a:r>
              <a:rPr lang="en-GB" sz="2000" spc="390" dirty="0">
                <a:cs typeface="Tahoma"/>
              </a:rPr>
              <a:t> </a:t>
            </a:r>
            <a:r>
              <a:rPr lang="en-GB" sz="2000" spc="60" dirty="0">
                <a:cs typeface="Tahoma"/>
              </a:rPr>
              <a:t>TO</a:t>
            </a:r>
            <a:endParaRPr lang="en-GB" sz="2000" dirty="0">
              <a:cs typeface="Tahom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9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2000" spc="-35" dirty="0">
                <a:cs typeface="Tahoma"/>
              </a:rPr>
              <a:t>Step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3:</a:t>
            </a:r>
            <a:r>
              <a:rPr lang="en-GB" sz="2000" spc="1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Encrypt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each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pair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using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4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rules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key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matrix,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so</a:t>
            </a:r>
            <a:endParaRPr lang="en-GB" sz="2000" dirty="0">
              <a:cs typeface="Tahoma"/>
            </a:endParaRPr>
          </a:p>
          <a:p>
            <a:pPr marL="1584325" marR="1555750" indent="0" algn="ctr">
              <a:lnSpc>
                <a:spcPct val="102600"/>
              </a:lnSpc>
              <a:spcBef>
                <a:spcPts val="894"/>
              </a:spcBef>
              <a:buNone/>
            </a:pPr>
            <a:r>
              <a:rPr lang="en-GB" sz="2000" spc="25" dirty="0">
                <a:cs typeface="Tahoma"/>
              </a:rPr>
              <a:t>CR </a:t>
            </a:r>
            <a:r>
              <a:rPr lang="en-GB" sz="2000" i="1" spc="-10" dirty="0">
                <a:cs typeface="Century Gothic"/>
              </a:rPr>
              <a:t>−→ </a:t>
            </a:r>
            <a:r>
              <a:rPr lang="en-GB" sz="2000" i="1" spc="5" dirty="0">
                <a:solidFill>
                  <a:srgbClr val="FF0000"/>
                </a:solidFill>
                <a:cs typeface="Arial"/>
              </a:rPr>
              <a:t>KW </a:t>
            </a:r>
            <a:r>
              <a:rPr lang="en-GB" sz="2000" i="1" spc="-300" dirty="0">
                <a:solidFill>
                  <a:srgbClr val="FF0000"/>
                </a:solidFill>
                <a:cs typeface="Arial"/>
              </a:rPr>
              <a:t> </a:t>
            </a:r>
          </a:p>
          <a:p>
            <a:pPr marL="1584325" marR="1555750" indent="0" algn="ctr">
              <a:lnSpc>
                <a:spcPct val="102600"/>
              </a:lnSpc>
              <a:spcBef>
                <a:spcPts val="894"/>
              </a:spcBef>
              <a:buNone/>
            </a:pPr>
            <a:r>
              <a:rPr lang="en-GB" sz="2000" spc="90" dirty="0">
                <a:cs typeface="Tahoma"/>
              </a:rPr>
              <a:t>YP </a:t>
            </a:r>
            <a:r>
              <a:rPr lang="en-GB" sz="2000" i="1" spc="-10" dirty="0">
                <a:cs typeface="Century Gothic"/>
              </a:rPr>
              <a:t>−→ </a:t>
            </a:r>
            <a:r>
              <a:rPr lang="en-GB" sz="2000" i="1" spc="-15" dirty="0">
                <a:solidFill>
                  <a:srgbClr val="FF0000"/>
                </a:solidFill>
                <a:cs typeface="Arial"/>
              </a:rPr>
              <a:t>ZN </a:t>
            </a:r>
            <a:r>
              <a:rPr lang="en-GB" sz="2000" i="1" spc="-295" dirty="0">
                <a:solidFill>
                  <a:srgbClr val="FF0000"/>
                </a:solidFill>
                <a:cs typeface="Arial"/>
              </a:rPr>
              <a:t> </a:t>
            </a:r>
          </a:p>
          <a:p>
            <a:pPr marL="1584325" marR="1555750" indent="0" algn="ctr">
              <a:lnSpc>
                <a:spcPct val="102600"/>
              </a:lnSpc>
              <a:spcBef>
                <a:spcPts val="894"/>
              </a:spcBef>
              <a:buNone/>
            </a:pPr>
            <a:r>
              <a:rPr lang="en-GB" sz="2000" spc="60" dirty="0">
                <a:cs typeface="Tahoma"/>
              </a:rPr>
              <a:t>TO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i="1" spc="-10" dirty="0">
                <a:cs typeface="Century Gothic"/>
              </a:rPr>
              <a:t>−→</a:t>
            </a:r>
            <a:r>
              <a:rPr lang="en-GB" sz="2000" i="1" spc="20" dirty="0">
                <a:cs typeface="Century Gothic"/>
              </a:rPr>
              <a:t> </a:t>
            </a:r>
            <a:r>
              <a:rPr lang="en-GB" sz="2000" i="1" spc="-30" dirty="0">
                <a:solidFill>
                  <a:srgbClr val="FF0000"/>
                </a:solidFill>
                <a:cs typeface="Arial"/>
              </a:rPr>
              <a:t>YF</a:t>
            </a: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lang="en-GB" sz="2000" spc="-35" dirty="0">
                <a:cs typeface="Tahoma"/>
              </a:rPr>
              <a:t>Step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4:</a:t>
            </a:r>
            <a:r>
              <a:rPr lang="en-GB" sz="2000" spc="14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encrypted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ciphertext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100" dirty="0">
                <a:cs typeface="Arial"/>
              </a:rPr>
              <a:t>C</a:t>
            </a:r>
            <a:r>
              <a:rPr lang="en-GB" sz="2000" i="1" spc="-10" dirty="0">
                <a:cs typeface="Arial"/>
              </a:rPr>
              <a:t> </a:t>
            </a:r>
            <a:r>
              <a:rPr lang="en-GB" sz="2000" spc="-45" dirty="0">
                <a:cs typeface="Tahoma"/>
              </a:rPr>
              <a:t>then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becomes:</a:t>
            </a:r>
            <a:r>
              <a:rPr lang="en-GB" sz="2000" spc="145" dirty="0">
                <a:cs typeface="Tahoma"/>
              </a:rPr>
              <a:t> </a:t>
            </a:r>
            <a:r>
              <a:rPr lang="en-GB" sz="2000" i="1" spc="-15" dirty="0">
                <a:solidFill>
                  <a:srgbClr val="FF0000"/>
                </a:solidFill>
                <a:cs typeface="Arial"/>
              </a:rPr>
              <a:t>KWZNYF</a:t>
            </a:r>
            <a:endParaRPr lang="en-GB" sz="2000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87657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Playfair Cipher on </a:t>
            </a:r>
            <a:r>
              <a:rPr lang="en-GB" sz="4000" dirty="0" err="1">
                <a:solidFill>
                  <a:srgbClr val="FFFFFF"/>
                </a:solidFill>
              </a:rPr>
              <a:t>CryptTool</a:t>
            </a:r>
            <a:r>
              <a:rPr lang="en-GB" sz="400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From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30" dirty="0" err="1">
                <a:cs typeface="Arial"/>
              </a:rPr>
              <a:t>CryptTool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i="1" spc="-70" dirty="0">
                <a:cs typeface="Arial"/>
              </a:rPr>
              <a:t>2</a:t>
            </a:r>
            <a:r>
              <a:rPr lang="en-GB" sz="2000" i="1" spc="-5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startup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menu,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45" dirty="0">
                <a:cs typeface="Arial"/>
              </a:rPr>
              <a:t>Cryptography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25" dirty="0">
                <a:cs typeface="Tahoma"/>
              </a:rPr>
              <a:t>Then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70" dirty="0">
                <a:cs typeface="Arial"/>
              </a:rPr>
              <a:t>Classical</a:t>
            </a:r>
            <a:r>
              <a:rPr lang="en-GB" sz="2000" i="1" spc="160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then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select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30" dirty="0">
                <a:cs typeface="Arial"/>
              </a:rPr>
              <a:t>Playfair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i="1" spc="-45" dirty="0">
                <a:cs typeface="Arial"/>
              </a:rPr>
              <a:t>cipher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GB" sz="2000" spc="-80" dirty="0">
                <a:cs typeface="Tahoma"/>
              </a:rPr>
              <a:t>In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plaintext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section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20" dirty="0" err="1">
                <a:cs typeface="Arial"/>
              </a:rPr>
              <a:t>TextInput</a:t>
            </a:r>
            <a:r>
              <a:rPr lang="en-GB" sz="2000" spc="-20" dirty="0">
                <a:cs typeface="Tahoma"/>
              </a:rPr>
              <a:t>,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type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in:</a:t>
            </a:r>
            <a:r>
              <a:rPr lang="en-GB" sz="2000" spc="135" dirty="0">
                <a:cs typeface="Tahoma"/>
              </a:rPr>
              <a:t> </a:t>
            </a:r>
            <a:r>
              <a:rPr lang="en-GB" sz="2000" i="1" spc="-45" dirty="0">
                <a:solidFill>
                  <a:srgbClr val="0000FF"/>
                </a:solidFill>
                <a:cs typeface="Arial"/>
              </a:rPr>
              <a:t>CRYPTO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endParaRPr lang="en-GB" sz="2000" dirty="0">
              <a:cs typeface="Arial"/>
            </a:endParaRPr>
          </a:p>
          <a:p>
            <a:pPr marL="12700" marR="25400">
              <a:lnSpc>
                <a:spcPct val="102600"/>
              </a:lnSpc>
              <a:spcBef>
                <a:spcPts val="300"/>
              </a:spcBef>
            </a:pPr>
            <a:r>
              <a:rPr lang="en-GB" sz="2000" spc="-20" dirty="0">
                <a:cs typeface="Tahoma"/>
              </a:rPr>
              <a:t>Next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double-click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on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30" dirty="0">
                <a:solidFill>
                  <a:srgbClr val="FF0000"/>
                </a:solidFill>
                <a:cs typeface="Arial"/>
              </a:rPr>
              <a:t>Playfair</a:t>
            </a:r>
            <a:r>
              <a:rPr lang="en-GB" sz="2000" i="1" spc="5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i="1" spc="-45" dirty="0">
                <a:solidFill>
                  <a:srgbClr val="FF0000"/>
                </a:solidFill>
                <a:cs typeface="Arial"/>
              </a:rPr>
              <a:t>cipher</a:t>
            </a:r>
            <a:r>
              <a:rPr lang="en-GB" sz="2000" i="1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spc="-50" dirty="0">
                <a:cs typeface="Tahoma"/>
              </a:rPr>
              <a:t>box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open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up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its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settings</a:t>
            </a:r>
          </a:p>
          <a:p>
            <a:pPr marL="12700" marR="25400">
              <a:lnSpc>
                <a:spcPct val="102600"/>
              </a:lnSpc>
              <a:spcBef>
                <a:spcPts val="30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25" dirty="0">
                <a:cs typeface="Tahoma"/>
              </a:rPr>
              <a:t>Then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type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45" dirty="0">
                <a:solidFill>
                  <a:srgbClr val="0000FF"/>
                </a:solidFill>
                <a:cs typeface="Arial"/>
              </a:rPr>
              <a:t>HELLO</a:t>
            </a:r>
            <a:r>
              <a:rPr lang="en-GB" sz="2000" i="1" spc="50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Key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Value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15" dirty="0">
                <a:cs typeface="Tahoma"/>
              </a:rPr>
              <a:t>Finally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minimize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15" dirty="0">
                <a:cs typeface="Tahoma"/>
              </a:rPr>
              <a:t>it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on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Play</a:t>
            </a:r>
            <a:r>
              <a:rPr lang="en-GB" sz="2000" i="1" spc="180" dirty="0">
                <a:cs typeface="Arial"/>
              </a:rPr>
              <a:t> </a:t>
            </a:r>
            <a:r>
              <a:rPr lang="en-GB" sz="2000" spc="-25" dirty="0">
                <a:cs typeface="Tahoma"/>
              </a:rPr>
              <a:t>button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execute</a:t>
            </a:r>
            <a:endParaRPr lang="en-GB" sz="2000" dirty="0">
              <a:cs typeface="Tahoma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87773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en-GB" sz="2000" spc="-40" dirty="0">
                <a:cs typeface="Tahoma"/>
              </a:rPr>
              <a:t>Create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0" dirty="0" err="1">
                <a:cs typeface="Tahoma"/>
              </a:rPr>
              <a:t>CryptTool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project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which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accepts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plaintext,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and: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endParaRPr lang="en-GB" sz="2000" dirty="0">
              <a:cs typeface="Tahoma"/>
            </a:endParaRPr>
          </a:p>
          <a:p>
            <a:pPr marL="746760" lvl="1">
              <a:lnSpc>
                <a:spcPts val="1200"/>
              </a:lnSpc>
              <a:spcBef>
                <a:spcPts val="175"/>
              </a:spcBef>
            </a:pPr>
            <a:r>
              <a:rPr lang="en-GB" sz="2000" b="1" spc="-5" dirty="0">
                <a:cs typeface="Tahoma"/>
              </a:rPr>
              <a:t>First</a:t>
            </a:r>
            <a:r>
              <a:rPr lang="en-GB" sz="2000" b="1" spc="10" dirty="0">
                <a:cs typeface="Tahoma"/>
              </a:rPr>
              <a:t> </a:t>
            </a:r>
            <a:r>
              <a:rPr lang="en-GB" sz="2000" b="1" spc="-40" dirty="0">
                <a:cs typeface="Tahoma"/>
              </a:rPr>
              <a:t>encrypts</a:t>
            </a:r>
            <a:r>
              <a:rPr lang="en-GB" sz="2000" b="1" spc="15" dirty="0">
                <a:cs typeface="Tahoma"/>
              </a:rPr>
              <a:t> it </a:t>
            </a:r>
            <a:r>
              <a:rPr lang="en-GB" sz="2000" b="1" spc="-40" dirty="0">
                <a:cs typeface="Tahoma"/>
              </a:rPr>
              <a:t>using</a:t>
            </a:r>
            <a:r>
              <a:rPr lang="en-GB" sz="2000" b="1" spc="10" dirty="0">
                <a:cs typeface="Tahoma"/>
              </a:rPr>
              <a:t> </a:t>
            </a:r>
            <a:r>
              <a:rPr lang="en-GB" sz="2000" b="1" i="1" spc="5" dirty="0">
                <a:cs typeface="Arial"/>
              </a:rPr>
              <a:t>Hill</a:t>
            </a:r>
            <a:r>
              <a:rPr lang="en-GB" sz="2000" b="1" i="1" spc="145" dirty="0">
                <a:cs typeface="Arial"/>
              </a:rPr>
              <a:t> </a:t>
            </a:r>
            <a:r>
              <a:rPr lang="en-GB" sz="2000" b="1" spc="-30" dirty="0">
                <a:cs typeface="Tahoma"/>
              </a:rPr>
              <a:t>Cipher</a:t>
            </a:r>
          </a:p>
          <a:p>
            <a:pPr marL="746760" lvl="1">
              <a:lnSpc>
                <a:spcPts val="1200"/>
              </a:lnSpc>
              <a:spcBef>
                <a:spcPts val="175"/>
              </a:spcBef>
            </a:pPr>
            <a:endParaRPr lang="en-GB" sz="2000" b="1" dirty="0">
              <a:cs typeface="Tahoma"/>
            </a:endParaRPr>
          </a:p>
          <a:p>
            <a:pPr marL="746760" lvl="1">
              <a:lnSpc>
                <a:spcPts val="1195"/>
              </a:lnSpc>
            </a:pPr>
            <a:r>
              <a:rPr lang="en-GB" sz="2000" b="1" spc="-20" dirty="0">
                <a:cs typeface="Tahoma"/>
              </a:rPr>
              <a:t>Then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spc="-40" dirty="0">
                <a:cs typeface="Tahoma"/>
              </a:rPr>
              <a:t>encrypts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35" dirty="0">
                <a:cs typeface="Tahoma"/>
              </a:rPr>
              <a:t>the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spc="10" dirty="0">
                <a:cs typeface="Tahoma"/>
              </a:rPr>
              <a:t>Hill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spc="-30" dirty="0">
                <a:cs typeface="Tahoma"/>
              </a:rPr>
              <a:t>Cipher</a:t>
            </a:r>
            <a:r>
              <a:rPr lang="en-GB" sz="2000" b="1" spc="25" dirty="0">
                <a:cs typeface="Tahoma"/>
              </a:rPr>
              <a:t> </a:t>
            </a:r>
            <a:r>
              <a:rPr lang="en-GB" sz="2000" b="1" spc="-20" dirty="0">
                <a:cs typeface="Tahoma"/>
              </a:rPr>
              <a:t>with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spc="-15" dirty="0">
                <a:cs typeface="Tahoma"/>
              </a:rPr>
              <a:t>Playfair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spc="-30" dirty="0">
                <a:cs typeface="Tahoma"/>
              </a:rPr>
              <a:t>Cipher</a:t>
            </a:r>
          </a:p>
          <a:p>
            <a:pPr marL="746760" lvl="1">
              <a:lnSpc>
                <a:spcPts val="1195"/>
              </a:lnSpc>
            </a:pPr>
            <a:endParaRPr lang="en-GB" sz="2000" b="1" dirty="0">
              <a:cs typeface="Tahoma"/>
            </a:endParaRPr>
          </a:p>
          <a:p>
            <a:pPr marL="746760" lvl="1">
              <a:lnSpc>
                <a:spcPts val="1200"/>
              </a:lnSpc>
            </a:pPr>
            <a:r>
              <a:rPr lang="en-GB" sz="2000" b="1" spc="-20" dirty="0">
                <a:cs typeface="Tahoma"/>
              </a:rPr>
              <a:t>Then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spc="-45" dirty="0">
                <a:cs typeface="Tahoma"/>
              </a:rPr>
              <a:t>gets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35" dirty="0">
                <a:cs typeface="Tahoma"/>
              </a:rPr>
              <a:t>the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30" dirty="0">
                <a:cs typeface="Tahoma"/>
              </a:rPr>
              <a:t>original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25" dirty="0">
                <a:cs typeface="Tahoma"/>
              </a:rPr>
              <a:t>plaintext</a:t>
            </a:r>
            <a:r>
              <a:rPr lang="en-GB" sz="2000" b="1" spc="25" dirty="0">
                <a:cs typeface="Tahoma"/>
              </a:rPr>
              <a:t> </a:t>
            </a:r>
            <a:r>
              <a:rPr lang="en-GB" sz="2000" b="1" spc="-30" dirty="0">
                <a:cs typeface="Tahoma"/>
              </a:rPr>
              <a:t>back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10" dirty="0">
                <a:cs typeface="Tahoma"/>
              </a:rPr>
              <a:t>to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spc="-15" dirty="0">
                <a:cs typeface="Tahoma"/>
              </a:rPr>
              <a:t>its</a:t>
            </a:r>
            <a:r>
              <a:rPr lang="en-GB" sz="2000" b="1" spc="25" dirty="0">
                <a:cs typeface="Tahoma"/>
              </a:rPr>
              <a:t> </a:t>
            </a:r>
            <a:r>
              <a:rPr lang="en-GB" sz="2000" b="1" spc="-30" dirty="0">
                <a:cs typeface="Tahoma"/>
              </a:rPr>
              <a:t>original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40" dirty="0">
                <a:cs typeface="Tahoma"/>
              </a:rPr>
              <a:t>form</a:t>
            </a:r>
          </a:p>
          <a:p>
            <a:pPr marL="746760" lvl="1">
              <a:lnSpc>
                <a:spcPts val="1200"/>
              </a:lnSpc>
            </a:pP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09654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50" dirty="0">
                <a:cs typeface="Tahoma"/>
              </a:rPr>
              <a:t>We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looked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at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both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5" dirty="0">
                <a:cs typeface="Arial"/>
              </a:rPr>
              <a:t>Hill</a:t>
            </a:r>
            <a:r>
              <a:rPr lang="en-GB" sz="2000" i="1" spc="160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30" dirty="0">
                <a:cs typeface="Arial"/>
              </a:rPr>
              <a:t>Playfair</a:t>
            </a:r>
            <a:r>
              <a:rPr lang="en-GB" sz="2000" i="1" spc="170" dirty="0">
                <a:cs typeface="Arial"/>
              </a:rPr>
              <a:t> </a:t>
            </a:r>
            <a:r>
              <a:rPr lang="en-GB" sz="2000" spc="-45" dirty="0">
                <a:cs typeface="Tahoma"/>
              </a:rPr>
              <a:t>ciphers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2000" spc="-50" dirty="0">
                <a:cs typeface="Tahoma"/>
              </a:rPr>
              <a:t>We </a:t>
            </a:r>
            <a:r>
              <a:rPr lang="en-GB" sz="2000" spc="-45" dirty="0">
                <a:cs typeface="Tahoma"/>
              </a:rPr>
              <a:t>also looked </a:t>
            </a:r>
            <a:r>
              <a:rPr lang="en-GB" sz="2000" spc="-15" dirty="0">
                <a:cs typeface="Tahoma"/>
              </a:rPr>
              <a:t>at </a:t>
            </a:r>
            <a:r>
              <a:rPr lang="en-GB" sz="2000" spc="-70" dirty="0">
                <a:cs typeface="Tahoma"/>
              </a:rPr>
              <a:t>how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each </a:t>
            </a:r>
            <a:r>
              <a:rPr lang="en-GB" sz="2000" spc="-35" dirty="0">
                <a:cs typeface="Tahoma"/>
              </a:rPr>
              <a:t>of </a:t>
            </a:r>
            <a:r>
              <a:rPr lang="en-GB" sz="2000" spc="-45" dirty="0">
                <a:cs typeface="Tahoma"/>
              </a:rPr>
              <a:t>them </a:t>
            </a:r>
            <a:r>
              <a:rPr lang="en-GB" sz="2000" spc="-65" dirty="0">
                <a:cs typeface="Tahoma"/>
              </a:rPr>
              <a:t>works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and </a:t>
            </a:r>
            <a:r>
              <a:rPr lang="en-GB" sz="2000" spc="-70" dirty="0">
                <a:cs typeface="Tahoma"/>
              </a:rPr>
              <a:t>how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 </a:t>
            </a:r>
            <a:r>
              <a:rPr lang="en-GB" sz="2000" spc="-45" dirty="0">
                <a:cs typeface="Tahoma"/>
              </a:rPr>
              <a:t>get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them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working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45" dirty="0" err="1">
                <a:cs typeface="Arial"/>
              </a:rPr>
              <a:t>CrypTool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i="1" spc="-70" dirty="0">
                <a:cs typeface="Arial"/>
              </a:rPr>
              <a:t>2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GB" sz="2000" spc="-20" dirty="0">
                <a:cs typeface="Tahoma"/>
              </a:rPr>
              <a:t>Next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80" dirty="0">
                <a:cs typeface="Tahoma"/>
              </a:rPr>
              <a:t>week:</a:t>
            </a:r>
            <a:r>
              <a:rPr lang="en-GB" sz="2000" spc="135" dirty="0">
                <a:cs typeface="Tahoma"/>
              </a:rPr>
              <a:t> </a:t>
            </a:r>
            <a:r>
              <a:rPr lang="en-GB" sz="2000" i="1" spc="-25" dirty="0">
                <a:solidFill>
                  <a:srgbClr val="FF0000"/>
                </a:solidFill>
                <a:cs typeface="Arial"/>
              </a:rPr>
              <a:t>Information</a:t>
            </a:r>
            <a:r>
              <a:rPr lang="en-GB" sz="2000" i="1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i="1" spc="-40" dirty="0">
                <a:solidFill>
                  <a:srgbClr val="FF0000"/>
                </a:solidFill>
                <a:cs typeface="Arial"/>
              </a:rPr>
              <a:t>theory</a:t>
            </a:r>
            <a:r>
              <a:rPr lang="en-GB" sz="2000" i="1" spc="5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i="1" spc="-65" dirty="0">
                <a:solidFill>
                  <a:srgbClr val="FF0000"/>
                </a:solidFill>
                <a:cs typeface="Arial"/>
              </a:rPr>
              <a:t>and</a:t>
            </a:r>
            <a:r>
              <a:rPr lang="en-GB" sz="2000" i="1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i="1" spc="-60" dirty="0">
                <a:solidFill>
                  <a:srgbClr val="FF0000"/>
                </a:solidFill>
                <a:cs typeface="Arial"/>
              </a:rPr>
              <a:t>classical</a:t>
            </a:r>
            <a:r>
              <a:rPr lang="en-GB" sz="2000" i="1" spc="5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i="1" spc="-60" dirty="0">
                <a:solidFill>
                  <a:srgbClr val="FF0000"/>
                </a:solidFill>
                <a:cs typeface="Arial"/>
              </a:rPr>
              <a:t>ciphers</a:t>
            </a: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lang="en-GB" sz="20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58470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0306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A6B18-517B-3E8F-2E33-8C45F522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Alphabet index</a:t>
            </a:r>
          </a:p>
        </p:txBody>
      </p:sp>
      <p:pic>
        <p:nvPicPr>
          <p:cNvPr id="2050" name="Picture 2" descr="Index of alphabetical letters | Download Scientific Diagram">
            <a:extLst>
              <a:ext uri="{FF2B5EF4-FFF2-40B4-BE49-F238E27FC236}">
                <a16:creationId xmlns:a16="http://schemas.microsoft.com/office/drawing/2014/main" id="{76B92D91-9018-D4B4-439F-D07B1B7F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49" y="2048972"/>
            <a:ext cx="80962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9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188595">
              <a:lnSpc>
                <a:spcPts val="1200"/>
              </a:lnSpc>
              <a:spcBef>
                <a:spcPts val="229"/>
              </a:spcBef>
            </a:pPr>
            <a:r>
              <a:rPr lang="en-GB" sz="2000" spc="-15" dirty="0">
                <a:cs typeface="Tahoma"/>
              </a:rPr>
              <a:t>Last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week,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established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that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classical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ciphers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can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 </a:t>
            </a:r>
            <a:r>
              <a:rPr lang="en-GB" sz="2000" spc="-3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classified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into:</a:t>
            </a:r>
          </a:p>
          <a:p>
            <a:pPr marL="12700" marR="188595">
              <a:lnSpc>
                <a:spcPts val="1200"/>
              </a:lnSpc>
              <a:spcBef>
                <a:spcPts val="229"/>
              </a:spcBef>
            </a:pPr>
            <a:endParaRPr lang="en-GB" sz="2000" dirty="0">
              <a:cs typeface="Tahoma"/>
            </a:endParaRPr>
          </a:p>
          <a:p>
            <a:pPr marL="746760" marR="2012314" lvl="1">
              <a:lnSpc>
                <a:spcPct val="100000"/>
              </a:lnSpc>
              <a:spcBef>
                <a:spcPts val="150"/>
              </a:spcBef>
            </a:pPr>
            <a:r>
              <a:rPr lang="en-GB" sz="2000" b="1" spc="-20" dirty="0">
                <a:cs typeface="Tahoma"/>
              </a:rPr>
              <a:t>Substitution</a:t>
            </a:r>
            <a:r>
              <a:rPr lang="en-GB" sz="2000" b="1" spc="-15" dirty="0">
                <a:cs typeface="Tahoma"/>
              </a:rPr>
              <a:t> </a:t>
            </a:r>
            <a:r>
              <a:rPr lang="en-GB" sz="2000" b="1" spc="-40" dirty="0">
                <a:cs typeface="Tahoma"/>
              </a:rPr>
              <a:t>ciphers </a:t>
            </a:r>
            <a:r>
              <a:rPr lang="en-GB" sz="2000" b="1" spc="-300" dirty="0">
                <a:cs typeface="Tahoma"/>
              </a:rPr>
              <a:t> </a:t>
            </a:r>
          </a:p>
          <a:p>
            <a:pPr marL="746760" marR="2012314" lvl="1">
              <a:lnSpc>
                <a:spcPct val="100000"/>
              </a:lnSpc>
              <a:spcBef>
                <a:spcPts val="150"/>
              </a:spcBef>
            </a:pPr>
            <a:r>
              <a:rPr lang="en-GB" sz="2000" b="1" spc="-25" dirty="0" err="1">
                <a:cs typeface="Tahoma"/>
              </a:rPr>
              <a:t>Polygraphic</a:t>
            </a:r>
            <a:r>
              <a:rPr lang="en-GB" sz="2000" b="1" spc="-10" dirty="0">
                <a:cs typeface="Tahoma"/>
              </a:rPr>
              <a:t> </a:t>
            </a:r>
            <a:r>
              <a:rPr lang="en-GB" sz="2000" b="1" spc="-40" dirty="0">
                <a:cs typeface="Tahoma"/>
              </a:rPr>
              <a:t>ciphers</a:t>
            </a:r>
          </a:p>
          <a:p>
            <a:pPr marL="746760" marR="2012314" lvl="1">
              <a:lnSpc>
                <a:spcPct val="100000"/>
              </a:lnSpc>
              <a:spcBef>
                <a:spcPts val="150"/>
              </a:spcBef>
            </a:pPr>
            <a:endParaRPr lang="en-GB" sz="2000" b="1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GB" sz="2000" dirty="0">
                <a:cs typeface="Tahoma"/>
              </a:rPr>
              <a:t>W</a:t>
            </a:r>
            <a:r>
              <a:rPr lang="en-GB" sz="2000" spc="-95" dirty="0">
                <a:cs typeface="Tahoma"/>
              </a:rPr>
              <a:t>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l</a:t>
            </a:r>
            <a:r>
              <a:rPr lang="en-GB" sz="2000" spc="-5" dirty="0">
                <a:cs typeface="Tahoma"/>
              </a:rPr>
              <a:t>o</a:t>
            </a:r>
            <a:r>
              <a:rPr lang="en-GB" sz="2000" spc="-40" dirty="0">
                <a:cs typeface="Tahoma"/>
              </a:rPr>
              <a:t>o</a:t>
            </a:r>
            <a:r>
              <a:rPr lang="en-GB" sz="2000" spc="-65" dirty="0">
                <a:cs typeface="Tahoma"/>
              </a:rPr>
              <a:t>k</a:t>
            </a:r>
            <a:r>
              <a:rPr lang="en-GB" sz="2000" spc="-70" dirty="0">
                <a:cs typeface="Tahoma"/>
              </a:rPr>
              <a:t>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at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Caes</a:t>
            </a:r>
            <a:r>
              <a:rPr lang="en-GB" sz="2000" spc="-85" dirty="0">
                <a:cs typeface="Tahoma"/>
              </a:rPr>
              <a:t>a</a:t>
            </a:r>
            <a:r>
              <a:rPr lang="en-GB" sz="2000" spc="-25" dirty="0">
                <a:cs typeface="Tahoma"/>
              </a:rPr>
              <a:t>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Vigenère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ciphers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as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examples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of:</a:t>
            </a: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endParaRPr lang="en-GB" sz="2000" dirty="0">
              <a:cs typeface="Tahoma"/>
            </a:endParaRPr>
          </a:p>
          <a:p>
            <a:pPr marL="469900" lvl="1">
              <a:lnSpc>
                <a:spcPct val="100000"/>
              </a:lnSpc>
              <a:spcBef>
                <a:spcPts val="35"/>
              </a:spcBef>
            </a:pPr>
            <a:r>
              <a:rPr lang="en-GB" sz="2000" b="1" i="1" spc="-20" dirty="0">
                <a:cs typeface="Arial"/>
              </a:rPr>
              <a:t>Substitution</a:t>
            </a:r>
            <a:r>
              <a:rPr lang="en-GB" sz="2000" b="1" i="1" spc="35" dirty="0">
                <a:cs typeface="Arial"/>
              </a:rPr>
              <a:t> </a:t>
            </a:r>
            <a:r>
              <a:rPr lang="en-GB" sz="2000" b="1" spc="-45" dirty="0">
                <a:cs typeface="Tahoma"/>
              </a:rPr>
              <a:t>ciphers</a:t>
            </a:r>
          </a:p>
          <a:p>
            <a:pPr marL="469900" lvl="1">
              <a:lnSpc>
                <a:spcPct val="100000"/>
              </a:lnSpc>
              <a:spcBef>
                <a:spcPts val="35"/>
              </a:spcBef>
            </a:pPr>
            <a:endParaRPr lang="en-GB" sz="2000" b="1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5" dirty="0">
                <a:cs typeface="Tahoma"/>
              </a:rPr>
              <a:t>This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</a:t>
            </a:r>
            <a:r>
              <a:rPr lang="en-GB" sz="2000" spc="-70" dirty="0">
                <a:cs typeface="Tahoma"/>
              </a:rPr>
              <a:t>eek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10" dirty="0">
                <a:cs typeface="Tahoma"/>
              </a:rPr>
              <a:t>w</a:t>
            </a:r>
            <a:r>
              <a:rPr lang="en-GB" sz="2000" spc="-95" dirty="0">
                <a:cs typeface="Tahoma"/>
              </a:rPr>
              <a:t>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will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l</a:t>
            </a:r>
            <a:r>
              <a:rPr lang="en-GB" sz="2000" spc="-5" dirty="0">
                <a:cs typeface="Tahoma"/>
              </a:rPr>
              <a:t>o</a:t>
            </a:r>
            <a:r>
              <a:rPr lang="en-GB" sz="2000" spc="-35" dirty="0">
                <a:cs typeface="Tahoma"/>
              </a:rPr>
              <a:t>ok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at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5" dirty="0">
                <a:cs typeface="Arial"/>
              </a:rPr>
              <a:t>Hill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i="1" spc="-45" dirty="0">
                <a:cs typeface="Arial"/>
              </a:rPr>
              <a:t>cipher</a:t>
            </a:r>
            <a:r>
              <a:rPr lang="en-GB" sz="2000" i="1" dirty="0">
                <a:cs typeface="Arial"/>
              </a:rPr>
              <a:t> </a:t>
            </a:r>
            <a:r>
              <a:rPr lang="en-GB" sz="2000" i="1" spc="-130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90" dirty="0">
                <a:cs typeface="Arial"/>
              </a:rPr>
              <a:t>F</a:t>
            </a:r>
            <a:r>
              <a:rPr lang="en-GB" sz="2000" i="1" spc="-30" dirty="0">
                <a:cs typeface="Arial"/>
              </a:rPr>
              <a:t>airpl</a:t>
            </a:r>
            <a:r>
              <a:rPr lang="en-GB" sz="2000" i="1" spc="-75" dirty="0">
                <a:cs typeface="Arial"/>
              </a:rPr>
              <a:t>a</a:t>
            </a:r>
            <a:r>
              <a:rPr lang="en-GB" sz="2000" i="1" spc="-50" dirty="0">
                <a:cs typeface="Arial"/>
              </a:rPr>
              <a:t>y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i="1" spc="-45" dirty="0">
                <a:cs typeface="Arial"/>
              </a:rPr>
              <a:t>cipher</a:t>
            </a:r>
            <a:endParaRPr lang="en-GB" sz="2000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664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Hill Cipher</a:t>
            </a:r>
          </a:p>
        </p:txBody>
      </p:sp>
    </p:spTree>
    <p:extLst>
      <p:ext uri="{BB962C8B-B14F-4D97-AF65-F5344CB8AC3E}">
        <p14:creationId xmlns:p14="http://schemas.microsoft.com/office/powerpoint/2010/main" val="421498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Hill Cipher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267335">
              <a:lnSpc>
                <a:spcPct val="125299"/>
              </a:lnSpc>
              <a:spcBef>
                <a:spcPts val="100"/>
              </a:spcBef>
            </a:pPr>
            <a:r>
              <a:rPr lang="en-GB" sz="2000" spc="-40" dirty="0">
                <a:cs typeface="Tahoma"/>
              </a:rPr>
              <a:t>Created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by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Lester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S.</a:t>
            </a:r>
            <a:r>
              <a:rPr lang="en-GB" sz="2000" spc="10" dirty="0">
                <a:cs typeface="Tahoma"/>
              </a:rPr>
              <a:t> Hill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1929 </a:t>
            </a:r>
            <a:r>
              <a:rPr lang="en-GB" sz="2000" spc="-330" dirty="0">
                <a:cs typeface="Tahoma"/>
              </a:rPr>
              <a:t> </a:t>
            </a:r>
          </a:p>
          <a:p>
            <a:pPr marL="12700" marR="267335">
              <a:lnSpc>
                <a:spcPct val="125299"/>
              </a:lnSpc>
              <a:spcBef>
                <a:spcPts val="100"/>
              </a:spcBef>
            </a:pPr>
            <a:endParaRPr lang="en-GB" sz="2000" spc="-330" dirty="0">
              <a:cs typeface="Tahoma"/>
            </a:endParaRPr>
          </a:p>
          <a:p>
            <a:pPr marL="12700" marR="267335">
              <a:lnSpc>
                <a:spcPct val="125299"/>
              </a:lnSpc>
              <a:spcBef>
                <a:spcPts val="100"/>
              </a:spcBef>
            </a:pPr>
            <a:r>
              <a:rPr lang="en-GB" sz="2000" spc="-30" dirty="0" err="1">
                <a:cs typeface="Tahoma"/>
              </a:rPr>
              <a:t>Polygraphic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Cipher</a:t>
            </a:r>
          </a:p>
          <a:p>
            <a:pPr marL="12700" marR="267335">
              <a:lnSpc>
                <a:spcPct val="125299"/>
              </a:lnSpc>
              <a:spcBef>
                <a:spcPts val="100"/>
              </a:spcBef>
            </a:pPr>
            <a:endParaRPr lang="en-GB" sz="2000" dirty="0"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lang="en-GB" sz="2000" spc="-55" dirty="0">
                <a:cs typeface="Tahoma"/>
              </a:rPr>
              <a:t>Uses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matrices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encrypt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and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decrypt </a:t>
            </a:r>
            <a:r>
              <a:rPr lang="en-GB" sz="2000" spc="-330" dirty="0">
                <a:cs typeface="Tahoma"/>
              </a:rPr>
              <a:t> </a:t>
            </a:r>
          </a:p>
          <a:p>
            <a:pPr marL="12700" marR="5080">
              <a:lnSpc>
                <a:spcPct val="125299"/>
              </a:lnSpc>
            </a:pPr>
            <a:endParaRPr lang="en-GB" sz="2000" spc="-330" dirty="0"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lang="en-GB" sz="2000" spc="-55" dirty="0">
                <a:cs typeface="Tahoma"/>
              </a:rPr>
              <a:t>Uses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modular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arithmetic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10" dirty="0">
                <a:cs typeface="Tahoma"/>
              </a:rPr>
              <a:t>(Mod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26)</a:t>
            </a:r>
            <a:endParaRPr lang="en-GB" sz="2000" dirty="0">
              <a:cs typeface="Tahoma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3918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Modular arithmetic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2000" spc="-45" dirty="0">
                <a:cs typeface="Tahoma"/>
              </a:rPr>
              <a:t>Given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two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numbers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90" dirty="0">
                <a:cs typeface="Arial"/>
              </a:rPr>
              <a:t>a</a:t>
            </a:r>
            <a:r>
              <a:rPr lang="en-GB" sz="2000" i="1" spc="60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25" dirty="0">
                <a:cs typeface="Arial"/>
              </a:rPr>
              <a:t>b</a:t>
            </a:r>
            <a:r>
              <a:rPr lang="en-GB" sz="2000" spc="-25" dirty="0">
                <a:cs typeface="Tahoma"/>
              </a:rPr>
              <a:t>,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modular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operation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takes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2000" i="1" spc="-30" dirty="0">
                <a:solidFill>
                  <a:srgbClr val="FF0000"/>
                </a:solidFill>
                <a:cs typeface="Arial"/>
              </a:rPr>
              <a:t>remainder/modulo</a:t>
            </a:r>
            <a:r>
              <a:rPr lang="en-GB" sz="2000" i="1" spc="5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division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operation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on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90" dirty="0">
                <a:cs typeface="Arial"/>
              </a:rPr>
              <a:t>a</a:t>
            </a:r>
            <a:r>
              <a:rPr lang="en-GB" sz="2000" i="1" spc="60" dirty="0">
                <a:cs typeface="Arial"/>
              </a:rPr>
              <a:t> </a:t>
            </a:r>
            <a:r>
              <a:rPr lang="en-GB" sz="2000" spc="-60" dirty="0">
                <a:cs typeface="Tahoma"/>
              </a:rPr>
              <a:t>by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b</a:t>
            </a: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40" dirty="0">
                <a:cs typeface="Tahoma"/>
              </a:rPr>
              <a:t>Denoted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by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40" dirty="0">
                <a:solidFill>
                  <a:srgbClr val="FF0000"/>
                </a:solidFill>
                <a:cs typeface="PMingLiU"/>
              </a:rPr>
              <a:t>mod</a:t>
            </a:r>
            <a:endParaRPr lang="en-GB" sz="2000" dirty="0">
              <a:cs typeface="PMingLiU"/>
            </a:endParaRPr>
          </a:p>
          <a:p>
            <a:pPr marL="0" indent="0" algn="ctr">
              <a:lnSpc>
                <a:spcPct val="100000"/>
              </a:lnSpc>
              <a:spcBef>
                <a:spcPts val="35"/>
              </a:spcBef>
              <a:buNone/>
            </a:pPr>
            <a:r>
              <a:rPr lang="en-GB" sz="2000" i="1" spc="5" dirty="0">
                <a:cs typeface="Arial"/>
              </a:rPr>
              <a:t>r</a:t>
            </a:r>
            <a:r>
              <a:rPr lang="en-GB" sz="2000" i="1" spc="95" dirty="0">
                <a:cs typeface="Arial"/>
              </a:rPr>
              <a:t> </a:t>
            </a:r>
            <a:r>
              <a:rPr lang="en-GB" sz="2000" spc="45" dirty="0">
                <a:cs typeface="Tahoma"/>
              </a:rPr>
              <a:t>=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i="1" spc="-90" dirty="0">
                <a:cs typeface="Arial"/>
              </a:rPr>
              <a:t>a</a:t>
            </a:r>
            <a:r>
              <a:rPr lang="en-GB" sz="2000" i="1" spc="50" dirty="0">
                <a:cs typeface="Arial"/>
              </a:rPr>
              <a:t> </a:t>
            </a:r>
            <a:r>
              <a:rPr lang="en-GB" sz="2000" i="1" spc="-50" dirty="0">
                <a:cs typeface="Arial"/>
              </a:rPr>
              <a:t>mod</a:t>
            </a:r>
            <a:r>
              <a:rPr lang="en-GB" sz="2000" i="1" spc="140" dirty="0">
                <a:cs typeface="Arial"/>
              </a:rPr>
              <a:t> </a:t>
            </a:r>
            <a:r>
              <a:rPr lang="en-GB" sz="2000" i="1" spc="-50" dirty="0">
                <a:cs typeface="Arial"/>
              </a:rPr>
              <a:t>b</a:t>
            </a: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en-GB" sz="2000" spc="-35" dirty="0">
                <a:cs typeface="Tahoma"/>
              </a:rPr>
              <a:t>For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example,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endParaRPr lang="en-GB" sz="2000" dirty="0"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lang="en-GB" sz="2000" spc="-50" dirty="0">
                <a:cs typeface="Tahoma"/>
              </a:rPr>
              <a:t>0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i="1" spc="-40" dirty="0">
                <a:solidFill>
                  <a:srgbClr val="0000FF"/>
                </a:solidFill>
                <a:cs typeface="Arial"/>
              </a:rPr>
              <a:t>mod</a:t>
            </a:r>
            <a:r>
              <a:rPr lang="en-GB" sz="2000" i="1" spc="35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spc="-50" dirty="0">
                <a:cs typeface="Tahoma"/>
              </a:rPr>
              <a:t>26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45" dirty="0">
                <a:cs typeface="Tahoma"/>
              </a:rPr>
              <a:t>=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0</a:t>
            </a:r>
            <a:endParaRPr lang="en-GB" sz="2000" dirty="0"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lang="en-GB" sz="2000" spc="-50" dirty="0">
                <a:cs typeface="Tahoma"/>
              </a:rPr>
              <a:t>10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i="1" spc="-40" dirty="0">
                <a:solidFill>
                  <a:srgbClr val="0000FF"/>
                </a:solidFill>
                <a:cs typeface="Arial"/>
              </a:rPr>
              <a:t>mod</a:t>
            </a:r>
            <a:r>
              <a:rPr lang="en-GB" sz="2000" i="1" spc="35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spc="-50" dirty="0">
                <a:cs typeface="Tahoma"/>
              </a:rPr>
              <a:t>26</a:t>
            </a:r>
            <a:r>
              <a:rPr lang="en-GB" sz="2000" dirty="0">
                <a:cs typeface="Tahoma"/>
              </a:rPr>
              <a:t> </a:t>
            </a:r>
            <a:r>
              <a:rPr lang="en-GB" sz="2000" spc="45" dirty="0">
                <a:cs typeface="Tahoma"/>
              </a:rPr>
              <a:t>=</a:t>
            </a:r>
            <a:r>
              <a:rPr lang="en-GB" sz="200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10</a:t>
            </a:r>
            <a:endParaRPr lang="en-GB" sz="2000" dirty="0"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lang="en-GB" sz="2000" spc="-50" dirty="0">
                <a:cs typeface="Tahoma"/>
              </a:rPr>
              <a:t>27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i="1" spc="-40" dirty="0">
                <a:solidFill>
                  <a:srgbClr val="0000FF"/>
                </a:solidFill>
                <a:cs typeface="Arial"/>
              </a:rPr>
              <a:t>mod</a:t>
            </a:r>
            <a:r>
              <a:rPr lang="en-GB" sz="2000" i="1" spc="30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spc="-50" dirty="0">
                <a:cs typeface="Tahoma"/>
              </a:rPr>
              <a:t>26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45" dirty="0">
                <a:cs typeface="Tahoma"/>
              </a:rPr>
              <a:t>=</a:t>
            </a:r>
            <a:r>
              <a:rPr lang="en-GB" sz="200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1</a:t>
            </a:r>
            <a:endParaRPr lang="en-GB" sz="2000" dirty="0"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lang="en-GB" sz="2000" spc="-50" dirty="0">
                <a:cs typeface="Tahoma"/>
              </a:rPr>
              <a:t>30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i="1" spc="-40" dirty="0">
                <a:solidFill>
                  <a:srgbClr val="0000FF"/>
                </a:solidFill>
                <a:cs typeface="Arial"/>
              </a:rPr>
              <a:t>mod</a:t>
            </a:r>
            <a:r>
              <a:rPr lang="en-GB" sz="2000" i="1" spc="30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spc="-50" dirty="0">
                <a:cs typeface="Tahoma"/>
              </a:rPr>
              <a:t>26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45" dirty="0">
                <a:cs typeface="Tahoma"/>
              </a:rPr>
              <a:t>=</a:t>
            </a:r>
            <a:r>
              <a:rPr lang="en-GB" sz="200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4</a:t>
            </a:r>
            <a:endParaRPr lang="en-GB" sz="2000" dirty="0">
              <a:cs typeface="Tahoma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1922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it works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pc="-45" dirty="0">
              <a:latin typeface="Tahoma"/>
              <a:cs typeface="Tahoma"/>
            </a:endParaRPr>
          </a:p>
          <a:p>
            <a:pPr marL="12700" marR="1108075">
              <a:lnSpc>
                <a:spcPct val="125299"/>
              </a:lnSpc>
              <a:spcBef>
                <a:spcPts val="100"/>
              </a:spcBef>
            </a:pPr>
            <a:r>
              <a:rPr lang="en-GB" sz="2400" spc="-45" dirty="0">
                <a:cs typeface="Tahoma"/>
              </a:rPr>
              <a:t>One</a:t>
            </a:r>
            <a:r>
              <a:rPr lang="en-GB" sz="2400" spc="15" dirty="0">
                <a:cs typeface="Tahoma"/>
              </a:rPr>
              <a:t> </a:t>
            </a:r>
            <a:r>
              <a:rPr lang="en-GB" sz="2400" spc="-25" dirty="0">
                <a:cs typeface="Tahoma"/>
              </a:rPr>
              <a:t>matrix</a:t>
            </a:r>
            <a:r>
              <a:rPr lang="en-GB" sz="2400" spc="20" dirty="0">
                <a:cs typeface="Tahoma"/>
              </a:rPr>
              <a:t> </a:t>
            </a:r>
            <a:r>
              <a:rPr lang="en-GB" sz="2400" spc="-15" dirty="0">
                <a:cs typeface="Tahoma"/>
              </a:rPr>
              <a:t>to</a:t>
            </a:r>
            <a:r>
              <a:rPr lang="en-GB" sz="2400" spc="15" dirty="0">
                <a:cs typeface="Tahoma"/>
              </a:rPr>
              <a:t> </a:t>
            </a:r>
            <a:r>
              <a:rPr lang="en-GB" sz="2400" spc="-40" dirty="0">
                <a:cs typeface="Tahoma"/>
              </a:rPr>
              <a:t>encrypt,</a:t>
            </a:r>
            <a:r>
              <a:rPr lang="en-GB" sz="2400" spc="20" dirty="0">
                <a:cs typeface="Tahoma"/>
              </a:rPr>
              <a:t> </a:t>
            </a:r>
            <a:r>
              <a:rPr lang="en-GB" sz="2400" spc="-70" dirty="0">
                <a:cs typeface="Tahoma"/>
              </a:rPr>
              <a:t>one</a:t>
            </a:r>
            <a:r>
              <a:rPr lang="en-GB" sz="2400" spc="20" dirty="0">
                <a:cs typeface="Tahoma"/>
              </a:rPr>
              <a:t> </a:t>
            </a:r>
            <a:r>
              <a:rPr lang="en-GB" sz="2400" spc="-15" dirty="0">
                <a:cs typeface="Tahoma"/>
              </a:rPr>
              <a:t>to</a:t>
            </a:r>
            <a:r>
              <a:rPr lang="en-GB" sz="2400" spc="15" dirty="0">
                <a:cs typeface="Tahoma"/>
              </a:rPr>
              <a:t> </a:t>
            </a:r>
            <a:r>
              <a:rPr lang="en-GB" sz="2400" spc="-40" dirty="0">
                <a:cs typeface="Tahoma"/>
              </a:rPr>
              <a:t>decrypt </a:t>
            </a:r>
            <a:r>
              <a:rPr lang="en-GB" sz="2400" spc="-330" dirty="0">
                <a:cs typeface="Tahoma"/>
              </a:rPr>
              <a:t> </a:t>
            </a:r>
          </a:p>
          <a:p>
            <a:pPr marL="12700" marR="1108075">
              <a:lnSpc>
                <a:spcPct val="125299"/>
              </a:lnSpc>
              <a:spcBef>
                <a:spcPts val="100"/>
              </a:spcBef>
            </a:pPr>
            <a:endParaRPr lang="en-GB" sz="2400" spc="-330" dirty="0">
              <a:cs typeface="Tahoma"/>
            </a:endParaRPr>
          </a:p>
          <a:p>
            <a:pPr marL="12700" marR="1108075">
              <a:lnSpc>
                <a:spcPct val="125299"/>
              </a:lnSpc>
              <a:spcBef>
                <a:spcPts val="100"/>
              </a:spcBef>
            </a:pPr>
            <a:r>
              <a:rPr lang="en-GB" sz="2400" dirty="0">
                <a:cs typeface="Tahoma"/>
              </a:rPr>
              <a:t>Must</a:t>
            </a:r>
            <a:r>
              <a:rPr lang="en-GB" sz="2400" spc="15" dirty="0">
                <a:cs typeface="Tahoma"/>
              </a:rPr>
              <a:t> </a:t>
            </a:r>
            <a:r>
              <a:rPr lang="en-GB" sz="2400" spc="-20" dirty="0">
                <a:cs typeface="Tahoma"/>
              </a:rPr>
              <a:t>b</a:t>
            </a:r>
            <a:r>
              <a:rPr lang="en-GB" sz="2400" spc="-95" dirty="0">
                <a:cs typeface="Tahoma"/>
              </a:rPr>
              <a:t>e</a:t>
            </a:r>
            <a:r>
              <a:rPr lang="en-GB" sz="2400" spc="20" dirty="0">
                <a:cs typeface="Tahoma"/>
              </a:rPr>
              <a:t> </a:t>
            </a:r>
            <a:r>
              <a:rPr lang="en-GB" sz="2400" i="1" spc="-50" dirty="0">
                <a:cs typeface="Arial"/>
              </a:rPr>
              <a:t>n</a:t>
            </a:r>
            <a:r>
              <a:rPr lang="en-GB" sz="2400" i="1" spc="-45" dirty="0">
                <a:cs typeface="Arial"/>
              </a:rPr>
              <a:t> </a:t>
            </a:r>
            <a:r>
              <a:rPr lang="en-GB" sz="2400" i="1" spc="180" dirty="0">
                <a:cs typeface="Century Gothic"/>
              </a:rPr>
              <a:t>×</a:t>
            </a:r>
            <a:r>
              <a:rPr lang="en-GB" sz="2400" i="1" spc="-65" dirty="0">
                <a:cs typeface="Century Gothic"/>
              </a:rPr>
              <a:t> </a:t>
            </a:r>
            <a:r>
              <a:rPr lang="en-GB" sz="2400" i="1" spc="-30" dirty="0">
                <a:cs typeface="Arial"/>
              </a:rPr>
              <a:t>n</a:t>
            </a:r>
            <a:r>
              <a:rPr lang="en-GB" sz="2400" spc="-35" dirty="0">
                <a:cs typeface="Tahoma"/>
              </a:rPr>
              <a:t>,</a:t>
            </a:r>
            <a:r>
              <a:rPr lang="en-GB" sz="2400" spc="20" dirty="0">
                <a:cs typeface="Tahoma"/>
              </a:rPr>
              <a:t> </a:t>
            </a:r>
            <a:r>
              <a:rPr lang="en-GB" sz="2400" spc="-35" dirty="0">
                <a:cs typeface="Tahoma"/>
              </a:rPr>
              <a:t>invertible</a:t>
            </a:r>
            <a:r>
              <a:rPr lang="en-GB" sz="2400" spc="20" dirty="0">
                <a:cs typeface="Tahoma"/>
              </a:rPr>
              <a:t> </a:t>
            </a:r>
            <a:r>
              <a:rPr lang="en-GB" sz="2400" spc="-40" dirty="0">
                <a:cs typeface="Tahoma"/>
              </a:rPr>
              <a:t>matrices</a:t>
            </a:r>
          </a:p>
          <a:p>
            <a:pPr marL="12700" marR="1108075">
              <a:lnSpc>
                <a:spcPct val="125299"/>
              </a:lnSpc>
              <a:spcBef>
                <a:spcPts val="100"/>
              </a:spcBef>
            </a:pPr>
            <a:endParaRPr lang="en-GB" sz="2400" dirty="0"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2400" spc="-30" dirty="0">
                <a:cs typeface="Tahoma"/>
              </a:rPr>
              <a:t>Decryption</a:t>
            </a:r>
            <a:r>
              <a:rPr lang="en-GB" sz="2400" spc="15" dirty="0">
                <a:cs typeface="Tahoma"/>
              </a:rPr>
              <a:t> </a:t>
            </a:r>
            <a:r>
              <a:rPr lang="en-GB" sz="2400" spc="-25" dirty="0">
                <a:cs typeface="Tahoma"/>
              </a:rPr>
              <a:t>matrix</a:t>
            </a:r>
            <a:r>
              <a:rPr lang="en-GB" sz="2400" spc="25" dirty="0">
                <a:cs typeface="Tahoma"/>
              </a:rPr>
              <a:t> </a:t>
            </a:r>
            <a:r>
              <a:rPr lang="en-GB" sz="2400" spc="-40" dirty="0">
                <a:cs typeface="Tahoma"/>
              </a:rPr>
              <a:t>must</a:t>
            </a:r>
            <a:r>
              <a:rPr lang="en-GB" sz="2400" spc="20" dirty="0">
                <a:cs typeface="Tahoma"/>
              </a:rPr>
              <a:t> </a:t>
            </a:r>
            <a:r>
              <a:rPr lang="en-GB" sz="2400" spc="-55" dirty="0">
                <a:cs typeface="Tahoma"/>
              </a:rPr>
              <a:t>be</a:t>
            </a:r>
            <a:r>
              <a:rPr lang="en-GB" sz="2400" spc="25" dirty="0">
                <a:cs typeface="Tahoma"/>
              </a:rPr>
              <a:t> </a:t>
            </a:r>
            <a:r>
              <a:rPr lang="en-GB" sz="2400" spc="-40" dirty="0">
                <a:cs typeface="Tahoma"/>
              </a:rPr>
              <a:t>modular</a:t>
            </a:r>
            <a:r>
              <a:rPr lang="en-GB" sz="2400" spc="20" dirty="0">
                <a:cs typeface="Tahoma"/>
              </a:rPr>
              <a:t> </a:t>
            </a:r>
            <a:r>
              <a:rPr lang="en-GB" sz="2400" spc="-55" dirty="0">
                <a:cs typeface="Tahoma"/>
              </a:rPr>
              <a:t>inverse</a:t>
            </a:r>
            <a:r>
              <a:rPr lang="en-GB" sz="2400" spc="25" dirty="0">
                <a:cs typeface="Tahoma"/>
              </a:rPr>
              <a:t> </a:t>
            </a:r>
            <a:r>
              <a:rPr lang="en-GB" sz="2400" spc="-35" dirty="0">
                <a:cs typeface="Tahoma"/>
              </a:rPr>
              <a:t>of</a:t>
            </a:r>
            <a:r>
              <a:rPr lang="en-GB" sz="2400" spc="15" dirty="0">
                <a:cs typeface="Tahoma"/>
              </a:rPr>
              <a:t> </a:t>
            </a:r>
            <a:r>
              <a:rPr lang="en-GB" sz="2400" spc="-40" dirty="0">
                <a:cs typeface="Tahoma"/>
              </a:rPr>
              <a:t>encryption </a:t>
            </a:r>
            <a:r>
              <a:rPr lang="en-GB" sz="2400" spc="-330" dirty="0">
                <a:cs typeface="Tahoma"/>
              </a:rPr>
              <a:t> </a:t>
            </a:r>
            <a:r>
              <a:rPr lang="en-GB" sz="2400" spc="-25" dirty="0">
                <a:cs typeface="Tahoma"/>
              </a:rPr>
              <a:t>matrix</a:t>
            </a:r>
            <a:r>
              <a:rPr lang="en-GB" sz="2400" spc="15" dirty="0">
                <a:cs typeface="Tahoma"/>
              </a:rPr>
              <a:t> </a:t>
            </a:r>
            <a:r>
              <a:rPr lang="en-GB" sz="2400" spc="-25" dirty="0">
                <a:cs typeface="Tahoma"/>
              </a:rPr>
              <a:t>in</a:t>
            </a:r>
            <a:r>
              <a:rPr lang="en-GB" sz="2400" spc="20" dirty="0">
                <a:cs typeface="Tahoma"/>
              </a:rPr>
              <a:t> </a:t>
            </a:r>
            <a:r>
              <a:rPr lang="en-GB" sz="2400" spc="-40" dirty="0">
                <a:solidFill>
                  <a:srgbClr val="FF0000"/>
                </a:solidFill>
                <a:cs typeface="PMingLiU"/>
              </a:rPr>
              <a:t>mod</a:t>
            </a:r>
            <a:r>
              <a:rPr lang="en-GB" sz="2400" spc="75" dirty="0">
                <a:solidFill>
                  <a:srgbClr val="FF0000"/>
                </a:solidFill>
                <a:cs typeface="PMingLiU"/>
              </a:rPr>
              <a:t> </a:t>
            </a:r>
            <a:r>
              <a:rPr lang="en-GB" sz="2400" spc="-55" dirty="0">
                <a:cs typeface="Tahoma"/>
              </a:rPr>
              <a:t>26</a:t>
            </a:r>
            <a:endParaRPr lang="en-GB" sz="2400" dirty="0">
              <a:cs typeface="Tahom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441A4-23DF-6336-BECB-3B85A1F47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0325" y="3607441"/>
            <a:ext cx="2251346" cy="12271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E1687-4F97-248C-5425-26B187374050}"/>
              </a:ext>
            </a:extLst>
          </p:cNvPr>
          <p:cNvSpPr txBox="1"/>
          <p:nvPr/>
        </p:nvSpPr>
        <p:spPr>
          <a:xfrm>
            <a:off x="1005840" y="261850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Suppose that we have a key matrix 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C5CE5-C587-D9BD-EB5C-19F1A012AFAF}"/>
              </a:ext>
            </a:extLst>
          </p:cNvPr>
          <p:cNvSpPr txBox="1"/>
          <p:nvPr/>
        </p:nvSpPr>
        <p:spPr>
          <a:xfrm>
            <a:off x="1005840" y="5261957"/>
            <a:ext cx="3693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To encrypt </a:t>
            </a:r>
            <a:r>
              <a:rPr lang="en-GB" sz="2000" dirty="0">
                <a:solidFill>
                  <a:srgbClr val="FF0000"/>
                </a:solidFill>
              </a:rPr>
              <a:t>plaintext</a:t>
            </a:r>
            <a:r>
              <a:rPr lang="en-GB" sz="2000" dirty="0"/>
              <a:t> P = CRYPTO</a:t>
            </a:r>
          </a:p>
        </p:txBody>
      </p:sp>
    </p:spTree>
    <p:extLst>
      <p:ext uri="{BB962C8B-B14F-4D97-AF65-F5344CB8AC3E}">
        <p14:creationId xmlns:p14="http://schemas.microsoft.com/office/powerpoint/2010/main" val="90989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862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PMingLiU</vt:lpstr>
      <vt:lpstr>Aptos</vt:lpstr>
      <vt:lpstr>Aptos Display</vt:lpstr>
      <vt:lpstr>Arial</vt:lpstr>
      <vt:lpstr>Century Gothic</vt:lpstr>
      <vt:lpstr>Tahoma</vt:lpstr>
      <vt:lpstr>Office Theme</vt:lpstr>
      <vt:lpstr>Week 2 Practical: Hill and Playfair Cipher</vt:lpstr>
      <vt:lpstr>Overview</vt:lpstr>
      <vt:lpstr>Alphabet index</vt:lpstr>
      <vt:lpstr>Recap</vt:lpstr>
      <vt:lpstr>Hill Cipher</vt:lpstr>
      <vt:lpstr>Hill Cipher overview</vt:lpstr>
      <vt:lpstr>Modular arithmetic recap</vt:lpstr>
      <vt:lpstr>How it works </vt:lpstr>
      <vt:lpstr>Example </vt:lpstr>
      <vt:lpstr>Example</vt:lpstr>
      <vt:lpstr>Example</vt:lpstr>
      <vt:lpstr>Decryption</vt:lpstr>
      <vt:lpstr>Modulo inverse</vt:lpstr>
      <vt:lpstr>Example: Decryption</vt:lpstr>
      <vt:lpstr>Example: Decryption</vt:lpstr>
      <vt:lpstr>Hill Cypher on CrypTool 2 </vt:lpstr>
      <vt:lpstr>Playfair Cipher</vt:lpstr>
      <vt:lpstr>Overview of Playfair Cipher</vt:lpstr>
      <vt:lpstr>Rules</vt:lpstr>
      <vt:lpstr>Example</vt:lpstr>
      <vt:lpstr>Example</vt:lpstr>
      <vt:lpstr>Playfair Cipher on CryptTool 2</vt:lpstr>
      <vt:lpstr>Exercise</vt:lpstr>
      <vt:lpstr>Recap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COX, Joe</dc:creator>
  <cp:lastModifiedBy>COX, Joe</cp:lastModifiedBy>
  <cp:revision>1</cp:revision>
  <dcterms:created xsi:type="dcterms:W3CDTF">2024-09-18T22:03:57Z</dcterms:created>
  <dcterms:modified xsi:type="dcterms:W3CDTF">2024-09-30T19:27:21Z</dcterms:modified>
</cp:coreProperties>
</file>