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76" r:id="rId6"/>
    <p:sldId id="259" r:id="rId7"/>
    <p:sldId id="261" r:id="rId8"/>
    <p:sldId id="264" r:id="rId9"/>
    <p:sldId id="288" r:id="rId10"/>
    <p:sldId id="290" r:id="rId11"/>
    <p:sldId id="289" r:id="rId12"/>
    <p:sldId id="285" r:id="rId13"/>
    <p:sldId id="267" r:id="rId14"/>
    <p:sldId id="268" r:id="rId15"/>
    <p:sldId id="269" r:id="rId16"/>
    <p:sldId id="291" r:id="rId17"/>
    <p:sldId id="292" r:id="rId18"/>
    <p:sldId id="293" r:id="rId19"/>
    <p:sldId id="294" r:id="rId20"/>
    <p:sldId id="295" r:id="rId21"/>
    <p:sldId id="29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FDC7B-BD3F-42AB-BDBC-505B5DBB001B}" v="4" dt="2024-10-01T21:23:35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X, Joe" userId="ebeb6adc-cdd0-41e7-89a3-3059ebdeda31" providerId="ADAL" clId="{7A8A6494-98D7-4454-9137-C122BA66507E}"/>
    <pc:docChg chg="undo custSel addSld delSld modSld sldOrd">
      <pc:chgData name="COX, Joe" userId="ebeb6adc-cdd0-41e7-89a3-3059ebdeda31" providerId="ADAL" clId="{7A8A6494-98D7-4454-9137-C122BA66507E}" dt="2024-09-27T11:46:01.636" v="839" actId="20577"/>
      <pc:docMkLst>
        <pc:docMk/>
      </pc:docMkLst>
      <pc:sldChg chg="addSp delSp modSp mod">
        <pc:chgData name="COX, Joe" userId="ebeb6adc-cdd0-41e7-89a3-3059ebdeda31" providerId="ADAL" clId="{7A8A6494-98D7-4454-9137-C122BA66507E}" dt="2024-09-27T11:46:01.636" v="839" actId="20577"/>
        <pc:sldMkLst>
          <pc:docMk/>
          <pc:sldMk cId="1567657516" sldId="256"/>
        </pc:sldMkLst>
        <pc:spChg chg="mod">
          <ac:chgData name="COX, Joe" userId="ebeb6adc-cdd0-41e7-89a3-3059ebdeda31" providerId="ADAL" clId="{7A8A6494-98D7-4454-9137-C122BA66507E}" dt="2024-09-27T11:46:01.636" v="839" actId="20577"/>
          <ac:spMkLst>
            <pc:docMk/>
            <pc:sldMk cId="1567657516" sldId="256"/>
            <ac:spMk id="2" creationId="{10E97871-D9B7-6181-4361-2D24FC9D07FF}"/>
          </ac:spMkLst>
        </pc:spChg>
        <pc:spChg chg="mod">
          <ac:chgData name="COX, Joe" userId="ebeb6adc-cdd0-41e7-89a3-3059ebdeda31" providerId="ADAL" clId="{7A8A6494-98D7-4454-9137-C122BA66507E}" dt="2024-09-24T22:32:48.016" v="94" actId="20577"/>
          <ac:spMkLst>
            <pc:docMk/>
            <pc:sldMk cId="1567657516" sldId="256"/>
            <ac:spMk id="3" creationId="{568EB59B-E300-E573-5F0F-94DA7106DD30}"/>
          </ac:spMkLst>
        </pc:spChg>
        <pc:picChg chg="add mod">
          <ac:chgData name="COX, Joe" userId="ebeb6adc-cdd0-41e7-89a3-3059ebdeda31" providerId="ADAL" clId="{7A8A6494-98D7-4454-9137-C122BA66507E}" dt="2024-09-25T19:10:42.621" v="156" actId="1076"/>
          <ac:picMkLst>
            <pc:docMk/>
            <pc:sldMk cId="1567657516" sldId="256"/>
            <ac:picMk id="1026" creationId="{1BAC0039-AB0E-14E6-BC4E-2A5BDE3E0126}"/>
          </ac:picMkLst>
        </pc:picChg>
        <pc:picChg chg="del">
          <ac:chgData name="COX, Joe" userId="ebeb6adc-cdd0-41e7-89a3-3059ebdeda31" providerId="ADAL" clId="{7A8A6494-98D7-4454-9137-C122BA66507E}" dt="2024-09-25T19:10:23.790" v="150" actId="478"/>
          <ac:picMkLst>
            <pc:docMk/>
            <pc:sldMk cId="1567657516" sldId="256"/>
            <ac:picMk id="1028" creationId="{38766ECC-4932-3F77-D147-35828E59F43C}"/>
          </ac:picMkLst>
        </pc:picChg>
      </pc:sldChg>
      <pc:sldChg chg="modSp mod">
        <pc:chgData name="COX, Joe" userId="ebeb6adc-cdd0-41e7-89a3-3059ebdeda31" providerId="ADAL" clId="{7A8A6494-98D7-4454-9137-C122BA66507E}" dt="2024-09-24T22:34:02.860" v="122" actId="20577"/>
        <pc:sldMkLst>
          <pc:docMk/>
          <pc:sldMk cId="3688224431" sldId="257"/>
        </pc:sldMkLst>
        <pc:spChg chg="mod">
          <ac:chgData name="COX, Joe" userId="ebeb6adc-cdd0-41e7-89a3-3059ebdeda31" providerId="ADAL" clId="{7A8A6494-98D7-4454-9137-C122BA66507E}" dt="2024-09-24T22:34:02.860" v="122" actId="20577"/>
          <ac:spMkLst>
            <pc:docMk/>
            <pc:sldMk cId="3688224431" sldId="257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7A8A6494-98D7-4454-9137-C122BA66507E}" dt="2024-09-25T19:15:21.344" v="171" actId="20577"/>
        <pc:sldMkLst>
          <pc:docMk/>
          <pc:sldMk cId="3339186047" sldId="259"/>
        </pc:sldMkLst>
        <pc:spChg chg="mod">
          <ac:chgData name="COX, Joe" userId="ebeb6adc-cdd0-41e7-89a3-3059ebdeda31" providerId="ADAL" clId="{7A8A6494-98D7-4454-9137-C122BA66507E}" dt="2024-09-25T19:14:47.519" v="164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19:15:21.344" v="171" actId="20577"/>
          <ac:spMkLst>
            <pc:docMk/>
            <pc:sldMk cId="3339186047" sldId="259"/>
            <ac:spMk id="3" creationId="{9200A117-EA03-BA5E-CD6F-4259D32A729F}"/>
          </ac:spMkLst>
        </pc:spChg>
      </pc:sldChg>
      <pc:sldChg chg="delSp modSp del mod">
        <pc:chgData name="COX, Joe" userId="ebeb6adc-cdd0-41e7-89a3-3059ebdeda31" providerId="ADAL" clId="{7A8A6494-98D7-4454-9137-C122BA66507E}" dt="2024-09-25T19:16:27.014" v="197" actId="2696"/>
        <pc:sldMkLst>
          <pc:docMk/>
          <pc:sldMk cId="3586885555" sldId="260"/>
        </pc:sldMkLst>
        <pc:spChg chg="mod">
          <ac:chgData name="COX, Joe" userId="ebeb6adc-cdd0-41e7-89a3-3059ebdeda31" providerId="ADAL" clId="{7A8A6494-98D7-4454-9137-C122BA66507E}" dt="2024-09-25T19:16:19.794" v="195" actId="20577"/>
          <ac:spMkLst>
            <pc:docMk/>
            <pc:sldMk cId="3586885555" sldId="260"/>
            <ac:spMk id="2" creationId="{A118F038-D351-55F4-3739-AC5DAA3376AF}"/>
          </ac:spMkLst>
        </pc:spChg>
        <pc:picChg chg="del">
          <ac:chgData name="COX, Joe" userId="ebeb6adc-cdd0-41e7-89a3-3059ebdeda31" providerId="ADAL" clId="{7A8A6494-98D7-4454-9137-C122BA66507E}" dt="2024-09-25T19:16:22.174" v="196" actId="478"/>
          <ac:picMkLst>
            <pc:docMk/>
            <pc:sldMk cId="3586885555" sldId="260"/>
            <ac:picMk id="4" creationId="{A83070BF-1633-7CDD-15F3-51A6BBDFE47C}"/>
          </ac:picMkLst>
        </pc:picChg>
      </pc:sldChg>
      <pc:sldChg chg="modSp mod">
        <pc:chgData name="COX, Joe" userId="ebeb6adc-cdd0-41e7-89a3-3059ebdeda31" providerId="ADAL" clId="{7A8A6494-98D7-4454-9137-C122BA66507E}" dt="2024-09-25T20:01:11.616" v="228" actId="20577"/>
        <pc:sldMkLst>
          <pc:docMk/>
          <pc:sldMk cId="1019221391" sldId="261"/>
        </pc:sldMkLst>
        <pc:spChg chg="mod">
          <ac:chgData name="COX, Joe" userId="ebeb6adc-cdd0-41e7-89a3-3059ebdeda31" providerId="ADAL" clId="{7A8A6494-98D7-4454-9137-C122BA66507E}" dt="2024-09-25T19:16:38.415" v="223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01:11.616" v="228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addSp delSp modSp mod">
        <pc:chgData name="COX, Joe" userId="ebeb6adc-cdd0-41e7-89a3-3059ebdeda31" providerId="ADAL" clId="{7A8A6494-98D7-4454-9137-C122BA66507E}" dt="2024-09-25T20:14:31.038" v="348" actId="1076"/>
        <pc:sldMkLst>
          <pc:docMk/>
          <pc:sldMk cId="909891375" sldId="262"/>
        </pc:sldMkLst>
        <pc:spChg chg="mod">
          <ac:chgData name="COX, Joe" userId="ebeb6adc-cdd0-41e7-89a3-3059ebdeda31" providerId="ADAL" clId="{7A8A6494-98D7-4454-9137-C122BA66507E}" dt="2024-09-25T20:07:59.115" v="255" actId="20577"/>
          <ac:spMkLst>
            <pc:docMk/>
            <pc:sldMk cId="909891375" sldId="262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08:48.884" v="261" actId="22"/>
          <ac:spMkLst>
            <pc:docMk/>
            <pc:sldMk cId="909891375" sldId="262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10:58.093" v="312" actId="1076"/>
          <ac:spMkLst>
            <pc:docMk/>
            <pc:sldMk cId="909891375" sldId="262"/>
            <ac:spMk id="6" creationId="{D73E1687-4F97-248C-5425-26B187374050}"/>
          </ac:spMkLst>
        </pc:spChg>
        <pc:spChg chg="add mod">
          <ac:chgData name="COX, Joe" userId="ebeb6adc-cdd0-41e7-89a3-3059ebdeda31" providerId="ADAL" clId="{7A8A6494-98D7-4454-9137-C122BA66507E}" dt="2024-09-25T20:14:31.038" v="348" actId="1076"/>
          <ac:spMkLst>
            <pc:docMk/>
            <pc:sldMk cId="909891375" sldId="262"/>
            <ac:spMk id="7" creationId="{434C5CE5-C587-D9BD-EB5C-19F1A012AFAF}"/>
          </ac:spMkLst>
        </pc:spChg>
        <pc:picChg chg="add mod ord">
          <ac:chgData name="COX, Joe" userId="ebeb6adc-cdd0-41e7-89a3-3059ebdeda31" providerId="ADAL" clId="{7A8A6494-98D7-4454-9137-C122BA66507E}" dt="2024-09-25T20:09:39.109" v="265" actId="1076"/>
          <ac:picMkLst>
            <pc:docMk/>
            <pc:sldMk cId="909891375" sldId="262"/>
            <ac:picMk id="5" creationId="{13D441A4-23DF-6336-BECB-3B85A1F47D94}"/>
          </ac:picMkLst>
        </pc:picChg>
      </pc:sldChg>
      <pc:sldChg chg="del">
        <pc:chgData name="COX, Joe" userId="ebeb6adc-cdd0-41e7-89a3-3059ebdeda31" providerId="ADAL" clId="{7A8A6494-98D7-4454-9137-C122BA66507E}" dt="2024-09-25T20:07:46.128" v="247" actId="2696"/>
        <pc:sldMkLst>
          <pc:docMk/>
          <pc:sldMk cId="951813916" sldId="263"/>
        </pc:sldMkLst>
      </pc:sldChg>
      <pc:sldChg chg="addSp delSp modSp mod ord">
        <pc:chgData name="COX, Joe" userId="ebeb6adc-cdd0-41e7-89a3-3059ebdeda31" providerId="ADAL" clId="{7A8A6494-98D7-4454-9137-C122BA66507E}" dt="2024-09-25T20:20:56.536" v="390" actId="2711"/>
        <pc:sldMkLst>
          <pc:docMk/>
          <pc:sldMk cId="37991377" sldId="264"/>
        </pc:sldMkLst>
        <pc:spChg chg="mod">
          <ac:chgData name="COX, Joe" userId="ebeb6adc-cdd0-41e7-89a3-3059ebdeda31" providerId="ADAL" clId="{7A8A6494-98D7-4454-9137-C122BA66507E}" dt="2024-09-25T20:18:43.608" v="378" actId="20577"/>
          <ac:spMkLst>
            <pc:docMk/>
            <pc:sldMk cId="37991377" sldId="264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17:41.058" v="359" actId="478"/>
          <ac:spMkLst>
            <pc:docMk/>
            <pc:sldMk cId="37991377" sldId="264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20:56.536" v="390" actId="2711"/>
          <ac:spMkLst>
            <pc:docMk/>
            <pc:sldMk cId="37991377" sldId="264"/>
            <ac:spMk id="5" creationId="{44B6E10F-D3A9-666A-C970-5216B29CC370}"/>
          </ac:spMkLst>
        </pc:spChg>
      </pc:sldChg>
      <pc:sldChg chg="del">
        <pc:chgData name="COX, Joe" userId="ebeb6adc-cdd0-41e7-89a3-3059ebdeda31" providerId="ADAL" clId="{7A8A6494-98D7-4454-9137-C122BA66507E}" dt="2024-09-25T20:21:12.565" v="391" actId="2696"/>
        <pc:sldMkLst>
          <pc:docMk/>
          <pc:sldMk cId="2446792321" sldId="265"/>
        </pc:sldMkLst>
      </pc:sldChg>
      <pc:sldChg chg="addSp delSp modSp mod">
        <pc:chgData name="COX, Joe" userId="ebeb6adc-cdd0-41e7-89a3-3059ebdeda31" providerId="ADAL" clId="{7A8A6494-98D7-4454-9137-C122BA66507E}" dt="2024-09-25T20:28:24.814" v="408" actId="1076"/>
        <pc:sldMkLst>
          <pc:docMk/>
          <pc:sldMk cId="3662392070" sldId="266"/>
        </pc:sldMkLst>
        <pc:spChg chg="mod">
          <ac:chgData name="COX, Joe" userId="ebeb6adc-cdd0-41e7-89a3-3059ebdeda31" providerId="ADAL" clId="{7A8A6494-98D7-4454-9137-C122BA66507E}" dt="2024-09-25T20:21:31.382" v="398" actId="20577"/>
          <ac:spMkLst>
            <pc:docMk/>
            <pc:sldMk cId="3662392070" sldId="266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23:36.094" v="401" actId="478"/>
          <ac:spMkLst>
            <pc:docMk/>
            <pc:sldMk cId="3662392070" sldId="266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27:59.893" v="406" actId="1076"/>
          <ac:spMkLst>
            <pc:docMk/>
            <pc:sldMk cId="3662392070" sldId="266"/>
            <ac:spMk id="4" creationId="{BE0C74C9-70C3-7729-887F-90E58EC41358}"/>
          </ac:spMkLst>
        </pc:spChg>
        <pc:picChg chg="add mod">
          <ac:chgData name="COX, Joe" userId="ebeb6adc-cdd0-41e7-89a3-3059ebdeda31" providerId="ADAL" clId="{7A8A6494-98D7-4454-9137-C122BA66507E}" dt="2024-09-25T20:28:24.814" v="408" actId="1076"/>
          <ac:picMkLst>
            <pc:docMk/>
            <pc:sldMk cId="3662392070" sldId="266"/>
            <ac:picMk id="6" creationId="{31191AAE-7B2E-6080-76D3-9F6B290069CD}"/>
          </ac:picMkLst>
        </pc:picChg>
      </pc:sldChg>
      <pc:sldChg chg="modSp mod">
        <pc:chgData name="COX, Joe" userId="ebeb6adc-cdd0-41e7-89a3-3059ebdeda31" providerId="ADAL" clId="{7A8A6494-98D7-4454-9137-C122BA66507E}" dt="2024-09-25T20:57:08.137" v="724" actId="20577"/>
        <pc:sldMkLst>
          <pc:docMk/>
          <pc:sldMk cId="2396278435" sldId="267"/>
        </pc:sldMkLst>
        <pc:spChg chg="mod">
          <ac:chgData name="COX, Joe" userId="ebeb6adc-cdd0-41e7-89a3-3059ebdeda31" providerId="ADAL" clId="{7A8A6494-98D7-4454-9137-C122BA66507E}" dt="2024-09-25T20:57:08.137" v="724" actId="20577"/>
          <ac:spMkLst>
            <pc:docMk/>
            <pc:sldMk cId="2396278435" sldId="267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7A8A6494-98D7-4454-9137-C122BA66507E}" dt="2024-09-25T20:58:34.575" v="741" actId="20577"/>
        <pc:sldMkLst>
          <pc:docMk/>
          <pc:sldMk cId="2658663622" sldId="268"/>
        </pc:sldMkLst>
        <pc:spChg chg="mod">
          <ac:chgData name="COX, Joe" userId="ebeb6adc-cdd0-41e7-89a3-3059ebdeda31" providerId="ADAL" clId="{7A8A6494-98D7-4454-9137-C122BA66507E}" dt="2024-09-25T20:58:01.960" v="734" actId="20577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8:34.575" v="741" actId="20577"/>
          <ac:spMkLst>
            <pc:docMk/>
            <pc:sldMk cId="2658663622" sldId="268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7A8A6494-98D7-4454-9137-C122BA66507E}" dt="2024-09-25T21:02:52.246" v="751" actId="20577"/>
        <pc:sldMkLst>
          <pc:docMk/>
          <pc:sldMk cId="1666098568" sldId="269"/>
        </pc:sldMkLst>
        <pc:spChg chg="mod">
          <ac:chgData name="COX, Joe" userId="ebeb6adc-cdd0-41e7-89a3-3059ebdeda31" providerId="ADAL" clId="{7A8A6494-98D7-4454-9137-C122BA66507E}" dt="2024-09-25T21:02:22.909" v="746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2:52.246" v="751" actId="20577"/>
          <ac:spMkLst>
            <pc:docMk/>
            <pc:sldMk cId="1666098568" sldId="269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03:21.635" v="752" actId="2696"/>
        <pc:sldMkLst>
          <pc:docMk/>
          <pc:sldMk cId="630103129" sldId="270"/>
        </pc:sldMkLst>
      </pc:sldChg>
      <pc:sldChg chg="del">
        <pc:chgData name="COX, Joe" userId="ebeb6adc-cdd0-41e7-89a3-3059ebdeda31" providerId="ADAL" clId="{7A8A6494-98D7-4454-9137-C122BA66507E}" dt="2024-09-25T21:03:24.637" v="753" actId="2696"/>
        <pc:sldMkLst>
          <pc:docMk/>
          <pc:sldMk cId="2353890623" sldId="271"/>
        </pc:sldMkLst>
      </pc:sldChg>
      <pc:sldChg chg="modSp mod">
        <pc:chgData name="COX, Joe" userId="ebeb6adc-cdd0-41e7-89a3-3059ebdeda31" providerId="ADAL" clId="{7A8A6494-98D7-4454-9137-C122BA66507E}" dt="2024-09-25T21:09:26.880" v="813" actId="20577"/>
        <pc:sldMkLst>
          <pc:docMk/>
          <pc:sldMk cId="1877734180" sldId="272"/>
        </pc:sldMkLst>
        <pc:spChg chg="mod">
          <ac:chgData name="COX, Joe" userId="ebeb6adc-cdd0-41e7-89a3-3059ebdeda31" providerId="ADAL" clId="{7A8A6494-98D7-4454-9137-C122BA66507E}" dt="2024-09-25T21:09:26.880" v="813" actId="20577"/>
          <ac:spMkLst>
            <pc:docMk/>
            <pc:sldMk cId="1877734180" sldId="272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9:13.238" v="805" actId="27636"/>
          <ac:spMkLst>
            <pc:docMk/>
            <pc:sldMk cId="1877734180" sldId="272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09:44.640" v="814" actId="2696"/>
        <pc:sldMkLst>
          <pc:docMk/>
          <pc:sldMk cId="2633170244" sldId="273"/>
        </pc:sldMkLst>
      </pc:sldChg>
      <pc:sldChg chg="modSp mod">
        <pc:chgData name="COX, Joe" userId="ebeb6adc-cdd0-41e7-89a3-3059ebdeda31" providerId="ADAL" clId="{7A8A6494-98D7-4454-9137-C122BA66507E}" dt="2024-09-25T21:11:24.587" v="831" actId="2711"/>
        <pc:sldMkLst>
          <pc:docMk/>
          <pc:sldMk cId="258470054" sldId="274"/>
        </pc:sldMkLst>
        <pc:spChg chg="mod">
          <ac:chgData name="COX, Joe" userId="ebeb6adc-cdd0-41e7-89a3-3059ebdeda31" providerId="ADAL" clId="{7A8A6494-98D7-4454-9137-C122BA66507E}" dt="2024-09-25T21:11:24.587" v="831" actId="2711"/>
          <ac:spMkLst>
            <pc:docMk/>
            <pc:sldMk cId="258470054" sldId="274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10:52.839" v="827" actId="2696"/>
        <pc:sldMkLst>
          <pc:docMk/>
          <pc:sldMk cId="2367141154" sldId="275"/>
        </pc:sldMkLst>
      </pc:sldChg>
      <pc:sldChg chg="modSp mod">
        <pc:chgData name="COX, Joe" userId="ebeb6adc-cdd0-41e7-89a3-3059ebdeda31" providerId="ADAL" clId="{7A8A6494-98D7-4454-9137-C122BA66507E}" dt="2024-09-25T19:11:46.347" v="160" actId="20577"/>
        <pc:sldMkLst>
          <pc:docMk/>
          <pc:sldMk cId="4214989357" sldId="276"/>
        </pc:sldMkLst>
        <pc:spChg chg="mod">
          <ac:chgData name="COX, Joe" userId="ebeb6adc-cdd0-41e7-89a3-3059ebdeda31" providerId="ADAL" clId="{7A8A6494-98D7-4454-9137-C122BA66507E}" dt="2024-09-25T19:11:46.347" v="160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7A8A6494-98D7-4454-9137-C122BA66507E}" dt="2024-09-25T21:10:44.533" v="826" actId="113"/>
        <pc:sldMkLst>
          <pc:docMk/>
          <pc:sldMk cId="1409654721" sldId="278"/>
        </pc:sldMkLst>
        <pc:spChg chg="mod">
          <ac:chgData name="COX, Joe" userId="ebeb6adc-cdd0-41e7-89a3-3059ebdeda31" providerId="ADAL" clId="{7A8A6494-98D7-4454-9137-C122BA66507E}" dt="2024-09-25T21:10:44.533" v="826" actId="113"/>
          <ac:spMkLst>
            <pc:docMk/>
            <pc:sldMk cId="1409654721" sldId="278"/>
            <ac:spMk id="3" creationId="{9200A117-EA03-BA5E-CD6F-4259D32A729F}"/>
          </ac:spMkLst>
        </pc:spChg>
      </pc:sldChg>
      <pc:sldChg chg="modSp add mod ord">
        <pc:chgData name="COX, Joe" userId="ebeb6adc-cdd0-41e7-89a3-3059ebdeda31" providerId="ADAL" clId="{7A8A6494-98D7-4454-9137-C122BA66507E}" dt="2024-09-24T22:37:08.232" v="149" actId="20577"/>
        <pc:sldMkLst>
          <pc:docMk/>
          <pc:sldMk cId="336644530" sldId="279"/>
        </pc:sldMkLst>
        <pc:spChg chg="mod">
          <ac:chgData name="COX, Joe" userId="ebeb6adc-cdd0-41e7-89a3-3059ebdeda31" providerId="ADAL" clId="{7A8A6494-98D7-4454-9137-C122BA66507E}" dt="2024-09-24T22:34:35.027" v="130" actId="20577"/>
          <ac:spMkLst>
            <pc:docMk/>
            <pc:sldMk cId="336644530" sldId="27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4T22:37:08.232" v="149" actId="20577"/>
          <ac:spMkLst>
            <pc:docMk/>
            <pc:sldMk cId="336644530" sldId="279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7A8A6494-98D7-4454-9137-C122BA66507E}" dt="2024-09-25T20:52:48.443" v="530" actId="20577"/>
        <pc:sldMkLst>
          <pc:docMk/>
          <pc:sldMk cId="2045649068" sldId="280"/>
        </pc:sldMkLst>
        <pc:spChg chg="mod">
          <ac:chgData name="COX, Joe" userId="ebeb6adc-cdd0-41e7-89a3-3059ebdeda31" providerId="ADAL" clId="{7A8A6494-98D7-4454-9137-C122BA66507E}" dt="2024-09-25T20:52:48.443" v="530" actId="20577"/>
          <ac:spMkLst>
            <pc:docMk/>
            <pc:sldMk cId="2045649068" sldId="280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0:28.562" v="508" actId="255"/>
          <ac:spMkLst>
            <pc:docMk/>
            <pc:sldMk cId="2045649068" sldId="280"/>
            <ac:spMk id="4" creationId="{BE0C74C9-70C3-7729-887F-90E58EC41358}"/>
          </ac:spMkLst>
        </pc:spChg>
        <pc:spChg chg="add mod">
          <ac:chgData name="COX, Joe" userId="ebeb6adc-cdd0-41e7-89a3-3059ebdeda31" providerId="ADAL" clId="{7A8A6494-98D7-4454-9137-C122BA66507E}" dt="2024-09-25T20:51:05.856" v="511" actId="255"/>
          <ac:spMkLst>
            <pc:docMk/>
            <pc:sldMk cId="2045649068" sldId="280"/>
            <ac:spMk id="7" creationId="{A6480823-48DB-84EC-0238-4274E7EE10E4}"/>
          </ac:spMkLst>
        </pc:spChg>
        <pc:picChg chg="add">
          <ac:chgData name="COX, Joe" userId="ebeb6adc-cdd0-41e7-89a3-3059ebdeda31" providerId="ADAL" clId="{7A8A6494-98D7-4454-9137-C122BA66507E}" dt="2024-09-25T20:49:53.635" v="486" actId="22"/>
          <ac:picMkLst>
            <pc:docMk/>
            <pc:sldMk cId="2045649068" sldId="280"/>
            <ac:picMk id="5" creationId="{96E60000-39F9-C959-ECC8-71B376316528}"/>
          </ac:picMkLst>
        </pc:picChg>
        <pc:picChg chg="del">
          <ac:chgData name="COX, Joe" userId="ebeb6adc-cdd0-41e7-89a3-3059ebdeda31" providerId="ADAL" clId="{7A8A6494-98D7-4454-9137-C122BA66507E}" dt="2024-09-25T20:49:14.880" v="485" actId="478"/>
          <ac:picMkLst>
            <pc:docMk/>
            <pc:sldMk cId="2045649068" sldId="280"/>
            <ac:picMk id="6" creationId="{31191AAE-7B2E-6080-76D3-9F6B290069CD}"/>
          </ac:picMkLst>
        </pc:picChg>
      </pc:sldChg>
      <pc:sldChg chg="addSp delSp modSp add mod ord">
        <pc:chgData name="COX, Joe" userId="ebeb6adc-cdd0-41e7-89a3-3059ebdeda31" providerId="ADAL" clId="{7A8A6494-98D7-4454-9137-C122BA66507E}" dt="2024-09-25T20:35:31.955" v="424" actId="1076"/>
        <pc:sldMkLst>
          <pc:docMk/>
          <pc:sldMk cId="2454226963" sldId="281"/>
        </pc:sldMkLst>
        <pc:spChg chg="add mod">
          <ac:chgData name="COX, Joe" userId="ebeb6adc-cdd0-41e7-89a3-3059ebdeda31" providerId="ADAL" clId="{7A8A6494-98D7-4454-9137-C122BA66507E}" dt="2024-09-25T20:34:35.669" v="420" actId="1076"/>
          <ac:spMkLst>
            <pc:docMk/>
            <pc:sldMk cId="2454226963" sldId="281"/>
            <ac:spMk id="3" creationId="{36B8DC0C-2ED1-EF44-8120-2469AEDFAD04}"/>
          </ac:spMkLst>
        </pc:spChg>
        <pc:spChg chg="mod">
          <ac:chgData name="COX, Joe" userId="ebeb6adc-cdd0-41e7-89a3-3059ebdeda31" providerId="ADAL" clId="{7A8A6494-98D7-4454-9137-C122BA66507E}" dt="2024-09-25T20:31:59.678" v="414" actId="2711"/>
          <ac:spMkLst>
            <pc:docMk/>
            <pc:sldMk cId="2454226963" sldId="281"/>
            <ac:spMk id="4" creationId="{BE0C74C9-70C3-7729-887F-90E58EC41358}"/>
          </ac:spMkLst>
        </pc:spChg>
        <pc:picChg chg="del">
          <ac:chgData name="COX, Joe" userId="ebeb6adc-cdd0-41e7-89a3-3059ebdeda31" providerId="ADAL" clId="{7A8A6494-98D7-4454-9137-C122BA66507E}" dt="2024-09-25T20:33:54.883" v="415" actId="478"/>
          <ac:picMkLst>
            <pc:docMk/>
            <pc:sldMk cId="2454226963" sldId="281"/>
            <ac:picMk id="6" creationId="{31191AAE-7B2E-6080-76D3-9F6B290069CD}"/>
          </ac:picMkLst>
        </pc:picChg>
        <pc:picChg chg="add mod">
          <ac:chgData name="COX, Joe" userId="ebeb6adc-cdd0-41e7-89a3-3059ebdeda31" providerId="ADAL" clId="{7A8A6494-98D7-4454-9137-C122BA66507E}" dt="2024-09-25T20:35:03.015" v="422" actId="1076"/>
          <ac:picMkLst>
            <pc:docMk/>
            <pc:sldMk cId="2454226963" sldId="281"/>
            <ac:picMk id="7" creationId="{D4F58478-0BAC-1AEC-62ED-830E86B86F24}"/>
          </ac:picMkLst>
        </pc:picChg>
        <pc:picChg chg="add mod">
          <ac:chgData name="COX, Joe" userId="ebeb6adc-cdd0-41e7-89a3-3059ebdeda31" providerId="ADAL" clId="{7A8A6494-98D7-4454-9137-C122BA66507E}" dt="2024-09-25T20:35:31.955" v="424" actId="1076"/>
          <ac:picMkLst>
            <pc:docMk/>
            <pc:sldMk cId="2454226963" sldId="281"/>
            <ac:picMk id="11" creationId="{F96387AD-6E8A-4766-F47F-C3295A261B24}"/>
          </ac:picMkLst>
        </pc:picChg>
      </pc:sldChg>
      <pc:sldChg chg="modSp add mod ord">
        <pc:chgData name="COX, Joe" userId="ebeb6adc-cdd0-41e7-89a3-3059ebdeda31" providerId="ADAL" clId="{7A8A6494-98D7-4454-9137-C122BA66507E}" dt="2024-09-25T20:38:35.491" v="456" actId="255"/>
        <pc:sldMkLst>
          <pc:docMk/>
          <pc:sldMk cId="3184770496" sldId="282"/>
        </pc:sldMkLst>
        <pc:spChg chg="mod">
          <ac:chgData name="COX, Joe" userId="ebeb6adc-cdd0-41e7-89a3-3059ebdeda31" providerId="ADAL" clId="{7A8A6494-98D7-4454-9137-C122BA66507E}" dt="2024-09-25T20:36:12.182" v="441" actId="20577"/>
          <ac:spMkLst>
            <pc:docMk/>
            <pc:sldMk cId="3184770496" sldId="282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38:35.491" v="456" actId="255"/>
          <ac:spMkLst>
            <pc:docMk/>
            <pc:sldMk cId="3184770496" sldId="282"/>
            <ac:spMk id="5" creationId="{44B6E10F-D3A9-666A-C970-5216B29CC370}"/>
          </ac:spMkLst>
        </pc:spChg>
      </pc:sldChg>
      <pc:sldChg chg="modSp add mod">
        <pc:chgData name="COX, Joe" userId="ebeb6adc-cdd0-41e7-89a3-3059ebdeda31" providerId="ADAL" clId="{7A8A6494-98D7-4454-9137-C122BA66507E}" dt="2024-09-25T20:44:45.175" v="484" actId="2711"/>
        <pc:sldMkLst>
          <pc:docMk/>
          <pc:sldMk cId="706493321" sldId="283"/>
        </pc:sldMkLst>
        <pc:spChg chg="mod">
          <ac:chgData name="COX, Joe" userId="ebeb6adc-cdd0-41e7-89a3-3059ebdeda31" providerId="ADAL" clId="{7A8A6494-98D7-4454-9137-C122BA66507E}" dt="2024-09-25T20:43:28.656" v="471" actId="20577"/>
          <ac:spMkLst>
            <pc:docMk/>
            <pc:sldMk cId="706493321" sldId="283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44:45.175" v="484" actId="2711"/>
          <ac:spMkLst>
            <pc:docMk/>
            <pc:sldMk cId="706493321" sldId="283"/>
            <ac:spMk id="5" creationId="{44B6E10F-D3A9-666A-C970-5216B29CC370}"/>
          </ac:spMkLst>
        </pc:spChg>
      </pc:sldChg>
      <pc:sldChg chg="addSp delSp modSp add mod ord">
        <pc:chgData name="COX, Joe" userId="ebeb6adc-cdd0-41e7-89a3-3059ebdeda31" providerId="ADAL" clId="{7A8A6494-98D7-4454-9137-C122BA66507E}" dt="2024-09-25T20:54:51.635" v="564" actId="1076"/>
        <pc:sldMkLst>
          <pc:docMk/>
          <pc:sldMk cId="2227803308" sldId="284"/>
        </pc:sldMkLst>
        <pc:spChg chg="mod">
          <ac:chgData name="COX, Joe" userId="ebeb6adc-cdd0-41e7-89a3-3059ebdeda31" providerId="ADAL" clId="{7A8A6494-98D7-4454-9137-C122BA66507E}" dt="2024-09-25T20:52:56.326" v="542" actId="20577"/>
          <ac:spMkLst>
            <pc:docMk/>
            <pc:sldMk cId="2227803308" sldId="284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4:05.545" v="560" actId="20577"/>
          <ac:spMkLst>
            <pc:docMk/>
            <pc:sldMk cId="2227803308" sldId="284"/>
            <ac:spMk id="4" creationId="{BE0C74C9-70C3-7729-887F-90E58EC41358}"/>
          </ac:spMkLst>
        </pc:spChg>
        <pc:picChg chg="add del mod">
          <ac:chgData name="COX, Joe" userId="ebeb6adc-cdd0-41e7-89a3-3059ebdeda31" providerId="ADAL" clId="{7A8A6494-98D7-4454-9137-C122BA66507E}" dt="2024-09-25T20:53:47.934" v="543" actId="478"/>
          <ac:picMkLst>
            <pc:docMk/>
            <pc:sldMk cId="2227803308" sldId="284"/>
            <ac:picMk id="5" creationId="{47982499-A13D-9784-5157-B42E42248677}"/>
          </ac:picMkLst>
        </pc:picChg>
        <pc:picChg chg="del">
          <ac:chgData name="COX, Joe" userId="ebeb6adc-cdd0-41e7-89a3-3059ebdeda31" providerId="ADAL" clId="{7A8A6494-98D7-4454-9137-C122BA66507E}" dt="2024-09-25T20:52:23.100" v="516" actId="478"/>
          <ac:picMkLst>
            <pc:docMk/>
            <pc:sldMk cId="2227803308" sldId="284"/>
            <ac:picMk id="6" creationId="{31191AAE-7B2E-6080-76D3-9F6B290069CD}"/>
          </ac:picMkLst>
        </pc:picChg>
        <pc:picChg chg="add mod">
          <ac:chgData name="COX, Joe" userId="ebeb6adc-cdd0-41e7-89a3-3059ebdeda31" providerId="ADAL" clId="{7A8A6494-98D7-4454-9137-C122BA66507E}" dt="2024-09-25T20:54:51.635" v="564" actId="1076"/>
          <ac:picMkLst>
            <pc:docMk/>
            <pc:sldMk cId="2227803308" sldId="284"/>
            <ac:picMk id="9" creationId="{00FCC2CF-86CF-C78C-563F-A4A437BCBE20}"/>
          </ac:picMkLst>
        </pc:picChg>
      </pc:sldChg>
      <pc:sldChg chg="modSp add mod ord">
        <pc:chgData name="COX, Joe" userId="ebeb6adc-cdd0-41e7-89a3-3059ebdeda31" providerId="ADAL" clId="{7A8A6494-98D7-4454-9137-C122BA66507E}" dt="2024-09-25T20:56:44.053" v="714" actId="20577"/>
        <pc:sldMkLst>
          <pc:docMk/>
          <pc:sldMk cId="5696652" sldId="285"/>
        </pc:sldMkLst>
        <pc:spChg chg="mod">
          <ac:chgData name="COX, Joe" userId="ebeb6adc-cdd0-41e7-89a3-3059ebdeda31" providerId="ADAL" clId="{7A8A6494-98D7-4454-9137-C122BA66507E}" dt="2024-09-25T20:55:34.455" v="601" actId="20577"/>
          <ac:spMkLst>
            <pc:docMk/>
            <pc:sldMk cId="5696652" sldId="285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6:44.053" v="714" actId="20577"/>
          <ac:spMkLst>
            <pc:docMk/>
            <pc:sldMk cId="5696652" sldId="285"/>
            <ac:spMk id="5" creationId="{44B6E10F-D3A9-666A-C970-5216B29CC370}"/>
          </ac:spMkLst>
        </pc:spChg>
      </pc:sldChg>
      <pc:sldChg chg="addSp modSp add mod">
        <pc:chgData name="COX, Joe" userId="ebeb6adc-cdd0-41e7-89a3-3059ebdeda31" providerId="ADAL" clId="{7A8A6494-98D7-4454-9137-C122BA66507E}" dt="2024-09-25T21:06:05.415" v="781" actId="2711"/>
        <pc:sldMkLst>
          <pc:docMk/>
          <pc:sldMk cId="201998591" sldId="286"/>
        </pc:sldMkLst>
        <pc:spChg chg="mod">
          <ac:chgData name="COX, Joe" userId="ebeb6adc-cdd0-41e7-89a3-3059ebdeda31" providerId="ADAL" clId="{7A8A6494-98D7-4454-9137-C122BA66507E}" dt="2024-09-25T21:03:35.125" v="761" actId="20577"/>
          <ac:spMkLst>
            <pc:docMk/>
            <pc:sldMk cId="201998591" sldId="286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6:05.415" v="781" actId="2711"/>
          <ac:spMkLst>
            <pc:docMk/>
            <pc:sldMk cId="201998591" sldId="286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1:05:58.863" v="780" actId="1076"/>
          <ac:spMkLst>
            <pc:docMk/>
            <pc:sldMk cId="201998591" sldId="286"/>
            <ac:spMk id="6" creationId="{30819635-3DC6-8BB6-072E-7C78F2A08459}"/>
          </ac:spMkLst>
        </pc:spChg>
        <pc:picChg chg="add mod">
          <ac:chgData name="COX, Joe" userId="ebeb6adc-cdd0-41e7-89a3-3059ebdeda31" providerId="ADAL" clId="{7A8A6494-98D7-4454-9137-C122BA66507E}" dt="2024-09-25T21:05:01.557" v="774" actId="1076"/>
          <ac:picMkLst>
            <pc:docMk/>
            <pc:sldMk cId="201998591" sldId="286"/>
            <ac:picMk id="5" creationId="{BF7C31D6-9DEE-E1D6-4704-176E56D121CA}"/>
          </ac:picMkLst>
        </pc:picChg>
      </pc:sldChg>
      <pc:sldChg chg="modSp add mod ord">
        <pc:chgData name="COX, Joe" userId="ebeb6adc-cdd0-41e7-89a3-3059ebdeda31" providerId="ADAL" clId="{7A8A6494-98D7-4454-9137-C122BA66507E}" dt="2024-09-25T21:08:29.752" v="797" actId="2711"/>
        <pc:sldMkLst>
          <pc:docMk/>
          <pc:sldMk cId="876574090" sldId="287"/>
        </pc:sldMkLst>
        <pc:spChg chg="mod">
          <ac:chgData name="COX, Joe" userId="ebeb6adc-cdd0-41e7-89a3-3059ebdeda31" providerId="ADAL" clId="{7A8A6494-98D7-4454-9137-C122BA66507E}" dt="2024-09-25T21:07:59.984" v="791" actId="20577"/>
          <ac:spMkLst>
            <pc:docMk/>
            <pc:sldMk cId="876574090" sldId="287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8:29.752" v="797" actId="2711"/>
          <ac:spMkLst>
            <pc:docMk/>
            <pc:sldMk cId="876574090" sldId="287"/>
            <ac:spMk id="3" creationId="{9200A117-EA03-BA5E-CD6F-4259D32A729F}"/>
          </ac:spMkLst>
        </pc:spChg>
      </pc:sldChg>
    </pc:docChg>
  </pc:docChgLst>
  <pc:docChgLst>
    <pc:chgData name="COX, Joe" userId="ebeb6adc-cdd0-41e7-89a3-3059ebdeda31" providerId="ADAL" clId="{0FDFDC7B-BD3F-42AB-BDBC-505B5DBB001B}"/>
    <pc:docChg chg="undo redo custSel addSld delSld modSld">
      <pc:chgData name="COX, Joe" userId="ebeb6adc-cdd0-41e7-89a3-3059ebdeda31" providerId="ADAL" clId="{0FDFDC7B-BD3F-42AB-BDBC-505B5DBB001B}" dt="2024-10-08T20:40:27.856" v="1227" actId="20577"/>
      <pc:docMkLst>
        <pc:docMk/>
      </pc:docMkLst>
      <pc:sldChg chg="modSp mod">
        <pc:chgData name="COX, Joe" userId="ebeb6adc-cdd0-41e7-89a3-3059ebdeda31" providerId="ADAL" clId="{0FDFDC7B-BD3F-42AB-BDBC-505B5DBB001B}" dt="2024-10-01T21:01:00.624" v="28" actId="20577"/>
        <pc:sldMkLst>
          <pc:docMk/>
          <pc:sldMk cId="1567657516" sldId="256"/>
        </pc:sldMkLst>
        <pc:spChg chg="mod">
          <ac:chgData name="COX, Joe" userId="ebeb6adc-cdd0-41e7-89a3-3059ebdeda31" providerId="ADAL" clId="{0FDFDC7B-BD3F-42AB-BDBC-505B5DBB001B}" dt="2024-10-01T21:01:00.624" v="28" actId="20577"/>
          <ac:spMkLst>
            <pc:docMk/>
            <pc:sldMk cId="1567657516" sldId="256"/>
            <ac:spMk id="2" creationId="{10E97871-D9B7-6181-4361-2D24FC9D07FF}"/>
          </ac:spMkLst>
        </pc:spChg>
      </pc:sldChg>
      <pc:sldChg chg="modSp mod">
        <pc:chgData name="COX, Joe" userId="ebeb6adc-cdd0-41e7-89a3-3059ebdeda31" providerId="ADAL" clId="{0FDFDC7B-BD3F-42AB-BDBC-505B5DBB001B}" dt="2024-10-01T21:01:18.002" v="40" actId="20577"/>
        <pc:sldMkLst>
          <pc:docMk/>
          <pc:sldMk cId="3688224431" sldId="257"/>
        </pc:sldMkLst>
        <pc:spChg chg="mod">
          <ac:chgData name="COX, Joe" userId="ebeb6adc-cdd0-41e7-89a3-3059ebdeda31" providerId="ADAL" clId="{0FDFDC7B-BD3F-42AB-BDBC-505B5DBB001B}" dt="2024-10-01T21:01:18.002" v="40" actId="20577"/>
          <ac:spMkLst>
            <pc:docMk/>
            <pc:sldMk cId="3688224431" sldId="257"/>
            <ac:spMk id="3" creationId="{9200A117-EA03-BA5E-CD6F-4259D32A729F}"/>
          </ac:spMkLst>
        </pc:spChg>
      </pc:sldChg>
      <pc:sldChg chg="addSp delSp modSp mod">
        <pc:chgData name="COX, Joe" userId="ebeb6adc-cdd0-41e7-89a3-3059ebdeda31" providerId="ADAL" clId="{0FDFDC7B-BD3F-42AB-BDBC-505B5DBB001B}" dt="2024-10-01T21:01:45.896" v="46" actId="1076"/>
        <pc:sldMkLst>
          <pc:docMk/>
          <pc:sldMk cId="3430296374" sldId="258"/>
        </pc:sldMkLst>
        <pc:picChg chg="add mod">
          <ac:chgData name="COX, Joe" userId="ebeb6adc-cdd0-41e7-89a3-3059ebdeda31" providerId="ADAL" clId="{0FDFDC7B-BD3F-42AB-BDBC-505B5DBB001B}" dt="2024-10-01T21:01:45.896" v="46" actId="1076"/>
          <ac:picMkLst>
            <pc:docMk/>
            <pc:sldMk cId="3430296374" sldId="258"/>
            <ac:picMk id="3" creationId="{D832A5D7-EC4C-27C6-082E-3689E6972760}"/>
          </ac:picMkLst>
        </pc:picChg>
        <pc:picChg chg="del">
          <ac:chgData name="COX, Joe" userId="ebeb6adc-cdd0-41e7-89a3-3059ebdeda31" providerId="ADAL" clId="{0FDFDC7B-BD3F-42AB-BDBC-505B5DBB001B}" dt="2024-10-01T21:01:38.636" v="43" actId="478"/>
          <ac:picMkLst>
            <pc:docMk/>
            <pc:sldMk cId="3430296374" sldId="258"/>
            <ac:picMk id="2050" creationId="{76B92D91-9018-D4B4-439F-D07B1B7FBB30}"/>
          </ac:picMkLst>
        </pc:picChg>
      </pc:sldChg>
      <pc:sldChg chg="modSp mod">
        <pc:chgData name="COX, Joe" userId="ebeb6adc-cdd0-41e7-89a3-3059ebdeda31" providerId="ADAL" clId="{0FDFDC7B-BD3F-42AB-BDBC-505B5DBB001B}" dt="2024-10-01T21:05:46.090" v="78" actId="2711"/>
        <pc:sldMkLst>
          <pc:docMk/>
          <pc:sldMk cId="3339186047" sldId="259"/>
        </pc:sldMkLst>
        <pc:spChg chg="mod">
          <ac:chgData name="COX, Joe" userId="ebeb6adc-cdd0-41e7-89a3-3059ebdeda31" providerId="ADAL" clId="{0FDFDC7B-BD3F-42AB-BDBC-505B5DBB001B}" dt="2024-10-01T21:05:01.961" v="69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05:46.090" v="78" actId="2711"/>
          <ac:spMkLst>
            <pc:docMk/>
            <pc:sldMk cId="3339186047" sldId="259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0FDFDC7B-BD3F-42AB-BDBC-505B5DBB001B}" dt="2024-10-01T21:08:15.638" v="90" actId="20577"/>
        <pc:sldMkLst>
          <pc:docMk/>
          <pc:sldMk cId="1019221391" sldId="261"/>
        </pc:sldMkLst>
        <pc:spChg chg="mod">
          <ac:chgData name="COX, Joe" userId="ebeb6adc-cdd0-41e7-89a3-3059ebdeda31" providerId="ADAL" clId="{0FDFDC7B-BD3F-42AB-BDBC-505B5DBB001B}" dt="2024-10-01T21:07:54.019" v="85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08:15.638" v="90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delSp modSp del mod">
        <pc:chgData name="COX, Joe" userId="ebeb6adc-cdd0-41e7-89a3-3059ebdeda31" providerId="ADAL" clId="{0FDFDC7B-BD3F-42AB-BDBC-505B5DBB001B}" dt="2024-10-01T21:23:16.698" v="157" actId="2696"/>
        <pc:sldMkLst>
          <pc:docMk/>
          <pc:sldMk cId="909891375" sldId="262"/>
        </pc:sldMkLst>
        <pc:spChg chg="mod">
          <ac:chgData name="COX, Joe" userId="ebeb6adc-cdd0-41e7-89a3-3059ebdeda31" providerId="ADAL" clId="{0FDFDC7B-BD3F-42AB-BDBC-505B5DBB001B}" dt="2024-10-01T21:21:03.178" v="154" actId="20577"/>
          <ac:spMkLst>
            <pc:docMk/>
            <pc:sldMk cId="909891375" sldId="262"/>
            <ac:spMk id="2" creationId="{A118F038-D351-55F4-3739-AC5DAA3376AF}"/>
          </ac:spMkLst>
        </pc:spChg>
        <pc:spChg chg="del mod">
          <ac:chgData name="COX, Joe" userId="ebeb6adc-cdd0-41e7-89a3-3059ebdeda31" providerId="ADAL" clId="{0FDFDC7B-BD3F-42AB-BDBC-505B5DBB001B}" dt="2024-10-01T21:23:08.786" v="156" actId="478"/>
          <ac:spMkLst>
            <pc:docMk/>
            <pc:sldMk cId="909891375" sldId="262"/>
            <ac:spMk id="7" creationId="{434C5CE5-C587-D9BD-EB5C-19F1A012AFAF}"/>
          </ac:spMkLst>
        </pc:spChg>
      </pc:sldChg>
      <pc:sldChg chg="add del">
        <pc:chgData name="COX, Joe" userId="ebeb6adc-cdd0-41e7-89a3-3059ebdeda31" providerId="ADAL" clId="{0FDFDC7B-BD3F-42AB-BDBC-505B5DBB001B}" dt="2024-10-01T21:23:35.715" v="165"/>
        <pc:sldMkLst>
          <pc:docMk/>
          <pc:sldMk cId="1161949843" sldId="262"/>
        </pc:sldMkLst>
      </pc:sldChg>
      <pc:sldChg chg="addSp modSp mod">
        <pc:chgData name="COX, Joe" userId="ebeb6adc-cdd0-41e7-89a3-3059ebdeda31" providerId="ADAL" clId="{0FDFDC7B-BD3F-42AB-BDBC-505B5DBB001B}" dt="2024-10-08T20:39:50.137" v="1224" actId="1076"/>
        <pc:sldMkLst>
          <pc:docMk/>
          <pc:sldMk cId="37991377" sldId="264"/>
        </pc:sldMkLst>
        <pc:spChg chg="mod">
          <ac:chgData name="COX, Joe" userId="ebeb6adc-cdd0-41e7-89a3-3059ebdeda31" providerId="ADAL" clId="{0FDFDC7B-BD3F-42AB-BDBC-505B5DBB001B}" dt="2024-10-01T21:20:45.185" v="139" actId="20577"/>
          <ac:spMkLst>
            <pc:docMk/>
            <pc:sldMk cId="37991377" sldId="264"/>
            <ac:spMk id="5" creationId="{44B6E10F-D3A9-666A-C970-5216B29CC370}"/>
          </ac:spMkLst>
        </pc:spChg>
        <pc:picChg chg="add mod">
          <ac:chgData name="COX, Joe" userId="ebeb6adc-cdd0-41e7-89a3-3059ebdeda31" providerId="ADAL" clId="{0FDFDC7B-BD3F-42AB-BDBC-505B5DBB001B}" dt="2024-10-08T20:39:50.137" v="1224" actId="1076"/>
          <ac:picMkLst>
            <pc:docMk/>
            <pc:sldMk cId="37991377" sldId="264"/>
            <ac:picMk id="4" creationId="{E279EC78-DE39-5E08-5A01-A555E99DEEC0}"/>
          </ac:picMkLst>
        </pc:picChg>
      </pc:sldChg>
      <pc:sldChg chg="modSp del mod">
        <pc:chgData name="COX, Joe" userId="ebeb6adc-cdd0-41e7-89a3-3059ebdeda31" providerId="ADAL" clId="{0FDFDC7B-BD3F-42AB-BDBC-505B5DBB001B}" dt="2024-10-01T21:36:33.823" v="260" actId="2696"/>
        <pc:sldMkLst>
          <pc:docMk/>
          <pc:sldMk cId="3662392070" sldId="266"/>
        </pc:sldMkLst>
        <pc:spChg chg="mod">
          <ac:chgData name="COX, Joe" userId="ebeb6adc-cdd0-41e7-89a3-3059ebdeda31" providerId="ADAL" clId="{0FDFDC7B-BD3F-42AB-BDBC-505B5DBB001B}" dt="2024-10-01T21:36:19.112" v="259" actId="20577"/>
          <ac:spMkLst>
            <pc:docMk/>
            <pc:sldMk cId="3662392070" sldId="266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0FDFDC7B-BD3F-42AB-BDBC-505B5DBB001B}" dt="2024-10-01T21:41:17.524" v="319" actId="20577"/>
        <pc:sldMkLst>
          <pc:docMk/>
          <pc:sldMk cId="2396278435" sldId="267"/>
        </pc:sldMkLst>
        <pc:spChg chg="mod">
          <ac:chgData name="COX, Joe" userId="ebeb6adc-cdd0-41e7-89a3-3059ebdeda31" providerId="ADAL" clId="{0FDFDC7B-BD3F-42AB-BDBC-505B5DBB001B}" dt="2024-10-01T21:41:17.524" v="319" actId="20577"/>
          <ac:spMkLst>
            <pc:docMk/>
            <pc:sldMk cId="2396278435" sldId="267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0FDFDC7B-BD3F-42AB-BDBC-505B5DBB001B}" dt="2024-10-01T21:43:04.013" v="375" actId="20577"/>
        <pc:sldMkLst>
          <pc:docMk/>
          <pc:sldMk cId="2658663622" sldId="268"/>
        </pc:sldMkLst>
        <pc:spChg chg="mod">
          <ac:chgData name="COX, Joe" userId="ebeb6adc-cdd0-41e7-89a3-3059ebdeda31" providerId="ADAL" clId="{0FDFDC7B-BD3F-42AB-BDBC-505B5DBB001B}" dt="2024-10-01T21:43:04.013" v="375" actId="20577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41:51.624" v="331" actId="2711"/>
          <ac:spMkLst>
            <pc:docMk/>
            <pc:sldMk cId="2658663622" sldId="268"/>
            <ac:spMk id="3" creationId="{9200A117-EA03-BA5E-CD6F-4259D32A729F}"/>
          </ac:spMkLst>
        </pc:spChg>
      </pc:sldChg>
      <pc:sldChg chg="addSp modSp mod">
        <pc:chgData name="COX, Joe" userId="ebeb6adc-cdd0-41e7-89a3-3059ebdeda31" providerId="ADAL" clId="{0FDFDC7B-BD3F-42AB-BDBC-505B5DBB001B}" dt="2024-10-01T21:42:55.113" v="366" actId="20577"/>
        <pc:sldMkLst>
          <pc:docMk/>
          <pc:sldMk cId="1666098568" sldId="269"/>
        </pc:sldMkLst>
        <pc:spChg chg="mod">
          <ac:chgData name="COX, Joe" userId="ebeb6adc-cdd0-41e7-89a3-3059ebdeda31" providerId="ADAL" clId="{0FDFDC7B-BD3F-42AB-BDBC-505B5DBB001B}" dt="2024-10-01T21:42:55.113" v="366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42:34.231" v="347" actId="20577"/>
          <ac:spMkLst>
            <pc:docMk/>
            <pc:sldMk cId="1666098568" sldId="269"/>
            <ac:spMk id="3" creationId="{9200A117-EA03-BA5E-CD6F-4259D32A729F}"/>
          </ac:spMkLst>
        </pc:spChg>
        <pc:picChg chg="add mod">
          <ac:chgData name="COX, Joe" userId="ebeb6adc-cdd0-41e7-89a3-3059ebdeda31" providerId="ADAL" clId="{0FDFDC7B-BD3F-42AB-BDBC-505B5DBB001B}" dt="2024-10-01T21:42:42.022" v="351" actId="1076"/>
          <ac:picMkLst>
            <pc:docMk/>
            <pc:sldMk cId="1666098568" sldId="269"/>
            <ac:picMk id="5" creationId="{E12C0444-31D3-A5E1-6994-C5726A9E7689}"/>
          </ac:picMkLst>
        </pc:picChg>
      </pc:sldChg>
      <pc:sldChg chg="del">
        <pc:chgData name="COX, Joe" userId="ebeb6adc-cdd0-41e7-89a3-3059ebdeda31" providerId="ADAL" clId="{0FDFDC7B-BD3F-42AB-BDBC-505B5DBB001B}" dt="2024-10-01T22:17:27.350" v="380" actId="2696"/>
        <pc:sldMkLst>
          <pc:docMk/>
          <pc:sldMk cId="1877734180" sldId="272"/>
        </pc:sldMkLst>
      </pc:sldChg>
      <pc:sldChg chg="del">
        <pc:chgData name="COX, Joe" userId="ebeb6adc-cdd0-41e7-89a3-3059ebdeda31" providerId="ADAL" clId="{0FDFDC7B-BD3F-42AB-BDBC-505B5DBB001B}" dt="2024-10-01T22:17:27.350" v="380" actId="2696"/>
        <pc:sldMkLst>
          <pc:docMk/>
          <pc:sldMk cId="258470054" sldId="274"/>
        </pc:sldMkLst>
      </pc:sldChg>
      <pc:sldChg chg="modSp mod">
        <pc:chgData name="COX, Joe" userId="ebeb6adc-cdd0-41e7-89a3-3059ebdeda31" providerId="ADAL" clId="{0FDFDC7B-BD3F-42AB-BDBC-505B5DBB001B}" dt="2024-10-01T21:02:48.930" v="61" actId="20577"/>
        <pc:sldMkLst>
          <pc:docMk/>
          <pc:sldMk cId="4214989357" sldId="276"/>
        </pc:sldMkLst>
        <pc:spChg chg="mod">
          <ac:chgData name="COX, Joe" userId="ebeb6adc-cdd0-41e7-89a3-3059ebdeda31" providerId="ADAL" clId="{0FDFDC7B-BD3F-42AB-BDBC-505B5DBB001B}" dt="2024-10-01T21:02:48.930" v="61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del">
        <pc:chgData name="COX, Joe" userId="ebeb6adc-cdd0-41e7-89a3-3059ebdeda31" providerId="ADAL" clId="{0FDFDC7B-BD3F-42AB-BDBC-505B5DBB001B}" dt="2024-10-01T22:17:27.350" v="380" actId="2696"/>
        <pc:sldMkLst>
          <pc:docMk/>
          <pc:sldMk cId="1409654721" sldId="278"/>
        </pc:sldMkLst>
      </pc:sldChg>
      <pc:sldChg chg="modSp mod">
        <pc:chgData name="COX, Joe" userId="ebeb6adc-cdd0-41e7-89a3-3059ebdeda31" providerId="ADAL" clId="{0FDFDC7B-BD3F-42AB-BDBC-505B5DBB001B}" dt="2024-10-01T21:02:29.933" v="55" actId="20577"/>
        <pc:sldMkLst>
          <pc:docMk/>
          <pc:sldMk cId="336644530" sldId="279"/>
        </pc:sldMkLst>
        <pc:spChg chg="mod">
          <ac:chgData name="COX, Joe" userId="ebeb6adc-cdd0-41e7-89a3-3059ebdeda31" providerId="ADAL" clId="{0FDFDC7B-BD3F-42AB-BDBC-505B5DBB001B}" dt="2024-10-01T21:02:29.933" v="55" actId="20577"/>
          <ac:spMkLst>
            <pc:docMk/>
            <pc:sldMk cId="336644530" sldId="279"/>
            <ac:spMk id="3" creationId="{9200A117-EA03-BA5E-CD6F-4259D32A729F}"/>
          </ac:spMkLst>
        </pc:spChg>
      </pc:sldChg>
      <pc:sldChg chg="add del">
        <pc:chgData name="COX, Joe" userId="ebeb6adc-cdd0-41e7-89a3-3059ebdeda31" providerId="ADAL" clId="{0FDFDC7B-BD3F-42AB-BDBC-505B5DBB001B}" dt="2024-10-01T21:39:13.771" v="301" actId="2696"/>
        <pc:sldMkLst>
          <pc:docMk/>
          <pc:sldMk cId="2045649068" sldId="280"/>
        </pc:sldMkLst>
      </pc:sldChg>
      <pc:sldChg chg="del">
        <pc:chgData name="COX, Joe" userId="ebeb6adc-cdd0-41e7-89a3-3059ebdeda31" providerId="ADAL" clId="{0FDFDC7B-BD3F-42AB-BDBC-505B5DBB001B}" dt="2024-10-01T21:24:34.265" v="178" actId="2696"/>
        <pc:sldMkLst>
          <pc:docMk/>
          <pc:sldMk cId="2454226963" sldId="281"/>
        </pc:sldMkLst>
      </pc:sldChg>
      <pc:sldChg chg="del">
        <pc:chgData name="COX, Joe" userId="ebeb6adc-cdd0-41e7-89a3-3059ebdeda31" providerId="ADAL" clId="{0FDFDC7B-BD3F-42AB-BDBC-505B5DBB001B}" dt="2024-10-01T21:36:39.118" v="261" actId="2696"/>
        <pc:sldMkLst>
          <pc:docMk/>
          <pc:sldMk cId="3184770496" sldId="282"/>
        </pc:sldMkLst>
      </pc:sldChg>
      <pc:sldChg chg="add del">
        <pc:chgData name="COX, Joe" userId="ebeb6adc-cdd0-41e7-89a3-3059ebdeda31" providerId="ADAL" clId="{0FDFDC7B-BD3F-42AB-BDBC-505B5DBB001B}" dt="2024-10-01T21:39:05.379" v="300" actId="2696"/>
        <pc:sldMkLst>
          <pc:docMk/>
          <pc:sldMk cId="706493321" sldId="283"/>
        </pc:sldMkLst>
      </pc:sldChg>
      <pc:sldChg chg="add del">
        <pc:chgData name="COX, Joe" userId="ebeb6adc-cdd0-41e7-89a3-3059ebdeda31" providerId="ADAL" clId="{0FDFDC7B-BD3F-42AB-BDBC-505B5DBB001B}" dt="2024-10-01T21:40:01.840" v="313" actId="2696"/>
        <pc:sldMkLst>
          <pc:docMk/>
          <pc:sldMk cId="2227803308" sldId="284"/>
        </pc:sldMkLst>
      </pc:sldChg>
      <pc:sldChg chg="modSp add del mod">
        <pc:chgData name="COX, Joe" userId="ebeb6adc-cdd0-41e7-89a3-3059ebdeda31" providerId="ADAL" clId="{0FDFDC7B-BD3F-42AB-BDBC-505B5DBB001B}" dt="2024-10-01T21:39:50.911" v="312" actId="27636"/>
        <pc:sldMkLst>
          <pc:docMk/>
          <pc:sldMk cId="5696652" sldId="285"/>
        </pc:sldMkLst>
        <pc:spChg chg="mod">
          <ac:chgData name="COX, Joe" userId="ebeb6adc-cdd0-41e7-89a3-3059ebdeda31" providerId="ADAL" clId="{0FDFDC7B-BD3F-42AB-BDBC-505B5DBB001B}" dt="2024-10-01T21:39:50.911" v="312" actId="27636"/>
          <ac:spMkLst>
            <pc:docMk/>
            <pc:sldMk cId="5696652" sldId="285"/>
            <ac:spMk id="5" creationId="{44B6E10F-D3A9-666A-C970-5216B29CC370}"/>
          </ac:spMkLst>
        </pc:spChg>
      </pc:sldChg>
      <pc:sldChg chg="delSp modSp del mod">
        <pc:chgData name="COX, Joe" userId="ebeb6adc-cdd0-41e7-89a3-3059ebdeda31" providerId="ADAL" clId="{0FDFDC7B-BD3F-42AB-BDBC-505B5DBB001B}" dt="2024-10-01T22:17:27.350" v="380" actId="2696"/>
        <pc:sldMkLst>
          <pc:docMk/>
          <pc:sldMk cId="201998591" sldId="286"/>
        </pc:sldMkLst>
        <pc:spChg chg="del mod">
          <ac:chgData name="COX, Joe" userId="ebeb6adc-cdd0-41e7-89a3-3059ebdeda31" providerId="ADAL" clId="{0FDFDC7B-BD3F-42AB-BDBC-505B5DBB001B}" dt="2024-10-01T22:17:08.536" v="378" actId="478"/>
          <ac:spMkLst>
            <pc:docMk/>
            <pc:sldMk cId="201998591" sldId="286"/>
            <ac:spMk id="6" creationId="{30819635-3DC6-8BB6-072E-7C78F2A08459}"/>
          </ac:spMkLst>
        </pc:spChg>
        <pc:picChg chg="del">
          <ac:chgData name="COX, Joe" userId="ebeb6adc-cdd0-41e7-89a3-3059ebdeda31" providerId="ADAL" clId="{0FDFDC7B-BD3F-42AB-BDBC-505B5DBB001B}" dt="2024-10-01T22:17:09.398" v="379" actId="478"/>
          <ac:picMkLst>
            <pc:docMk/>
            <pc:sldMk cId="201998591" sldId="286"/>
            <ac:picMk id="5" creationId="{BF7C31D6-9DEE-E1D6-4704-176E56D121CA}"/>
          </ac:picMkLst>
        </pc:picChg>
      </pc:sldChg>
      <pc:sldChg chg="del">
        <pc:chgData name="COX, Joe" userId="ebeb6adc-cdd0-41e7-89a3-3059ebdeda31" providerId="ADAL" clId="{0FDFDC7B-BD3F-42AB-BDBC-505B5DBB001B}" dt="2024-10-01T22:17:27.350" v="380" actId="2696"/>
        <pc:sldMkLst>
          <pc:docMk/>
          <pc:sldMk cId="876574090" sldId="287"/>
        </pc:sldMkLst>
      </pc:sldChg>
      <pc:sldChg chg="addSp delSp modSp add mod">
        <pc:chgData name="COX, Joe" userId="ebeb6adc-cdd0-41e7-89a3-3059ebdeda31" providerId="ADAL" clId="{0FDFDC7B-BD3F-42AB-BDBC-505B5DBB001B}" dt="2024-10-01T21:24:41.539" v="179" actId="20577"/>
        <pc:sldMkLst>
          <pc:docMk/>
          <pc:sldMk cId="2324064300" sldId="288"/>
        </pc:sldMkLst>
        <pc:spChg chg="mod">
          <ac:chgData name="COX, Joe" userId="ebeb6adc-cdd0-41e7-89a3-3059ebdeda31" providerId="ADAL" clId="{0FDFDC7B-BD3F-42AB-BDBC-505B5DBB001B}" dt="2024-10-01T21:24:41.539" v="179" actId="20577"/>
          <ac:spMkLst>
            <pc:docMk/>
            <pc:sldMk cId="2324064300" sldId="288"/>
            <ac:spMk id="5" creationId="{44B6E10F-D3A9-666A-C970-5216B29CC370}"/>
          </ac:spMkLst>
        </pc:spChg>
        <pc:picChg chg="add del">
          <ac:chgData name="COX, Joe" userId="ebeb6adc-cdd0-41e7-89a3-3059ebdeda31" providerId="ADAL" clId="{0FDFDC7B-BD3F-42AB-BDBC-505B5DBB001B}" dt="2024-10-01T21:23:52.847" v="168" actId="478"/>
          <ac:picMkLst>
            <pc:docMk/>
            <pc:sldMk cId="2324064300" sldId="288"/>
            <ac:picMk id="4" creationId="{E279EC78-DE39-5E08-5A01-A555E99DEEC0}"/>
          </ac:picMkLst>
        </pc:picChg>
      </pc:sldChg>
      <pc:sldChg chg="addSp delSp modSp add mod">
        <pc:chgData name="COX, Joe" userId="ebeb6adc-cdd0-41e7-89a3-3059ebdeda31" providerId="ADAL" clId="{0FDFDC7B-BD3F-42AB-BDBC-505B5DBB001B}" dt="2024-10-01T21:38:49.524" v="298"/>
        <pc:sldMkLst>
          <pc:docMk/>
          <pc:sldMk cId="1258919350" sldId="289"/>
        </pc:sldMkLst>
        <pc:spChg chg="mod">
          <ac:chgData name="COX, Joe" userId="ebeb6adc-cdd0-41e7-89a3-3059ebdeda31" providerId="ADAL" clId="{0FDFDC7B-BD3F-42AB-BDBC-505B5DBB001B}" dt="2024-10-01T21:38:38.779" v="285" actId="20577"/>
          <ac:spMkLst>
            <pc:docMk/>
            <pc:sldMk cId="1258919350" sldId="289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38:49.524" v="298"/>
          <ac:spMkLst>
            <pc:docMk/>
            <pc:sldMk cId="1258919350" sldId="289"/>
            <ac:spMk id="5" creationId="{44B6E10F-D3A9-666A-C970-5216B29CC370}"/>
          </ac:spMkLst>
        </pc:spChg>
        <pc:picChg chg="add del mod">
          <ac:chgData name="COX, Joe" userId="ebeb6adc-cdd0-41e7-89a3-3059ebdeda31" providerId="ADAL" clId="{0FDFDC7B-BD3F-42AB-BDBC-505B5DBB001B}" dt="2024-10-01T21:33:57.032" v="229" actId="478"/>
          <ac:picMkLst>
            <pc:docMk/>
            <pc:sldMk cId="1258919350" sldId="289"/>
            <ac:picMk id="4" creationId="{C2EB8F6A-A575-0165-318C-DA750EA94E0A}"/>
          </ac:picMkLst>
        </pc:picChg>
        <pc:picChg chg="add del mod">
          <ac:chgData name="COX, Joe" userId="ebeb6adc-cdd0-41e7-89a3-3059ebdeda31" providerId="ADAL" clId="{0FDFDC7B-BD3F-42AB-BDBC-505B5DBB001B}" dt="2024-10-01T21:38:49.006" v="297" actId="478"/>
          <ac:picMkLst>
            <pc:docMk/>
            <pc:sldMk cId="1258919350" sldId="289"/>
            <ac:picMk id="7" creationId="{7D02D697-094C-B6A6-8D7A-C436322CFB5F}"/>
          </ac:picMkLst>
        </pc:picChg>
      </pc:sldChg>
      <pc:sldChg chg="addSp modSp add del mod">
        <pc:chgData name="COX, Joe" userId="ebeb6adc-cdd0-41e7-89a3-3059ebdeda31" providerId="ADAL" clId="{0FDFDC7B-BD3F-42AB-BDBC-505B5DBB001B}" dt="2024-10-01T21:38:50.574" v="299" actId="2696"/>
        <pc:sldMkLst>
          <pc:docMk/>
          <pc:sldMk cId="1131106824" sldId="290"/>
        </pc:sldMkLst>
        <pc:spChg chg="mod">
          <ac:chgData name="COX, Joe" userId="ebeb6adc-cdd0-41e7-89a3-3059ebdeda31" providerId="ADAL" clId="{0FDFDC7B-BD3F-42AB-BDBC-505B5DBB001B}" dt="2024-10-01T21:30:23.290" v="190"/>
          <ac:spMkLst>
            <pc:docMk/>
            <pc:sldMk cId="1131106824" sldId="290"/>
            <ac:spMk id="5" creationId="{44B6E10F-D3A9-666A-C970-5216B29CC370}"/>
          </ac:spMkLst>
        </pc:spChg>
        <pc:picChg chg="add mod">
          <ac:chgData name="COX, Joe" userId="ebeb6adc-cdd0-41e7-89a3-3059ebdeda31" providerId="ADAL" clId="{0FDFDC7B-BD3F-42AB-BDBC-505B5DBB001B}" dt="2024-10-01T21:30:54.878" v="196" actId="1076"/>
          <ac:picMkLst>
            <pc:docMk/>
            <pc:sldMk cId="1131106824" sldId="290"/>
            <ac:picMk id="4" creationId="{C889684F-9888-48F4-ADC5-A98D55E4A207}"/>
          </ac:picMkLst>
        </pc:picChg>
      </pc:sldChg>
      <pc:sldChg chg="delSp modSp add mod">
        <pc:chgData name="COX, Joe" userId="ebeb6adc-cdd0-41e7-89a3-3059ebdeda31" providerId="ADAL" clId="{0FDFDC7B-BD3F-42AB-BDBC-505B5DBB001B}" dt="2024-10-01T22:41:08.697" v="624" actId="20577"/>
        <pc:sldMkLst>
          <pc:docMk/>
          <pc:sldMk cId="2379952333" sldId="291"/>
        </pc:sldMkLst>
        <pc:spChg chg="mod">
          <ac:chgData name="COX, Joe" userId="ebeb6adc-cdd0-41e7-89a3-3059ebdeda31" providerId="ADAL" clId="{0FDFDC7B-BD3F-42AB-BDBC-505B5DBB001B}" dt="2024-10-01T22:17:38.507" v="389" actId="20577"/>
          <ac:spMkLst>
            <pc:docMk/>
            <pc:sldMk cId="2379952333" sldId="291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2:41:08.697" v="624" actId="20577"/>
          <ac:spMkLst>
            <pc:docMk/>
            <pc:sldMk cId="2379952333" sldId="291"/>
            <ac:spMk id="3" creationId="{9200A117-EA03-BA5E-CD6F-4259D32A729F}"/>
          </ac:spMkLst>
        </pc:spChg>
        <pc:picChg chg="del">
          <ac:chgData name="COX, Joe" userId="ebeb6adc-cdd0-41e7-89a3-3059ebdeda31" providerId="ADAL" clId="{0FDFDC7B-BD3F-42AB-BDBC-505B5DBB001B}" dt="2024-10-01T22:17:34.381" v="382" actId="478"/>
          <ac:picMkLst>
            <pc:docMk/>
            <pc:sldMk cId="2379952333" sldId="291"/>
            <ac:picMk id="5" creationId="{E12C0444-31D3-A5E1-6994-C5726A9E7689}"/>
          </ac:picMkLst>
        </pc:picChg>
      </pc:sldChg>
      <pc:sldChg chg="modSp add mod">
        <pc:chgData name="COX, Joe" userId="ebeb6adc-cdd0-41e7-89a3-3059ebdeda31" providerId="ADAL" clId="{0FDFDC7B-BD3F-42AB-BDBC-505B5DBB001B}" dt="2024-10-01T23:05:53.118" v="828" actId="255"/>
        <pc:sldMkLst>
          <pc:docMk/>
          <pc:sldMk cId="3835041959" sldId="292"/>
        </pc:sldMkLst>
        <pc:spChg chg="mod">
          <ac:chgData name="COX, Joe" userId="ebeb6adc-cdd0-41e7-89a3-3059ebdeda31" providerId="ADAL" clId="{0FDFDC7B-BD3F-42AB-BDBC-505B5DBB001B}" dt="2024-10-01T23:05:53.118" v="828" actId="255"/>
          <ac:spMkLst>
            <pc:docMk/>
            <pc:sldMk cId="3835041959" sldId="292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0FDFDC7B-BD3F-42AB-BDBC-505B5DBB001B}" dt="2024-10-01T23:25:27.391" v="1046" actId="207"/>
        <pc:sldMkLst>
          <pc:docMk/>
          <pc:sldMk cId="4078626605" sldId="293"/>
        </pc:sldMkLst>
        <pc:spChg chg="mod">
          <ac:chgData name="COX, Joe" userId="ebeb6adc-cdd0-41e7-89a3-3059ebdeda31" providerId="ADAL" clId="{0FDFDC7B-BD3F-42AB-BDBC-505B5DBB001B}" dt="2024-10-01T23:25:27.391" v="1046" actId="207"/>
          <ac:spMkLst>
            <pc:docMk/>
            <pc:sldMk cId="4078626605" sldId="293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0FDFDC7B-BD3F-42AB-BDBC-505B5DBB001B}" dt="2024-10-08T20:40:27.856" v="1227" actId="20577"/>
        <pc:sldMkLst>
          <pc:docMk/>
          <pc:sldMk cId="824774229" sldId="294"/>
        </pc:sldMkLst>
        <pc:spChg chg="mod">
          <ac:chgData name="COX, Joe" userId="ebeb6adc-cdd0-41e7-89a3-3059ebdeda31" providerId="ADAL" clId="{0FDFDC7B-BD3F-42AB-BDBC-505B5DBB001B}" dt="2024-10-01T23:28:11.609" v="1085" actId="20577"/>
          <ac:spMkLst>
            <pc:docMk/>
            <pc:sldMk cId="824774229" sldId="294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8T20:40:27.856" v="1227" actId="20577"/>
          <ac:spMkLst>
            <pc:docMk/>
            <pc:sldMk cId="824774229" sldId="294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0FDFDC7B-BD3F-42AB-BDBC-505B5DBB001B}" dt="2024-10-01T23:30:16.332" v="1206" actId="20577"/>
        <pc:sldMkLst>
          <pc:docMk/>
          <pc:sldMk cId="3207373800" sldId="295"/>
        </pc:sldMkLst>
        <pc:spChg chg="mod">
          <ac:chgData name="COX, Joe" userId="ebeb6adc-cdd0-41e7-89a3-3059ebdeda31" providerId="ADAL" clId="{0FDFDC7B-BD3F-42AB-BDBC-505B5DBB001B}" dt="2024-10-01T23:29:23.670" v="1134" actId="20577"/>
          <ac:spMkLst>
            <pc:docMk/>
            <pc:sldMk cId="3207373800" sldId="295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3:30:16.332" v="1206" actId="20577"/>
          <ac:spMkLst>
            <pc:docMk/>
            <pc:sldMk cId="3207373800" sldId="295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0FDFDC7B-BD3F-42AB-BDBC-505B5DBB001B}" dt="2024-10-01T23:31:23.159" v="1223" actId="20577"/>
        <pc:sldMkLst>
          <pc:docMk/>
          <pc:sldMk cId="782060190" sldId="296"/>
        </pc:sldMkLst>
        <pc:spChg chg="mod">
          <ac:chgData name="COX, Joe" userId="ebeb6adc-cdd0-41e7-89a3-3059ebdeda31" providerId="ADAL" clId="{0FDFDC7B-BD3F-42AB-BDBC-505B5DBB001B}" dt="2024-10-01T23:30:41.593" v="1212" actId="20577"/>
          <ac:spMkLst>
            <pc:docMk/>
            <pc:sldMk cId="782060190" sldId="296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3:31:23.159" v="1223" actId="20577"/>
          <ac:spMkLst>
            <pc:docMk/>
            <pc:sldMk cId="782060190" sldId="296"/>
            <ac:spMk id="3" creationId="{9200A117-EA03-BA5E-CD6F-4259D32A729F}"/>
          </ac:spMkLst>
        </pc:spChg>
      </pc:sldChg>
    </pc:docChg>
  </pc:docChgLst>
  <pc:docChgLst>
    <pc:chgData name="COX, Joe" userId="ebeb6adc-cdd0-41e7-89a3-3059ebdeda31" providerId="ADAL" clId="{F28C8109-9284-4936-9569-5D1A65FD1FD0}"/>
    <pc:docChg chg="undo custSel addSld delSld modSld sldOrd">
      <pc:chgData name="COX, Joe" userId="ebeb6adc-cdd0-41e7-89a3-3059ebdeda31" providerId="ADAL" clId="{F28C8109-9284-4936-9569-5D1A65FD1FD0}" dt="2024-09-22T22:48:17.332" v="1259" actId="20577"/>
      <pc:docMkLst>
        <pc:docMk/>
      </pc:docMkLst>
      <pc:sldChg chg="modSp mod">
        <pc:chgData name="COX, Joe" userId="ebeb6adc-cdd0-41e7-89a3-3059ebdeda31" providerId="ADAL" clId="{F28C8109-9284-4936-9569-5D1A65FD1FD0}" dt="2024-09-19T14:37:04.398" v="1" actId="20577"/>
        <pc:sldMkLst>
          <pc:docMk/>
          <pc:sldMk cId="1567657516" sldId="256"/>
        </pc:sldMkLst>
        <pc:spChg chg="mod">
          <ac:chgData name="COX, Joe" userId="ebeb6adc-cdd0-41e7-89a3-3059ebdeda31" providerId="ADAL" clId="{F28C8109-9284-4936-9569-5D1A65FD1FD0}" dt="2024-09-19T14:37:04.398" v="1" actId="20577"/>
          <ac:spMkLst>
            <pc:docMk/>
            <pc:sldMk cId="1567657516" sldId="256"/>
            <ac:spMk id="2" creationId="{10E97871-D9B7-6181-4361-2D24FC9D07FF}"/>
          </ac:spMkLst>
        </pc:spChg>
      </pc:sldChg>
      <pc:sldChg chg="modSp add mod ord">
        <pc:chgData name="COX, Joe" userId="ebeb6adc-cdd0-41e7-89a3-3059ebdeda31" providerId="ADAL" clId="{F28C8109-9284-4936-9569-5D1A65FD1FD0}" dt="2024-09-20T21:48:35.473" v="93" actId="20577"/>
        <pc:sldMkLst>
          <pc:docMk/>
          <pc:sldMk cId="3339186047" sldId="259"/>
        </pc:sldMkLst>
        <pc:spChg chg="mod">
          <ac:chgData name="COX, Joe" userId="ebeb6adc-cdd0-41e7-89a3-3059ebdeda31" providerId="ADAL" clId="{F28C8109-9284-4936-9569-5D1A65FD1FD0}" dt="2024-09-20T21:48:35.473" v="93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1:48:13.104" v="47" actId="122"/>
          <ac:spMkLst>
            <pc:docMk/>
            <pc:sldMk cId="3339186047" sldId="259"/>
            <ac:spMk id="3" creationId="{9200A117-EA03-BA5E-CD6F-4259D32A729F}"/>
          </ac:spMkLst>
        </pc:spChg>
      </pc:sldChg>
      <pc:sldChg chg="new del">
        <pc:chgData name="COX, Joe" userId="ebeb6adc-cdd0-41e7-89a3-3059ebdeda31" providerId="ADAL" clId="{F28C8109-9284-4936-9569-5D1A65FD1FD0}" dt="2024-09-20T21:45:08.353" v="4" actId="2696"/>
        <pc:sldMkLst>
          <pc:docMk/>
          <pc:sldMk cId="3431418385" sldId="259"/>
        </pc:sldMkLst>
      </pc:sldChg>
      <pc:sldChg chg="delSp add del">
        <pc:chgData name="COX, Joe" userId="ebeb6adc-cdd0-41e7-89a3-3059ebdeda31" providerId="ADAL" clId="{F28C8109-9284-4936-9569-5D1A65FD1FD0}" dt="2024-09-20T21:45:16.685" v="6" actId="2696"/>
        <pc:sldMkLst>
          <pc:docMk/>
          <pc:sldMk cId="409598771" sldId="260"/>
        </pc:sldMkLst>
        <pc:picChg chg="del">
          <ac:chgData name="COX, Joe" userId="ebeb6adc-cdd0-41e7-89a3-3059ebdeda31" providerId="ADAL" clId="{F28C8109-9284-4936-9569-5D1A65FD1FD0}" dt="2024-09-20T21:45:10.456" v="5" actId="478"/>
          <ac:picMkLst>
            <pc:docMk/>
            <pc:sldMk cId="409598771" sldId="260"/>
            <ac:picMk id="2050" creationId="{76B92D91-9018-D4B4-439F-D07B1B7FBB30}"/>
          </ac:picMkLst>
        </pc:picChg>
      </pc:sldChg>
      <pc:sldChg chg="addSp delSp modSp add mod">
        <pc:chgData name="COX, Joe" userId="ebeb6adc-cdd0-41e7-89a3-3059ebdeda31" providerId="ADAL" clId="{F28C8109-9284-4936-9569-5D1A65FD1FD0}" dt="2024-09-20T21:50:19.940" v="117" actId="1076"/>
        <pc:sldMkLst>
          <pc:docMk/>
          <pc:sldMk cId="3586885555" sldId="260"/>
        </pc:sldMkLst>
        <pc:spChg chg="mod">
          <ac:chgData name="COX, Joe" userId="ebeb6adc-cdd0-41e7-89a3-3059ebdeda31" providerId="ADAL" clId="{F28C8109-9284-4936-9569-5D1A65FD1FD0}" dt="2024-09-20T21:48:44.926" v="111" actId="20577"/>
          <ac:spMkLst>
            <pc:docMk/>
            <pc:sldMk cId="3586885555" sldId="260"/>
            <ac:spMk id="2" creationId="{A118F038-D351-55F4-3739-AC5DAA3376AF}"/>
          </ac:spMkLst>
        </pc:spChg>
        <pc:spChg chg="del mod">
          <ac:chgData name="COX, Joe" userId="ebeb6adc-cdd0-41e7-89a3-3059ebdeda31" providerId="ADAL" clId="{F28C8109-9284-4936-9569-5D1A65FD1FD0}" dt="2024-09-20T21:50:10.861" v="115" actId="478"/>
          <ac:spMkLst>
            <pc:docMk/>
            <pc:sldMk cId="3586885555" sldId="260"/>
            <ac:spMk id="3" creationId="{9200A117-EA03-BA5E-CD6F-4259D32A729F}"/>
          </ac:spMkLst>
        </pc:spChg>
        <pc:picChg chg="add mod">
          <ac:chgData name="COX, Joe" userId="ebeb6adc-cdd0-41e7-89a3-3059ebdeda31" providerId="ADAL" clId="{F28C8109-9284-4936-9569-5D1A65FD1FD0}" dt="2024-09-20T21:50:19.940" v="117" actId="1076"/>
          <ac:picMkLst>
            <pc:docMk/>
            <pc:sldMk cId="3586885555" sldId="260"/>
            <ac:picMk id="4" creationId="{A83070BF-1633-7CDD-15F3-51A6BBDFE47C}"/>
          </ac:picMkLst>
        </pc:picChg>
      </pc:sldChg>
      <pc:sldChg chg="modSp add mod">
        <pc:chgData name="COX, Joe" userId="ebeb6adc-cdd0-41e7-89a3-3059ebdeda31" providerId="ADAL" clId="{F28C8109-9284-4936-9569-5D1A65FD1FD0}" dt="2024-09-20T21:52:32.822" v="170" actId="20577"/>
        <pc:sldMkLst>
          <pc:docMk/>
          <pc:sldMk cId="1019221391" sldId="261"/>
        </pc:sldMkLst>
        <pc:spChg chg="mod">
          <ac:chgData name="COX, Joe" userId="ebeb6adc-cdd0-41e7-89a3-3059ebdeda31" providerId="ADAL" clId="{F28C8109-9284-4936-9569-5D1A65FD1FD0}" dt="2024-09-20T21:51:09.308" v="153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1:52:32.822" v="170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3:03:13.121" v="849" actId="20577"/>
        <pc:sldMkLst>
          <pc:docMk/>
          <pc:sldMk cId="909891375" sldId="262"/>
        </pc:sldMkLst>
        <pc:spChg chg="mod">
          <ac:chgData name="COX, Joe" userId="ebeb6adc-cdd0-41e7-89a3-3059ebdeda31" providerId="ADAL" clId="{F28C8109-9284-4936-9569-5D1A65FD1FD0}" dt="2024-09-20T21:53:44.193" v="226" actId="20577"/>
          <ac:spMkLst>
            <pc:docMk/>
            <pc:sldMk cId="909891375" sldId="262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03:13.121" v="849" actId="20577"/>
          <ac:spMkLst>
            <pc:docMk/>
            <pc:sldMk cId="909891375" sldId="262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2:00:18.080" v="504" actId="20577"/>
        <pc:sldMkLst>
          <pc:docMk/>
          <pc:sldMk cId="951813916" sldId="263"/>
        </pc:sldMkLst>
        <pc:spChg chg="mod">
          <ac:chgData name="COX, Joe" userId="ebeb6adc-cdd0-41e7-89a3-3059ebdeda31" providerId="ADAL" clId="{F28C8109-9284-4936-9569-5D1A65FD1FD0}" dt="2024-09-20T22:00:18.080" v="504" actId="20577"/>
          <ac:spMkLst>
            <pc:docMk/>
            <pc:sldMk cId="951813916" sldId="263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1:59:15.100" v="479"/>
          <ac:spMkLst>
            <pc:docMk/>
            <pc:sldMk cId="951813916" sldId="263"/>
            <ac:spMk id="3" creationId="{9200A117-EA03-BA5E-CD6F-4259D32A729F}"/>
          </ac:spMkLst>
        </pc:spChg>
        <pc:picChg chg="add del mod">
          <ac:chgData name="COX, Joe" userId="ebeb6adc-cdd0-41e7-89a3-3059ebdeda31" providerId="ADAL" clId="{F28C8109-9284-4936-9569-5D1A65FD1FD0}" dt="2024-09-20T21:57:29.322" v="478" actId="478"/>
          <ac:picMkLst>
            <pc:docMk/>
            <pc:sldMk cId="951813916" sldId="263"/>
            <ac:picMk id="4" creationId="{3BB4965F-3367-81C3-C533-31B88DA82403}"/>
          </ac:picMkLst>
        </pc:picChg>
        <pc:picChg chg="add mod">
          <ac:chgData name="COX, Joe" userId="ebeb6adc-cdd0-41e7-89a3-3059ebdeda31" providerId="ADAL" clId="{F28C8109-9284-4936-9569-5D1A65FD1FD0}" dt="2024-09-20T21:59:15.979" v="481" actId="962"/>
          <ac:picMkLst>
            <pc:docMk/>
            <pc:sldMk cId="951813916" sldId="263"/>
            <ac:picMk id="6" creationId="{9AD8F9A7-4D8E-2132-9C09-B53B895D72C0}"/>
          </ac:picMkLst>
        </pc:picChg>
      </pc:sldChg>
      <pc:sldChg chg="modSp add mod">
        <pc:chgData name="COX, Joe" userId="ebeb6adc-cdd0-41e7-89a3-3059ebdeda31" providerId="ADAL" clId="{F28C8109-9284-4936-9569-5D1A65FD1FD0}" dt="2024-09-20T23:03:20.834" v="850" actId="20577"/>
        <pc:sldMkLst>
          <pc:docMk/>
          <pc:sldMk cId="37991377" sldId="264"/>
        </pc:sldMkLst>
        <pc:spChg chg="mod">
          <ac:chgData name="COX, Joe" userId="ebeb6adc-cdd0-41e7-89a3-3059ebdeda31" providerId="ADAL" clId="{F28C8109-9284-4936-9569-5D1A65FD1FD0}" dt="2024-09-20T23:03:20.834" v="850" actId="20577"/>
          <ac:spMkLst>
            <pc:docMk/>
            <pc:sldMk cId="37991377" sldId="264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11:43.402" v="576" actId="255"/>
          <ac:spMkLst>
            <pc:docMk/>
            <pc:sldMk cId="37991377" sldId="264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2:21:25.245" v="582" actId="962"/>
        <pc:sldMkLst>
          <pc:docMk/>
          <pc:sldMk cId="2446792321" sldId="265"/>
        </pc:sldMkLst>
        <pc:spChg chg="mod">
          <ac:chgData name="COX, Joe" userId="ebeb6adc-cdd0-41e7-89a3-3059ebdeda31" providerId="ADAL" clId="{F28C8109-9284-4936-9569-5D1A65FD1FD0}" dt="2024-09-20T22:20:02.023" v="577"/>
          <ac:spMkLst>
            <pc:docMk/>
            <pc:sldMk cId="2446792321" sldId="265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2:21:18.907" v="578"/>
          <ac:spMkLst>
            <pc:docMk/>
            <pc:sldMk cId="2446792321" sldId="265"/>
            <ac:spMk id="3" creationId="{9200A117-EA03-BA5E-CD6F-4259D32A729F}"/>
          </ac:spMkLst>
        </pc:spChg>
        <pc:picChg chg="add mod">
          <ac:chgData name="COX, Joe" userId="ebeb6adc-cdd0-41e7-89a3-3059ebdeda31" providerId="ADAL" clId="{F28C8109-9284-4936-9569-5D1A65FD1FD0}" dt="2024-09-20T22:21:25.245" v="582" actId="962"/>
          <ac:picMkLst>
            <pc:docMk/>
            <pc:sldMk cId="2446792321" sldId="265"/>
            <ac:picMk id="5" creationId="{8A521555-9C2E-C14A-B5E0-A6E70B539974}"/>
          </ac:picMkLst>
        </pc:picChg>
      </pc:sldChg>
      <pc:sldChg chg="modSp add mod">
        <pc:chgData name="COX, Joe" userId="ebeb6adc-cdd0-41e7-89a3-3059ebdeda31" providerId="ADAL" clId="{F28C8109-9284-4936-9569-5D1A65FD1FD0}" dt="2024-09-20T23:24:38.427" v="869" actId="313"/>
        <pc:sldMkLst>
          <pc:docMk/>
          <pc:sldMk cId="3662392070" sldId="266"/>
        </pc:sldMkLst>
        <pc:spChg chg="mod">
          <ac:chgData name="COX, Joe" userId="ebeb6adc-cdd0-41e7-89a3-3059ebdeda31" providerId="ADAL" clId="{F28C8109-9284-4936-9569-5D1A65FD1FD0}" dt="2024-09-20T23:24:38.427" v="869" actId="313"/>
          <ac:spMkLst>
            <pc:docMk/>
            <pc:sldMk cId="3662392070" sldId="266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4:22.017" v="868" actId="20577"/>
          <ac:spMkLst>
            <pc:docMk/>
            <pc:sldMk cId="3662392070" sldId="266"/>
            <ac:spMk id="3" creationId="{9200A117-EA03-BA5E-CD6F-4259D32A729F}"/>
          </ac:spMkLst>
        </pc:spChg>
      </pc:sldChg>
      <pc:sldChg chg="addSp delSp modSp add mod setBg">
        <pc:chgData name="COX, Joe" userId="ebeb6adc-cdd0-41e7-89a3-3059ebdeda31" providerId="ADAL" clId="{F28C8109-9284-4936-9569-5D1A65FD1FD0}" dt="2024-09-20T22:33:49.657" v="626" actId="313"/>
        <pc:sldMkLst>
          <pc:docMk/>
          <pc:sldMk cId="2396278435" sldId="267"/>
        </pc:sldMkLst>
        <pc:spChg chg="mod">
          <ac:chgData name="COX, Joe" userId="ebeb6adc-cdd0-41e7-89a3-3059ebdeda31" providerId="ADAL" clId="{F28C8109-9284-4936-9569-5D1A65FD1FD0}" dt="2024-09-20T22:33:49.657" v="626" actId="313"/>
          <ac:spMkLst>
            <pc:docMk/>
            <pc:sldMk cId="2396278435" sldId="267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" creationId="{9200A117-EA03-BA5E-CD6F-4259D32A729F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8" creationId="{1B15ED52-F352-441B-82BF-E0EA34836D08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0" creationId="{3B2E3793-BFE6-45A2-9B7B-E18844431C99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2" creationId="{BC4C4868-CB8F-4AF9-9CDB-8108F2C19B67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4" creationId="{375E0459-6403-40CD-989D-56A4407CA12E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6" creationId="{53E5B1A8-3AC9-4BD1-9BBC-78CA94F2D1BA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1" creationId="{8C790BE2-4E4F-4AAF-81A2-4A6F4885EBE6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3" creationId="{D28B54C3-B57B-472A-B96E-1FCB67093DC2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5" creationId="{7DB3C429-F8DA-49B9-AF84-21996FCF78B5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7" creationId="{E12088DD-B1AD-40E0-8B86-1D87A2CCD9BE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9" creationId="{C4C9F2B0-1044-46EB-8AEB-C3BFFDE6C2CC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1" creationId="{0C395952-4E26-45A2-8756-2ADFD6E53C6E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3" creationId="{4734BADF-9461-4621-B112-2D7BABEA7DD0}"/>
          </ac:spMkLst>
        </pc:spChg>
      </pc:sldChg>
      <pc:sldChg chg="modSp add mod">
        <pc:chgData name="COX, Joe" userId="ebeb6adc-cdd0-41e7-89a3-3059ebdeda31" providerId="ADAL" clId="{F28C8109-9284-4936-9569-5D1A65FD1FD0}" dt="2024-09-22T22:48:17.332" v="1259" actId="20577"/>
        <pc:sldMkLst>
          <pc:docMk/>
          <pc:sldMk cId="2658663622" sldId="268"/>
        </pc:sldMkLst>
        <pc:spChg chg="mod">
          <ac:chgData name="COX, Joe" userId="ebeb6adc-cdd0-41e7-89a3-3059ebdeda31" providerId="ADAL" clId="{F28C8109-9284-4936-9569-5D1A65FD1FD0}" dt="2024-09-20T22:38:33.732" v="678" actId="313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2T22:48:17.332" v="1259" actId="20577"/>
          <ac:spMkLst>
            <pc:docMk/>
            <pc:sldMk cId="2658663622" sldId="268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2:46:09.216" v="722" actId="20577"/>
        <pc:sldMkLst>
          <pc:docMk/>
          <pc:sldMk cId="1666098568" sldId="269"/>
        </pc:sldMkLst>
        <pc:spChg chg="mod">
          <ac:chgData name="COX, Joe" userId="ebeb6adc-cdd0-41e7-89a3-3059ebdeda31" providerId="ADAL" clId="{F28C8109-9284-4936-9569-5D1A65FD1FD0}" dt="2024-09-20T22:46:09.216" v="722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45:41.883" v="681" actId="20577"/>
          <ac:spMkLst>
            <pc:docMk/>
            <pc:sldMk cId="1666098568" sldId="269"/>
            <ac:spMk id="3" creationId="{9200A117-EA03-BA5E-CD6F-4259D32A729F}"/>
          </ac:spMkLst>
        </pc:spChg>
      </pc:sldChg>
      <pc:sldChg chg="addSp modSp add mod">
        <pc:chgData name="COX, Joe" userId="ebeb6adc-cdd0-41e7-89a3-3059ebdeda31" providerId="ADAL" clId="{F28C8109-9284-4936-9569-5D1A65FD1FD0}" dt="2024-09-20T22:48:53.486" v="739" actId="20577"/>
        <pc:sldMkLst>
          <pc:docMk/>
          <pc:sldMk cId="630103129" sldId="270"/>
        </pc:sldMkLst>
        <pc:spChg chg="mod">
          <ac:chgData name="COX, Joe" userId="ebeb6adc-cdd0-41e7-89a3-3059ebdeda31" providerId="ADAL" clId="{F28C8109-9284-4936-9569-5D1A65FD1FD0}" dt="2024-09-20T22:48:53.486" v="739" actId="20577"/>
          <ac:spMkLst>
            <pc:docMk/>
            <pc:sldMk cId="630103129" sldId="270"/>
            <ac:spMk id="2" creationId="{A118F038-D351-55F4-3739-AC5DAA3376AF}"/>
          </ac:spMkLst>
        </pc:spChg>
        <pc:picChg chg="add mod">
          <ac:chgData name="COX, Joe" userId="ebeb6adc-cdd0-41e7-89a3-3059ebdeda31" providerId="ADAL" clId="{F28C8109-9284-4936-9569-5D1A65FD1FD0}" dt="2024-09-20T22:48:42.874" v="724" actId="1076"/>
          <ac:picMkLst>
            <pc:docMk/>
            <pc:sldMk cId="630103129" sldId="270"/>
            <ac:picMk id="1026" creationId="{9A453A45-F365-447D-0209-33FA5E3FA091}"/>
          </ac:picMkLst>
        </pc:picChg>
      </pc:sldChg>
      <pc:sldChg chg="addSp modSp add mod">
        <pc:chgData name="COX, Joe" userId="ebeb6adc-cdd0-41e7-89a3-3059ebdeda31" providerId="ADAL" clId="{F28C8109-9284-4936-9569-5D1A65FD1FD0}" dt="2024-09-20T22:49:48.325" v="758" actId="1076"/>
        <pc:sldMkLst>
          <pc:docMk/>
          <pc:sldMk cId="2353890623" sldId="271"/>
        </pc:sldMkLst>
        <pc:spChg chg="mod">
          <ac:chgData name="COX, Joe" userId="ebeb6adc-cdd0-41e7-89a3-3059ebdeda31" providerId="ADAL" clId="{F28C8109-9284-4936-9569-5D1A65FD1FD0}" dt="2024-09-20T22:49:32.519" v="752" actId="20577"/>
          <ac:spMkLst>
            <pc:docMk/>
            <pc:sldMk cId="2353890623" sldId="271"/>
            <ac:spMk id="2" creationId="{A118F038-D351-55F4-3739-AC5DAA3376AF}"/>
          </ac:spMkLst>
        </pc:spChg>
        <pc:picChg chg="add mod">
          <ac:chgData name="COX, Joe" userId="ebeb6adc-cdd0-41e7-89a3-3059ebdeda31" providerId="ADAL" clId="{F28C8109-9284-4936-9569-5D1A65FD1FD0}" dt="2024-09-20T22:49:48.325" v="758" actId="1076"/>
          <ac:picMkLst>
            <pc:docMk/>
            <pc:sldMk cId="2353890623" sldId="271"/>
            <ac:picMk id="4" creationId="{03C50D1B-DC37-2A6D-BBC0-F7984CE11870}"/>
          </ac:picMkLst>
        </pc:picChg>
      </pc:sldChg>
      <pc:sldChg chg="modSp add mod">
        <pc:chgData name="COX, Joe" userId="ebeb6adc-cdd0-41e7-89a3-3059ebdeda31" providerId="ADAL" clId="{F28C8109-9284-4936-9569-5D1A65FD1FD0}" dt="2024-09-20T22:51:01.177" v="808" actId="20577"/>
        <pc:sldMkLst>
          <pc:docMk/>
          <pc:sldMk cId="1877734180" sldId="272"/>
        </pc:sldMkLst>
        <pc:spChg chg="mod">
          <ac:chgData name="COX, Joe" userId="ebeb6adc-cdd0-41e7-89a3-3059ebdeda31" providerId="ADAL" clId="{F28C8109-9284-4936-9569-5D1A65FD1FD0}" dt="2024-09-20T22:50:28.137" v="802" actId="20577"/>
          <ac:spMkLst>
            <pc:docMk/>
            <pc:sldMk cId="1877734180" sldId="272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51:01.177" v="808" actId="20577"/>
          <ac:spMkLst>
            <pc:docMk/>
            <pc:sldMk cId="1877734180" sldId="272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3:02:56.983" v="848" actId="313"/>
        <pc:sldMkLst>
          <pc:docMk/>
          <pc:sldMk cId="2633170244" sldId="273"/>
        </pc:sldMkLst>
        <pc:spChg chg="mod">
          <ac:chgData name="COX, Joe" userId="ebeb6adc-cdd0-41e7-89a3-3059ebdeda31" providerId="ADAL" clId="{F28C8109-9284-4936-9569-5D1A65FD1FD0}" dt="2024-09-20T23:02:56.983" v="848" actId="313"/>
          <ac:spMkLst>
            <pc:docMk/>
            <pc:sldMk cId="2633170244" sldId="273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3:02:08.239" v="809"/>
          <ac:spMkLst>
            <pc:docMk/>
            <pc:sldMk cId="2633170244" sldId="273"/>
            <ac:spMk id="3" creationId="{9200A117-EA03-BA5E-CD6F-4259D32A729F}"/>
          </ac:spMkLst>
        </pc:spChg>
        <pc:spChg chg="add del mod">
          <ac:chgData name="COX, Joe" userId="ebeb6adc-cdd0-41e7-89a3-3059ebdeda31" providerId="ADAL" clId="{F28C8109-9284-4936-9569-5D1A65FD1FD0}" dt="2024-09-20T23:02:13.377" v="813"/>
          <ac:spMkLst>
            <pc:docMk/>
            <pc:sldMk cId="2633170244" sldId="273"/>
            <ac:spMk id="7" creationId="{FD210B3D-8CA2-1DBA-5404-638DB9377B7B}"/>
          </ac:spMkLst>
        </pc:spChg>
        <pc:picChg chg="add del mod">
          <ac:chgData name="COX, Joe" userId="ebeb6adc-cdd0-41e7-89a3-3059ebdeda31" providerId="ADAL" clId="{F28C8109-9284-4936-9569-5D1A65FD1FD0}" dt="2024-09-20T23:02:10.909" v="812" actId="478"/>
          <ac:picMkLst>
            <pc:docMk/>
            <pc:sldMk cId="2633170244" sldId="273"/>
            <ac:picMk id="5" creationId="{F6AC0FD2-8226-0E32-1EE1-0757B7A0EBD5}"/>
          </ac:picMkLst>
        </pc:picChg>
        <pc:picChg chg="add mod">
          <ac:chgData name="COX, Joe" userId="ebeb6adc-cdd0-41e7-89a3-3059ebdeda31" providerId="ADAL" clId="{F28C8109-9284-4936-9569-5D1A65FD1FD0}" dt="2024-09-20T23:02:14.114" v="815" actId="962"/>
          <ac:picMkLst>
            <pc:docMk/>
            <pc:sldMk cId="2633170244" sldId="273"/>
            <ac:picMk id="11" creationId="{E4A1CB59-1882-D892-1AAF-D08F1A353247}"/>
          </ac:picMkLst>
        </pc:picChg>
      </pc:sldChg>
      <pc:sldChg chg="modSp add mod">
        <pc:chgData name="COX, Joe" userId="ebeb6adc-cdd0-41e7-89a3-3059ebdeda31" providerId="ADAL" clId="{F28C8109-9284-4936-9569-5D1A65FD1FD0}" dt="2024-09-20T23:26:17.492" v="879" actId="20577"/>
        <pc:sldMkLst>
          <pc:docMk/>
          <pc:sldMk cId="258470054" sldId="274"/>
        </pc:sldMkLst>
        <pc:spChg chg="mod">
          <ac:chgData name="COX, Joe" userId="ebeb6adc-cdd0-41e7-89a3-3059ebdeda31" providerId="ADAL" clId="{F28C8109-9284-4936-9569-5D1A65FD1FD0}" dt="2024-09-20T23:25:04.963" v="875" actId="20577"/>
          <ac:spMkLst>
            <pc:docMk/>
            <pc:sldMk cId="258470054" sldId="274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6:17.492" v="879" actId="20577"/>
          <ac:spMkLst>
            <pc:docMk/>
            <pc:sldMk cId="258470054" sldId="274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3:27:03.909" v="912" actId="20577"/>
        <pc:sldMkLst>
          <pc:docMk/>
          <pc:sldMk cId="2367141154" sldId="275"/>
        </pc:sldMkLst>
        <pc:spChg chg="mod">
          <ac:chgData name="COX, Joe" userId="ebeb6adc-cdd0-41e7-89a3-3059ebdeda31" providerId="ADAL" clId="{F28C8109-9284-4936-9569-5D1A65FD1FD0}" dt="2024-09-20T23:26:34.867" v="902" actId="20577"/>
          <ac:spMkLst>
            <pc:docMk/>
            <pc:sldMk cId="2367141154" sldId="275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7:03.909" v="912" actId="20577"/>
          <ac:spMkLst>
            <pc:docMk/>
            <pc:sldMk cId="2367141154" sldId="275"/>
            <ac:spMk id="3" creationId="{9200A117-EA03-BA5E-CD6F-4259D32A729F}"/>
          </ac:spMkLst>
        </pc:spChg>
      </pc:sldChg>
      <pc:sldChg chg="modSp add mod ord">
        <pc:chgData name="COX, Joe" userId="ebeb6adc-cdd0-41e7-89a3-3059ebdeda31" providerId="ADAL" clId="{F28C8109-9284-4936-9569-5D1A65FD1FD0}" dt="2024-09-20T22:36:21.350" v="650" actId="20577"/>
        <pc:sldMkLst>
          <pc:docMk/>
          <pc:sldMk cId="4214989357" sldId="276"/>
        </pc:sldMkLst>
        <pc:spChg chg="mod">
          <ac:chgData name="COX, Joe" userId="ebeb6adc-cdd0-41e7-89a3-3059ebdeda31" providerId="ADAL" clId="{F28C8109-9284-4936-9569-5D1A65FD1FD0}" dt="2024-09-20T22:36:21.350" v="650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modSp add mod ord">
        <pc:chgData name="COX, Joe" userId="ebeb6adc-cdd0-41e7-89a3-3059ebdeda31" providerId="ADAL" clId="{F28C8109-9284-4936-9569-5D1A65FD1FD0}" dt="2024-09-20T23:27:20.134" v="922" actId="20577"/>
        <pc:sldMkLst>
          <pc:docMk/>
          <pc:sldMk cId="803061114" sldId="277"/>
        </pc:sldMkLst>
        <pc:spChg chg="mod">
          <ac:chgData name="COX, Joe" userId="ebeb6adc-cdd0-41e7-89a3-3059ebdeda31" providerId="ADAL" clId="{F28C8109-9284-4936-9569-5D1A65FD1FD0}" dt="2024-09-20T23:27:20.134" v="922" actId="20577"/>
          <ac:spMkLst>
            <pc:docMk/>
            <pc:sldMk cId="803061114" sldId="277"/>
            <ac:spMk id="2" creationId="{A118F038-D351-55F4-3739-AC5DAA3376AF}"/>
          </ac:spMkLst>
        </pc:spChg>
      </pc:sldChg>
      <pc:sldChg chg="delSp modSp add mod ord">
        <pc:chgData name="COX, Joe" userId="ebeb6adc-cdd0-41e7-89a3-3059ebdeda31" providerId="ADAL" clId="{F28C8109-9284-4936-9569-5D1A65FD1FD0}" dt="2024-09-22T22:47:18.796" v="1253" actId="313"/>
        <pc:sldMkLst>
          <pc:docMk/>
          <pc:sldMk cId="1409654721" sldId="278"/>
        </pc:sldMkLst>
        <pc:spChg chg="mod">
          <ac:chgData name="COX, Joe" userId="ebeb6adc-cdd0-41e7-89a3-3059ebdeda31" providerId="ADAL" clId="{F28C8109-9284-4936-9569-5D1A65FD1FD0}" dt="2024-09-22T22:47:16.706" v="1252" actId="313"/>
          <ac:spMkLst>
            <pc:docMk/>
            <pc:sldMk cId="1409654721" sldId="278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2T22:47:18.796" v="1253" actId="313"/>
          <ac:spMkLst>
            <pc:docMk/>
            <pc:sldMk cId="1409654721" sldId="278"/>
            <ac:spMk id="3" creationId="{9200A117-EA03-BA5E-CD6F-4259D32A729F}"/>
          </ac:spMkLst>
        </pc:spChg>
        <pc:picChg chg="del">
          <ac:chgData name="COX, Joe" userId="ebeb6adc-cdd0-41e7-89a3-3059ebdeda31" providerId="ADAL" clId="{F28C8109-9284-4936-9569-5D1A65FD1FD0}" dt="2024-09-20T23:27:36.123" v="935" actId="478"/>
          <ac:picMkLst>
            <pc:docMk/>
            <pc:sldMk cId="1409654721" sldId="278"/>
            <ac:picMk id="1026" creationId="{9A453A45-F365-447D-0209-33FA5E3FA0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06E3-9A8D-BFE7-9F81-EBDC39B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7CC1-A32C-9640-366D-D38B48A4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A31A-0569-7C3A-DCBE-6B7A557D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916C-8469-72A0-4A6B-EF3D7DB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4449-F9D3-0A3A-F4E5-4A3FB1B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AF68-4F86-B158-8DB2-3D7F62E5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50399-4DB8-ED62-DC49-3D0FAE4B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4CC3-082C-5C0C-1CBF-546783FD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3187-DD36-2509-9740-D25C4C10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6126-F207-6AB0-1A36-288A29A8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7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3AB13-8C12-2995-DB65-F4E404F4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7ABB-9CD4-D9AD-93C1-E5985C9C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0780-F61D-73CA-5C99-5555CF6D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17BF-F9D1-5742-2708-238A251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3806-F344-DFA2-7445-E4ED013E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0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44B3-97D5-2A98-1584-7D62CEF9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DAB3-8B49-B990-B293-15DA95F9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7C4D-5DF0-3D34-9D96-E1FE7EF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E38B-51F9-1ED0-E016-A5DEEB4C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F182-F2B7-08BB-048C-8A9746B4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5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056-026A-BECD-A9EA-F79E596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B713-6817-CF79-0EDD-ADF463AF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4983-DF5A-1E7F-E047-6004CC2C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50A9-1167-B77B-5125-261B411E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9F73-2789-2006-BB43-70DD4E01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9C8A-A83E-3631-F214-C56D043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ED9B-20FD-7D94-84E5-81EBB4473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6FA56-BF42-09AC-DE6C-4AEF9F4C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8435-335C-2F8D-914E-20268439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D57B-0EE2-976E-F95C-A778346A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8B0C-C8B3-D277-D007-B7A6058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B571-B363-B0F1-BC65-AF2C9116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6C8B-74AE-673E-C05F-4DAFC820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D352-D1BA-38A2-583B-3DD4AAF5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B3A9F-C853-5C5E-0AEC-9588482B1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DD420-F375-0EC3-4F8E-03B77FFE0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3A7DD-087F-9D07-DBCE-030F716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DD46E-5E40-7127-7F75-EF9BCA3B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BE719-21DB-C62F-71F0-874208D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4164-5B2B-BEC2-C18B-FF527065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837F4-52B8-D60D-C761-0680AAD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D18D4-8989-0D1D-34A7-6E550EF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39B-78CA-130B-30BD-3BC99D49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7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1FDEE-C174-ABDD-1FD9-1EAA204A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983FB-69F0-2093-63BB-D1BF74D4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5F7D4-B312-2AED-2633-5D00B5A6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1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8C8E-3769-65E0-A331-C0C3017E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BF0F-CD08-A648-D0CF-8763ADC6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E6F40-3D43-4B47-C6BF-54099BB9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FADD-5680-3F82-EFFC-A8D45DB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22AF0-CB01-370D-78EF-413232B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6AB7-371E-E861-A9F1-11CE4C5A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B0A0-F90E-8425-08B0-287DB663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811E-021C-77AF-1390-8FE8049F0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BA9FC-4674-2A50-20D8-28F0490FB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E5B3-EF3A-8328-F750-FD83F8ED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8DE8-FECB-56C7-18CB-E9FD8D9D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6C28-F0E5-3C9D-6B8F-BF1E379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63C7F-95F7-7408-11FD-D2E12BF7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C31-6046-3E86-8AE1-151A8570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A49D-6D92-1F5F-C2AE-847D7D2C1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BD204-521D-4658-905F-153838AB982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1458-D848-C3DB-C4B0-2DD145B6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C270-F62C-4221-13D3-742F0060C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7871-D9B7-6181-4361-2D24FC9D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Week 3 Practical: ADFGVX and </a:t>
            </a:r>
            <a:r>
              <a:rPr lang="en-GB" sz="4800" dirty="0" err="1">
                <a:solidFill>
                  <a:srgbClr val="FFFFFF"/>
                </a:solidFill>
              </a:rPr>
              <a:t>Vernam</a:t>
            </a:r>
            <a:r>
              <a:rPr lang="en-GB" sz="4800" dirty="0">
                <a:solidFill>
                  <a:srgbClr val="FFFFFF"/>
                </a:solidFill>
              </a:rPr>
              <a:t> Cipher 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B59B-E300-E573-5F0F-94DA7106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CT5046 Cryptography and Security</a:t>
            </a:r>
          </a:p>
          <a:p>
            <a:pPr algn="l"/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University of Gloucestershire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ill Cipher - Privacy Canada">
            <a:extLst>
              <a:ext uri="{FF2B5EF4-FFF2-40B4-BE49-F238E27FC236}">
                <a16:creationId xmlns:a16="http://schemas.microsoft.com/office/drawing/2014/main" id="{1BAC0039-AB0E-14E6-BC4E-2A5BDE3E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34" y="2341006"/>
            <a:ext cx="3269927" cy="21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it works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spc="-20" dirty="0">
                <a:latin typeface="Tahoma"/>
                <a:cs typeface="Tahoma"/>
              </a:rPr>
              <a:t>Step</a:t>
            </a:r>
            <a:r>
              <a:rPr lang="en-GB" sz="2000" spc="-7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4: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Using</a:t>
            </a:r>
            <a:r>
              <a:rPr lang="en-GB" sz="2000" spc="-70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K</a:t>
            </a:r>
            <a:r>
              <a:rPr lang="en-GB" sz="2000" i="1" spc="125" dirty="0"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=</a:t>
            </a:r>
            <a:r>
              <a:rPr lang="en-GB" sz="2000" spc="30" dirty="0">
                <a:latin typeface="Tahoma"/>
                <a:cs typeface="Tahoma"/>
              </a:rPr>
              <a:t> </a:t>
            </a:r>
            <a:r>
              <a:rPr lang="en-GB" sz="2000" i="1" spc="-35" dirty="0">
                <a:latin typeface="Arial"/>
                <a:cs typeface="Arial"/>
              </a:rPr>
              <a:t>CRYPTO</a:t>
            </a:r>
            <a:r>
              <a:rPr lang="en-GB" sz="2000" spc="-35" dirty="0">
                <a:latin typeface="Tahoma"/>
                <a:cs typeface="Tahoma"/>
              </a:rPr>
              <a:t>,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transpose</a:t>
            </a:r>
            <a:r>
              <a:rPr lang="en-GB" sz="2000" spc="-8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the</a:t>
            </a:r>
            <a:r>
              <a:rPr lang="en-GB" sz="2000" spc="-3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converted</a:t>
            </a:r>
            <a:r>
              <a:rPr lang="en-GB" sz="2000" spc="-1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text</a:t>
            </a:r>
            <a:r>
              <a:rPr lang="en-GB" sz="2000" spc="-3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like</a:t>
            </a:r>
            <a:r>
              <a:rPr lang="en-GB" sz="2000" spc="-8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so:</a:t>
            </a:r>
            <a:endParaRPr lang="en-GB" sz="200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dirty="0">
              <a:latin typeface="Tahoma"/>
              <a:cs typeface="Tahoma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9684F-9888-48F4-ADC5-A98D55E4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61" y="3429000"/>
            <a:ext cx="4151626" cy="26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it works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spc="-20" dirty="0">
                <a:cs typeface="Tahoma"/>
              </a:rPr>
              <a:t>Step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5:</a:t>
            </a:r>
            <a:r>
              <a:rPr lang="en-GB" sz="2000" spc="5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Arrange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K</a:t>
            </a:r>
            <a:r>
              <a:rPr lang="en-GB" sz="2000" i="1" spc="150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alphabetical</a:t>
            </a:r>
            <a:r>
              <a:rPr lang="en-GB" sz="2000" spc="-9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order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like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this:</a:t>
            </a:r>
            <a:endParaRPr lang="en-GB" sz="200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spc="-20" dirty="0">
                <a:cs typeface="Tahoma"/>
              </a:rPr>
              <a:t>Step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6: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Read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30" dirty="0">
                <a:cs typeface="Tahoma"/>
              </a:rPr>
              <a:t> letters</a:t>
            </a:r>
            <a:r>
              <a:rPr lang="en-GB" sz="2000" spc="-9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by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columns,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so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ciphertext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then </a:t>
            </a:r>
            <a:r>
              <a:rPr lang="en-GB" sz="2000" spc="-10" dirty="0">
                <a:cs typeface="Tahoma"/>
              </a:rPr>
              <a:t>becomes:</a:t>
            </a:r>
            <a:endParaRPr lang="en-GB" sz="2000" dirty="0">
              <a:cs typeface="Tahoma"/>
            </a:endParaRPr>
          </a:p>
          <a:p>
            <a:pPr marL="1073785" lvl="1" indent="0" algn="ctr">
              <a:lnSpc>
                <a:spcPct val="100000"/>
              </a:lnSpc>
              <a:spcBef>
                <a:spcPts val="1010"/>
              </a:spcBef>
              <a:buNone/>
            </a:pPr>
            <a:r>
              <a:rPr lang="en-GB" sz="2000" b="1" dirty="0">
                <a:cs typeface="Tahoma"/>
              </a:rPr>
              <a:t>AVDF</a:t>
            </a:r>
            <a:r>
              <a:rPr lang="en-GB" sz="2000" b="1" spc="85" dirty="0">
                <a:cs typeface="Tahoma"/>
              </a:rPr>
              <a:t>  </a:t>
            </a:r>
            <a:r>
              <a:rPr lang="en-GB" sz="2000" b="1" dirty="0">
                <a:cs typeface="Tahoma"/>
              </a:rPr>
              <a:t>VFV</a:t>
            </a:r>
            <a:r>
              <a:rPr lang="en-GB" sz="2000" b="1" spc="75" dirty="0">
                <a:cs typeface="Tahoma"/>
              </a:rPr>
              <a:t>  </a:t>
            </a:r>
            <a:r>
              <a:rPr lang="en-GB" sz="2000" b="1" dirty="0">
                <a:cs typeface="Tahoma"/>
              </a:rPr>
              <a:t>AVG</a:t>
            </a:r>
            <a:r>
              <a:rPr lang="en-GB" sz="2000" b="1" spc="450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XVVX</a:t>
            </a:r>
            <a:r>
              <a:rPr lang="en-GB" sz="2000" b="1" spc="110" dirty="0">
                <a:cs typeface="Tahoma"/>
              </a:rPr>
              <a:t>  </a:t>
            </a:r>
            <a:r>
              <a:rPr lang="en-GB" sz="2000" b="1" dirty="0">
                <a:cs typeface="Tahoma"/>
              </a:rPr>
              <a:t>VFV</a:t>
            </a:r>
            <a:r>
              <a:rPr lang="en-GB" sz="2000" b="1" spc="80" dirty="0">
                <a:cs typeface="Tahoma"/>
              </a:rPr>
              <a:t>  </a:t>
            </a:r>
            <a:r>
              <a:rPr lang="en-GB" sz="2000" b="1" spc="-25" dirty="0">
                <a:cs typeface="Tahoma"/>
              </a:rPr>
              <a:t>FDF</a:t>
            </a:r>
            <a:endParaRPr lang="en-GB" sz="2000" b="1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dirty="0">
              <a:cs typeface="Tahoma"/>
            </a:endParaRP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2D697-094C-B6A6-8D7A-C436322C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51" y="3178629"/>
            <a:ext cx="3754298" cy="22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ADFGVX Cypher on </a:t>
            </a:r>
            <a:r>
              <a:rPr lang="en-GB" sz="4000" dirty="0" err="1">
                <a:solidFill>
                  <a:srgbClr val="FFFFFF"/>
                </a:solidFill>
              </a:rPr>
              <a:t>CrypTool</a:t>
            </a:r>
            <a:r>
              <a:rPr lang="en-GB" sz="4000" dirty="0">
                <a:solidFill>
                  <a:srgbClr val="FFFFFF"/>
                </a:solidFill>
              </a:rPr>
              <a:t> 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endParaRPr lang="en-GB" sz="24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endParaRPr lang="en-GB" sz="24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GB" sz="2400" spc="-20" dirty="0">
                <a:cs typeface="Tahoma"/>
              </a:rPr>
              <a:t>From</a:t>
            </a:r>
            <a:r>
              <a:rPr lang="en-GB" sz="2400" spc="-45" dirty="0">
                <a:cs typeface="Tahoma"/>
              </a:rPr>
              <a:t> </a:t>
            </a:r>
            <a:r>
              <a:rPr lang="en-GB" sz="2400" spc="-10" dirty="0">
                <a:cs typeface="Tahoma"/>
              </a:rPr>
              <a:t>the</a:t>
            </a:r>
            <a:r>
              <a:rPr lang="en-GB" sz="2400" spc="-5" dirty="0">
                <a:cs typeface="Tahoma"/>
              </a:rPr>
              <a:t> </a:t>
            </a:r>
            <a:r>
              <a:rPr lang="en-GB" sz="2400" i="1" spc="-30" dirty="0" err="1">
                <a:cs typeface="Arial"/>
              </a:rPr>
              <a:t>CryptTool</a:t>
            </a:r>
            <a:r>
              <a:rPr lang="en-GB" sz="2400" i="1" spc="-35" dirty="0">
                <a:cs typeface="Arial"/>
              </a:rPr>
              <a:t> </a:t>
            </a:r>
            <a:r>
              <a:rPr lang="en-GB" sz="2400" i="1" dirty="0">
                <a:cs typeface="Arial"/>
              </a:rPr>
              <a:t>2</a:t>
            </a:r>
            <a:r>
              <a:rPr lang="en-GB" sz="2400" i="1" spc="-125" dirty="0">
                <a:cs typeface="Arial"/>
              </a:rPr>
              <a:t> </a:t>
            </a:r>
            <a:r>
              <a:rPr lang="en-GB" sz="2400" spc="-30" dirty="0">
                <a:cs typeface="Tahoma"/>
              </a:rPr>
              <a:t>startup</a:t>
            </a:r>
            <a:r>
              <a:rPr lang="en-GB" sz="2400" spc="-90" dirty="0">
                <a:cs typeface="Tahoma"/>
              </a:rPr>
              <a:t> </a:t>
            </a:r>
            <a:r>
              <a:rPr lang="en-GB" sz="2400" spc="-60" dirty="0">
                <a:cs typeface="Tahoma"/>
              </a:rPr>
              <a:t>menu,</a:t>
            </a:r>
            <a:r>
              <a:rPr lang="en-GB" sz="2400" spc="-5" dirty="0">
                <a:cs typeface="Tahoma"/>
              </a:rPr>
              <a:t> </a:t>
            </a:r>
            <a:r>
              <a:rPr lang="en-GB" sz="2400" dirty="0">
                <a:cs typeface="Tahoma"/>
              </a:rPr>
              <a:t>click</a:t>
            </a:r>
            <a:r>
              <a:rPr lang="en-GB" sz="2400" spc="-20" dirty="0">
                <a:cs typeface="Tahoma"/>
              </a:rPr>
              <a:t> </a:t>
            </a:r>
            <a:r>
              <a:rPr lang="en-GB" sz="2400" i="1" spc="-10" dirty="0">
                <a:cs typeface="Arial"/>
              </a:rPr>
              <a:t>Cryptography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endParaRPr lang="en-GB"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GB" sz="2400" spc="-10" dirty="0">
                <a:cs typeface="Tahoma"/>
              </a:rPr>
              <a:t>Then</a:t>
            </a:r>
            <a:r>
              <a:rPr lang="en-GB" sz="2400" spc="-25" dirty="0">
                <a:cs typeface="Tahoma"/>
              </a:rPr>
              <a:t> </a:t>
            </a:r>
            <a:r>
              <a:rPr lang="en-GB" sz="2400" dirty="0">
                <a:cs typeface="Tahoma"/>
              </a:rPr>
              <a:t>click</a:t>
            </a:r>
            <a:r>
              <a:rPr lang="en-GB" sz="2400" spc="-25" dirty="0">
                <a:cs typeface="Tahoma"/>
              </a:rPr>
              <a:t> </a:t>
            </a:r>
            <a:r>
              <a:rPr lang="en-GB" sz="2400" i="1" spc="-75" dirty="0">
                <a:cs typeface="Arial"/>
              </a:rPr>
              <a:t>Classical</a:t>
            </a:r>
            <a:r>
              <a:rPr lang="en-GB" sz="2400" i="1" spc="-120" dirty="0">
                <a:cs typeface="Arial"/>
              </a:rPr>
              <a:t> </a:t>
            </a:r>
            <a:r>
              <a:rPr lang="en-GB" sz="2400" spc="-35" dirty="0">
                <a:cs typeface="Tahoma"/>
              </a:rPr>
              <a:t>and</a:t>
            </a:r>
            <a:r>
              <a:rPr lang="en-GB" sz="2400" spc="-40" dirty="0">
                <a:cs typeface="Tahoma"/>
              </a:rPr>
              <a:t> </a:t>
            </a:r>
            <a:r>
              <a:rPr lang="en-GB" sz="2400" spc="-30" dirty="0">
                <a:cs typeface="Tahoma"/>
              </a:rPr>
              <a:t>then</a:t>
            </a:r>
            <a:r>
              <a:rPr lang="en-GB" sz="2400" spc="-20" dirty="0">
                <a:cs typeface="Tahoma"/>
              </a:rPr>
              <a:t> </a:t>
            </a:r>
            <a:r>
              <a:rPr lang="en-GB" sz="2400" spc="-35" dirty="0">
                <a:cs typeface="Tahoma"/>
              </a:rPr>
              <a:t>select</a:t>
            </a:r>
            <a:r>
              <a:rPr lang="en-GB" sz="2400" spc="-20" dirty="0">
                <a:cs typeface="Tahoma"/>
              </a:rPr>
              <a:t> </a:t>
            </a:r>
            <a:r>
              <a:rPr lang="en-GB" sz="2400" i="1" spc="-50" dirty="0">
                <a:cs typeface="Arial"/>
              </a:rPr>
              <a:t>ADFGVX</a:t>
            </a:r>
            <a:r>
              <a:rPr lang="en-GB" sz="2400" i="1" spc="-10" dirty="0">
                <a:cs typeface="Arial"/>
              </a:rPr>
              <a:t> cipher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endParaRPr lang="en-GB"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GB" sz="2400" spc="-40" dirty="0">
                <a:cs typeface="Tahoma"/>
              </a:rPr>
              <a:t>In</a:t>
            </a:r>
            <a:r>
              <a:rPr lang="en-GB" sz="2400" spc="-130" dirty="0">
                <a:cs typeface="Tahoma"/>
              </a:rPr>
              <a:t> </a:t>
            </a:r>
            <a:r>
              <a:rPr lang="en-GB" sz="2400" spc="-35" dirty="0">
                <a:cs typeface="Tahoma"/>
              </a:rPr>
              <a:t>the</a:t>
            </a:r>
            <a:r>
              <a:rPr lang="en-GB" sz="2400" spc="-55" dirty="0">
                <a:cs typeface="Tahoma"/>
              </a:rPr>
              <a:t> </a:t>
            </a:r>
            <a:r>
              <a:rPr lang="en-GB" sz="2400" spc="-30" dirty="0">
                <a:cs typeface="Tahoma"/>
              </a:rPr>
              <a:t>plaintext</a:t>
            </a:r>
            <a:r>
              <a:rPr lang="en-GB" sz="2400" spc="-60" dirty="0">
                <a:cs typeface="Tahoma"/>
              </a:rPr>
              <a:t> </a:t>
            </a:r>
            <a:r>
              <a:rPr lang="en-GB" sz="2400" spc="-45" dirty="0">
                <a:cs typeface="Tahoma"/>
              </a:rPr>
              <a:t>section</a:t>
            </a:r>
            <a:r>
              <a:rPr lang="en-GB" sz="2400" spc="-15" dirty="0">
                <a:cs typeface="Tahoma"/>
              </a:rPr>
              <a:t> </a:t>
            </a:r>
            <a:r>
              <a:rPr lang="en-GB" sz="2400" spc="-20" dirty="0">
                <a:cs typeface="Tahoma"/>
              </a:rPr>
              <a:t>of</a:t>
            </a:r>
            <a:r>
              <a:rPr lang="en-GB" sz="2400" spc="-45" dirty="0">
                <a:cs typeface="Tahoma"/>
              </a:rPr>
              <a:t> </a:t>
            </a:r>
            <a:r>
              <a:rPr lang="en-GB" sz="2400" i="1" spc="-25" dirty="0" err="1">
                <a:cs typeface="Arial"/>
              </a:rPr>
              <a:t>TextInput</a:t>
            </a:r>
            <a:r>
              <a:rPr lang="en-GB" sz="2400" spc="-25" dirty="0">
                <a:cs typeface="Tahoma"/>
              </a:rPr>
              <a:t>, </a:t>
            </a:r>
            <a:r>
              <a:rPr lang="en-GB" sz="2400" spc="-45" dirty="0">
                <a:cs typeface="Tahoma"/>
              </a:rPr>
              <a:t>type</a:t>
            </a:r>
            <a:r>
              <a:rPr lang="en-GB" sz="2400" spc="-30" dirty="0">
                <a:cs typeface="Tahoma"/>
              </a:rPr>
              <a:t> </a:t>
            </a:r>
            <a:r>
              <a:rPr lang="en-GB" sz="2400" spc="-35" dirty="0">
                <a:cs typeface="Tahoma"/>
              </a:rPr>
              <a:t>in:</a:t>
            </a:r>
            <a:r>
              <a:rPr lang="en-GB" sz="2400" spc="-85" dirty="0">
                <a:cs typeface="Tahoma"/>
              </a:rPr>
              <a:t> </a:t>
            </a:r>
            <a:r>
              <a:rPr lang="en-GB" sz="2400" i="1" spc="-55" dirty="0">
                <a:solidFill>
                  <a:srgbClr val="0000FF"/>
                </a:solidFill>
                <a:cs typeface="Arial"/>
              </a:rPr>
              <a:t>Hello</a:t>
            </a:r>
            <a:r>
              <a:rPr lang="en-GB" sz="2400" i="1" spc="-5" dirty="0">
                <a:solidFill>
                  <a:srgbClr val="0000FF"/>
                </a:solidFill>
                <a:cs typeface="Arial"/>
              </a:rPr>
              <a:t> </a:t>
            </a:r>
            <a:r>
              <a:rPr lang="en-GB" sz="2400" i="1" spc="-20" dirty="0">
                <a:solidFill>
                  <a:srgbClr val="0000FF"/>
                </a:solidFill>
                <a:cs typeface="Arial"/>
              </a:rPr>
              <a:t>world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lang="en-GB"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400" spc="-10" dirty="0">
                <a:cs typeface="Tahoma"/>
              </a:rPr>
              <a:t>Then</a:t>
            </a:r>
            <a:r>
              <a:rPr lang="en-GB" sz="2400" spc="-75" dirty="0">
                <a:cs typeface="Tahoma"/>
              </a:rPr>
              <a:t> </a:t>
            </a:r>
            <a:r>
              <a:rPr lang="en-GB" sz="2400" dirty="0">
                <a:cs typeface="Tahoma"/>
              </a:rPr>
              <a:t>in</a:t>
            </a:r>
            <a:r>
              <a:rPr lang="en-GB" sz="2400" spc="-60" dirty="0">
                <a:cs typeface="Tahoma"/>
              </a:rPr>
              <a:t> </a:t>
            </a:r>
            <a:r>
              <a:rPr lang="en-GB" sz="2400" spc="-10" dirty="0">
                <a:cs typeface="Tahoma"/>
              </a:rPr>
              <a:t>the</a:t>
            </a:r>
            <a:r>
              <a:rPr lang="en-GB" sz="2400" spc="-45" dirty="0">
                <a:cs typeface="Tahoma"/>
              </a:rPr>
              <a:t> </a:t>
            </a:r>
            <a:r>
              <a:rPr lang="en-GB" sz="2400" i="1" spc="-40" dirty="0">
                <a:solidFill>
                  <a:srgbClr val="FF0000"/>
                </a:solidFill>
                <a:cs typeface="Arial"/>
              </a:rPr>
              <a:t>Transposition</a:t>
            </a:r>
            <a:r>
              <a:rPr lang="en-GB" sz="2400" i="1" spc="2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400" i="1" spc="-75" dirty="0">
                <a:solidFill>
                  <a:srgbClr val="FF0000"/>
                </a:solidFill>
                <a:cs typeface="Arial"/>
              </a:rPr>
              <a:t>password</a:t>
            </a:r>
            <a:r>
              <a:rPr lang="en-GB" sz="2400" i="1" spc="-10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400" spc="-25" dirty="0">
                <a:cs typeface="Tahoma"/>
              </a:rPr>
              <a:t>box,</a:t>
            </a:r>
            <a:r>
              <a:rPr lang="en-GB" sz="2400" spc="-20" dirty="0">
                <a:cs typeface="Tahoma"/>
              </a:rPr>
              <a:t> </a:t>
            </a:r>
            <a:r>
              <a:rPr lang="en-GB" sz="2400" spc="-40" dirty="0">
                <a:cs typeface="Tahoma"/>
              </a:rPr>
              <a:t>type</a:t>
            </a:r>
            <a:r>
              <a:rPr lang="en-GB" sz="2400" spc="-45" dirty="0">
                <a:cs typeface="Tahoma"/>
              </a:rPr>
              <a:t> </a:t>
            </a:r>
            <a:r>
              <a:rPr lang="en-GB" sz="2400" dirty="0">
                <a:cs typeface="Tahoma"/>
              </a:rPr>
              <a:t>in:</a:t>
            </a:r>
            <a:r>
              <a:rPr lang="en-GB" sz="2400" spc="40" dirty="0">
                <a:cs typeface="Tahoma"/>
              </a:rPr>
              <a:t> </a:t>
            </a:r>
            <a:r>
              <a:rPr lang="en-GB" sz="2400" i="1" spc="-10" dirty="0">
                <a:solidFill>
                  <a:srgbClr val="0000FF"/>
                </a:solidFill>
                <a:cs typeface="Arial"/>
              </a:rPr>
              <a:t>CRYPTO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GB" sz="2400" spc="-10" dirty="0">
                <a:cs typeface="Tahoma"/>
              </a:rPr>
              <a:t>Finally</a:t>
            </a:r>
            <a:r>
              <a:rPr lang="en-GB" sz="2400" spc="-75" dirty="0">
                <a:cs typeface="Tahoma"/>
              </a:rPr>
              <a:t> </a:t>
            </a:r>
            <a:r>
              <a:rPr lang="en-GB" sz="2400" dirty="0">
                <a:cs typeface="Tahoma"/>
              </a:rPr>
              <a:t>click</a:t>
            </a:r>
            <a:r>
              <a:rPr lang="en-GB" sz="2400" spc="-75" dirty="0">
                <a:cs typeface="Tahoma"/>
              </a:rPr>
              <a:t> </a:t>
            </a:r>
            <a:r>
              <a:rPr lang="en-GB" sz="2400" spc="-10" dirty="0">
                <a:cs typeface="Tahoma"/>
              </a:rPr>
              <a:t>on</a:t>
            </a:r>
            <a:r>
              <a:rPr lang="en-GB" sz="2400" spc="-80" dirty="0">
                <a:cs typeface="Tahoma"/>
              </a:rPr>
              <a:t> </a:t>
            </a:r>
            <a:r>
              <a:rPr lang="en-GB" sz="2400" dirty="0">
                <a:cs typeface="Tahoma"/>
              </a:rPr>
              <a:t>the</a:t>
            </a:r>
            <a:r>
              <a:rPr lang="en-GB" sz="2400" spc="-40" dirty="0">
                <a:cs typeface="Tahoma"/>
              </a:rPr>
              <a:t> </a:t>
            </a:r>
            <a:r>
              <a:rPr lang="en-GB" sz="2400" i="1" spc="-10" dirty="0">
                <a:cs typeface="Arial"/>
              </a:rPr>
              <a:t>Play</a:t>
            </a:r>
            <a:r>
              <a:rPr lang="en-GB" sz="2400" i="1" spc="40" dirty="0">
                <a:cs typeface="Arial"/>
              </a:rPr>
              <a:t> </a:t>
            </a:r>
            <a:r>
              <a:rPr lang="en-GB" sz="2400" spc="-20" dirty="0">
                <a:cs typeface="Tahoma"/>
              </a:rPr>
              <a:t>button</a:t>
            </a:r>
            <a:r>
              <a:rPr lang="en-GB" sz="2400" spc="-70" dirty="0">
                <a:cs typeface="Tahoma"/>
              </a:rPr>
              <a:t> </a:t>
            </a:r>
            <a:r>
              <a:rPr lang="en-GB" sz="2400" dirty="0">
                <a:cs typeface="Tahoma"/>
              </a:rPr>
              <a:t>to</a:t>
            </a:r>
            <a:r>
              <a:rPr lang="en-GB" sz="2400" spc="-15" dirty="0">
                <a:cs typeface="Tahoma"/>
              </a:rPr>
              <a:t> </a:t>
            </a:r>
            <a:r>
              <a:rPr lang="en-GB" sz="2400" spc="-10" dirty="0">
                <a:cs typeface="Tahoma"/>
              </a:rPr>
              <a:t>execute</a:t>
            </a:r>
            <a:endParaRPr lang="en-GB" sz="2400" dirty="0">
              <a:cs typeface="Tahoma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69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Vernam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Cipher</a:t>
            </a:r>
          </a:p>
        </p:txBody>
      </p:sp>
    </p:spTree>
    <p:extLst>
      <p:ext uri="{BB962C8B-B14F-4D97-AF65-F5344CB8AC3E}">
        <p14:creationId xmlns:p14="http://schemas.microsoft.com/office/powerpoint/2010/main" val="239627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946150">
              <a:lnSpc>
                <a:spcPct val="123900"/>
              </a:lnSpc>
              <a:spcBef>
                <a:spcPts val="95"/>
              </a:spcBef>
            </a:pPr>
            <a:r>
              <a:rPr lang="en-GB" sz="2000" spc="-60" dirty="0">
                <a:cs typeface="Tahoma"/>
              </a:rPr>
              <a:t>Invented</a:t>
            </a:r>
            <a:r>
              <a:rPr lang="en-GB" sz="2000" spc="-10" dirty="0">
                <a:cs typeface="Tahoma"/>
              </a:rPr>
              <a:t> by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Gilbert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40" dirty="0" err="1">
                <a:cs typeface="Tahoma"/>
              </a:rPr>
              <a:t>Vernam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1918 </a:t>
            </a:r>
          </a:p>
          <a:p>
            <a:pPr marL="12700" marR="946150">
              <a:lnSpc>
                <a:spcPct val="123900"/>
              </a:lnSpc>
              <a:spcBef>
                <a:spcPts val="95"/>
              </a:spcBef>
            </a:pPr>
            <a:endParaRPr lang="en-GB" sz="2000" spc="-45" dirty="0">
              <a:cs typeface="Tahoma"/>
            </a:endParaRPr>
          </a:p>
          <a:p>
            <a:pPr marL="12700" marR="946150">
              <a:lnSpc>
                <a:spcPct val="123900"/>
              </a:lnSpc>
              <a:spcBef>
                <a:spcPts val="95"/>
              </a:spcBef>
            </a:pPr>
            <a:r>
              <a:rPr lang="en-GB" sz="2000" spc="-45" dirty="0">
                <a:cs typeface="Tahoma"/>
              </a:rPr>
              <a:t>Features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use</a:t>
            </a:r>
            <a:r>
              <a:rPr lang="en-GB" sz="2000" spc="-114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One-</a:t>
            </a:r>
            <a:r>
              <a:rPr lang="en-GB" sz="2000" i="1" spc="-25" dirty="0">
                <a:cs typeface="Arial"/>
              </a:rPr>
              <a:t>time</a:t>
            </a:r>
            <a:r>
              <a:rPr lang="en-GB" sz="2000" i="1" spc="-5" dirty="0">
                <a:cs typeface="Arial"/>
              </a:rPr>
              <a:t> </a:t>
            </a:r>
            <a:r>
              <a:rPr lang="en-GB" sz="2000" i="1" spc="-25" dirty="0">
                <a:cs typeface="Arial"/>
              </a:rPr>
              <a:t>pad</a:t>
            </a:r>
          </a:p>
          <a:p>
            <a:pPr marL="12700" marR="946150">
              <a:lnSpc>
                <a:spcPct val="123900"/>
              </a:lnSpc>
              <a:spcBef>
                <a:spcPts val="95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GB" sz="2000" spc="-40" dirty="0">
                <a:cs typeface="Tahoma"/>
              </a:rPr>
              <a:t>Consists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plaintext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key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i="1" spc="-80" dirty="0">
                <a:solidFill>
                  <a:srgbClr val="0000FF"/>
                </a:solidFill>
                <a:cs typeface="Arial"/>
              </a:rPr>
              <a:t>same </a:t>
            </a:r>
            <a:r>
              <a:rPr lang="en-GB" sz="2000" spc="-10" dirty="0">
                <a:cs typeface="Tahoma"/>
              </a:rPr>
              <a:t>length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35" dirty="0">
                <a:cs typeface="Tahoma"/>
              </a:rPr>
              <a:t>Underlying</a:t>
            </a:r>
            <a:r>
              <a:rPr lang="en-GB" sz="2000" spc="-9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principle:</a:t>
            </a:r>
            <a:r>
              <a:rPr lang="en-GB" sz="2000" spc="140" dirty="0">
                <a:cs typeface="Tahoma"/>
              </a:rPr>
              <a:t> </a:t>
            </a:r>
            <a:r>
              <a:rPr lang="en-GB" sz="2000" spc="-65" dirty="0">
                <a:solidFill>
                  <a:srgbClr val="FF0000"/>
                </a:solidFill>
                <a:cs typeface="Trebuchet MS"/>
              </a:rPr>
              <a:t>XOR</a:t>
            </a:r>
            <a:r>
              <a:rPr lang="en-GB" sz="2000" spc="-90" dirty="0">
                <a:solidFill>
                  <a:srgbClr val="FF0000"/>
                </a:solidFill>
                <a:cs typeface="Trebuchet MS"/>
              </a:rPr>
              <a:t> </a:t>
            </a:r>
            <a:r>
              <a:rPr lang="en-GB" sz="2000" spc="-10" dirty="0">
                <a:cs typeface="Tahoma"/>
              </a:rPr>
              <a:t>operation</a:t>
            </a:r>
            <a:endParaRPr lang="en-GB" sz="2000" dirty="0"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65866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XOR logic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C0444-31D3-A5E1-6994-C5726A9E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5" y="2311506"/>
            <a:ext cx="3625777" cy="33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For this example, we will use plaintext as P = HELLO with the key K = LEMON</a:t>
            </a:r>
          </a:p>
          <a:p>
            <a:endParaRPr lang="en-GB" sz="2000" dirty="0"/>
          </a:p>
          <a:p>
            <a:r>
              <a:rPr lang="en-GB" sz="2000" dirty="0"/>
              <a:t>Step1: Convert the key and Plaintext characters to their index number:</a:t>
            </a:r>
          </a:p>
          <a:p>
            <a:endParaRPr lang="en-GB" sz="2000" dirty="0"/>
          </a:p>
          <a:p>
            <a:pPr marL="457200" lvl="1" indent="0" algn="ctr">
              <a:buNone/>
            </a:pPr>
            <a:r>
              <a:rPr lang="en-GB" sz="2000" b="1" dirty="0"/>
              <a:t>HELLO = 7 4 11 11 14  LEMON = 11 4 12 14 13</a:t>
            </a:r>
          </a:p>
        </p:txBody>
      </p:sp>
    </p:spTree>
    <p:extLst>
      <p:ext uri="{BB962C8B-B14F-4D97-AF65-F5344CB8AC3E}">
        <p14:creationId xmlns:p14="http://schemas.microsoft.com/office/powerpoint/2010/main" val="237995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Step 2: Convert each number of the plaintext into 8 bits:</a:t>
            </a:r>
          </a:p>
          <a:p>
            <a:pPr lvl="1"/>
            <a:r>
              <a:rPr lang="en-GB" sz="2000" b="1" dirty="0"/>
              <a:t>7 4 11 11 14 (Hello) </a:t>
            </a:r>
          </a:p>
          <a:p>
            <a:pPr lvl="1"/>
            <a:r>
              <a:rPr lang="en-GB" sz="2000" b="1" dirty="0"/>
              <a:t>00000111 00000100 00001011 00001011 00001110</a:t>
            </a:r>
          </a:p>
          <a:p>
            <a:pPr lvl="1"/>
            <a:endParaRPr lang="en-GB" sz="2000" dirty="0"/>
          </a:p>
          <a:p>
            <a:r>
              <a:rPr lang="en-GB" sz="2000" dirty="0"/>
              <a:t>Step 3: Convert each number of the key into 8 bits:</a:t>
            </a:r>
          </a:p>
          <a:p>
            <a:pPr lvl="1"/>
            <a:r>
              <a:rPr lang="en-GB" sz="2000" b="1" dirty="0"/>
              <a:t>11 4 12 14 13 (Lemon)</a:t>
            </a:r>
          </a:p>
          <a:p>
            <a:pPr lvl="1"/>
            <a:r>
              <a:rPr lang="en-GB" sz="2000" b="1" dirty="0"/>
              <a:t>00001011 00000100 00001100 00001110 00001101</a:t>
            </a:r>
          </a:p>
        </p:txBody>
      </p:sp>
    </p:spTree>
    <p:extLst>
      <p:ext uri="{BB962C8B-B14F-4D97-AF65-F5344CB8AC3E}">
        <p14:creationId xmlns:p14="http://schemas.microsoft.com/office/powerpoint/2010/main" val="383504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Step 4:</a:t>
            </a:r>
            <a:r>
              <a:rPr lang="en-GB" sz="2000" spc="-25" dirty="0">
                <a:cs typeface="Tahoma"/>
              </a:rPr>
              <a:t> Convert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bitwise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70" dirty="0">
                <a:cs typeface="Trebuchet MS"/>
              </a:rPr>
              <a:t>XOR</a:t>
            </a:r>
            <a:r>
              <a:rPr lang="en-GB" sz="2000" spc="-85" dirty="0">
                <a:cs typeface="Trebuchet MS"/>
              </a:rPr>
              <a:t> </a:t>
            </a:r>
            <a:r>
              <a:rPr lang="en-GB" sz="2000" spc="-45" dirty="0">
                <a:cs typeface="Tahoma"/>
              </a:rPr>
              <a:t>operations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between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i="1" dirty="0">
                <a:cs typeface="Arial"/>
              </a:rPr>
              <a:t>P</a:t>
            </a:r>
            <a:r>
              <a:rPr lang="en-GB" sz="2000" i="1" spc="85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45" dirty="0">
                <a:cs typeface="Tahoma"/>
              </a:rPr>
              <a:t> </a:t>
            </a:r>
            <a:r>
              <a:rPr lang="en-GB" sz="2000" i="1" spc="-10" dirty="0">
                <a:cs typeface="Arial"/>
              </a:rPr>
              <a:t>K</a:t>
            </a:r>
            <a:r>
              <a:rPr lang="en-GB" sz="2000" i="1" spc="-155" dirty="0">
                <a:cs typeface="Arial"/>
              </a:rPr>
              <a:t> </a:t>
            </a:r>
            <a:r>
              <a:rPr lang="en-GB" sz="2000" spc="110" dirty="0">
                <a:cs typeface="Tahoma"/>
              </a:rPr>
              <a:t> </a:t>
            </a:r>
            <a:r>
              <a:rPr lang="en-GB" sz="2000" dirty="0"/>
              <a:t>:</a:t>
            </a:r>
          </a:p>
          <a:p>
            <a:endParaRPr lang="en-GB" sz="2000" dirty="0"/>
          </a:p>
          <a:p>
            <a:pPr lvl="1"/>
            <a:r>
              <a:rPr lang="en-GB" sz="2000" b="1" dirty="0"/>
              <a:t>00000111 00000100 00001011 00001011 00001110</a:t>
            </a:r>
            <a:endParaRPr lang="en-GB" sz="2000" dirty="0"/>
          </a:p>
          <a:p>
            <a:pPr lvl="1"/>
            <a:r>
              <a:rPr lang="en-GB" sz="2000" b="1" dirty="0"/>
              <a:t>00001011 00000100 00001100 00001110 00001101</a:t>
            </a:r>
          </a:p>
          <a:p>
            <a:pPr marL="457200" lvl="1" indent="0">
              <a:buNone/>
            </a:pPr>
            <a:r>
              <a:rPr lang="en-GB" sz="2000" b="1" dirty="0"/>
              <a:t>--------------------------------------------------------------------</a:t>
            </a:r>
          </a:p>
          <a:p>
            <a:pPr lvl="1"/>
            <a:r>
              <a:rPr lang="en-GB" sz="2000" b="1" dirty="0"/>
              <a:t>00001100 00000000 00000111 00000101 00000011</a:t>
            </a:r>
          </a:p>
          <a:p>
            <a:pPr lvl="1"/>
            <a:endParaRPr lang="en-GB" sz="2000" b="1" dirty="0"/>
          </a:p>
          <a:p>
            <a:pPr lvl="1"/>
            <a:endParaRPr lang="en-GB" sz="2000" b="1" dirty="0"/>
          </a:p>
          <a:p>
            <a:pPr marL="457200" lvl="1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What would the resulting ciphertext be?</a:t>
            </a:r>
          </a:p>
        </p:txBody>
      </p:sp>
    </p:spTree>
    <p:extLst>
      <p:ext uri="{BB962C8B-B14F-4D97-AF65-F5344CB8AC3E}">
        <p14:creationId xmlns:p14="http://schemas.microsoft.com/office/powerpoint/2010/main" val="407862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</a:rPr>
              <a:t>Vernam</a:t>
            </a:r>
            <a:r>
              <a:rPr lang="en-GB" sz="4000" dirty="0">
                <a:solidFill>
                  <a:srgbClr val="FFFFFF"/>
                </a:solidFill>
              </a:rPr>
              <a:t> Cipher on Cryptool2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GB" sz="2000" spc="-20" dirty="0">
                <a:latin typeface="Tahoma"/>
                <a:cs typeface="Tahoma"/>
              </a:rPr>
              <a:t>From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the</a:t>
            </a:r>
            <a:r>
              <a:rPr lang="en-GB" sz="2000" spc="-5" dirty="0">
                <a:latin typeface="Tahoma"/>
                <a:cs typeface="Tahoma"/>
              </a:rPr>
              <a:t> </a:t>
            </a:r>
            <a:r>
              <a:rPr lang="en-GB" sz="2000" i="1" spc="-30" dirty="0" err="1">
                <a:latin typeface="Arial"/>
                <a:cs typeface="Arial"/>
              </a:rPr>
              <a:t>CryptTool</a:t>
            </a:r>
            <a:r>
              <a:rPr lang="en-GB" sz="2000" i="1" spc="-40" dirty="0">
                <a:latin typeface="Arial"/>
                <a:cs typeface="Arial"/>
              </a:rPr>
              <a:t> </a:t>
            </a:r>
            <a:r>
              <a:rPr lang="en-GB" sz="2000" i="1" dirty="0">
                <a:latin typeface="Arial"/>
                <a:cs typeface="Arial"/>
              </a:rPr>
              <a:t>2</a:t>
            </a:r>
            <a:r>
              <a:rPr lang="en-GB" sz="2000" i="1" spc="120" dirty="0">
                <a:latin typeface="Arial"/>
                <a:cs typeface="Arial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startup</a:t>
            </a:r>
            <a:r>
              <a:rPr lang="en-GB" sz="2000" spc="-85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menu,</a:t>
            </a:r>
            <a:r>
              <a:rPr lang="en-GB" sz="2000" dirty="0">
                <a:latin typeface="Tahoma"/>
                <a:cs typeface="Tahoma"/>
              </a:rPr>
              <a:t> click</a:t>
            </a:r>
            <a:r>
              <a:rPr lang="en-GB" sz="2000" spc="-25" dirty="0">
                <a:latin typeface="Tahoma"/>
                <a:cs typeface="Tahoma"/>
              </a:rPr>
              <a:t> </a:t>
            </a:r>
            <a:r>
              <a:rPr lang="en-GB" sz="2000" i="1" spc="-30" dirty="0">
                <a:latin typeface="Arial"/>
                <a:cs typeface="Arial"/>
              </a:rPr>
              <a:t>Cryptography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GB" sz="2000" spc="-10" dirty="0">
                <a:latin typeface="Tahoma"/>
                <a:cs typeface="Tahoma"/>
              </a:rPr>
              <a:t>Then</a:t>
            </a:r>
            <a:r>
              <a:rPr lang="en-GB" sz="2000" spc="-2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click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i="1" spc="-75" dirty="0">
                <a:latin typeface="Arial"/>
                <a:cs typeface="Arial"/>
              </a:rPr>
              <a:t>Classical</a:t>
            </a:r>
            <a:r>
              <a:rPr lang="en-GB" sz="2000" i="1" spc="-120" dirty="0">
                <a:latin typeface="Arial"/>
                <a:cs typeface="Arial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and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then</a:t>
            </a:r>
            <a:r>
              <a:rPr lang="en-GB" sz="2000" spc="-2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select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i="1" spc="-55" dirty="0" err="1">
                <a:latin typeface="Arial"/>
                <a:cs typeface="Arial"/>
              </a:rPr>
              <a:t>Vernam</a:t>
            </a:r>
            <a:r>
              <a:rPr lang="en-GB" sz="2000" i="1" spc="-5" dirty="0">
                <a:latin typeface="Arial"/>
                <a:cs typeface="Arial"/>
              </a:rPr>
              <a:t> </a:t>
            </a:r>
            <a:r>
              <a:rPr lang="en-GB" sz="2000" i="1" spc="-10" dirty="0">
                <a:latin typeface="Arial"/>
                <a:cs typeface="Arial"/>
              </a:rPr>
              <a:t>cipher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GB" sz="2000" spc="-40" dirty="0">
                <a:latin typeface="Tahoma"/>
                <a:cs typeface="Tahoma"/>
              </a:rPr>
              <a:t>In</a:t>
            </a:r>
            <a:r>
              <a:rPr lang="en-GB" sz="2000" spc="-7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the</a:t>
            </a:r>
            <a:r>
              <a:rPr lang="en-GB" sz="2000" spc="-65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plaintext</a:t>
            </a:r>
            <a:r>
              <a:rPr lang="en-GB" sz="2000" spc="-6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section</a:t>
            </a:r>
            <a:r>
              <a:rPr lang="en-GB" sz="2000" spc="-2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of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i="1" spc="-25" dirty="0" err="1">
                <a:latin typeface="Arial"/>
                <a:cs typeface="Arial"/>
              </a:rPr>
              <a:t>TextInput</a:t>
            </a:r>
            <a:r>
              <a:rPr lang="en-GB" sz="2000" spc="-25" dirty="0">
                <a:latin typeface="Tahoma"/>
                <a:cs typeface="Tahoma"/>
              </a:rPr>
              <a:t>,</a:t>
            </a:r>
            <a:r>
              <a:rPr lang="en-GB" sz="2000" spc="-6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type</a:t>
            </a:r>
            <a:r>
              <a:rPr lang="en-GB" sz="2000" spc="-15" dirty="0">
                <a:latin typeface="Tahoma"/>
                <a:cs typeface="Tahoma"/>
              </a:rPr>
              <a:t> in </a:t>
            </a:r>
            <a:r>
              <a:rPr lang="en-GB" sz="2000" spc="-15" dirty="0">
                <a:solidFill>
                  <a:srgbClr val="0000FF"/>
                </a:solidFill>
                <a:latin typeface="Tahoma"/>
                <a:cs typeface="Tahoma"/>
              </a:rPr>
              <a:t>any value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lang="en-GB" sz="200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81915">
              <a:lnSpc>
                <a:spcPct val="125600"/>
              </a:lnSpc>
            </a:pPr>
            <a:r>
              <a:rPr lang="en-GB" sz="2000" spc="-10" dirty="0">
                <a:latin typeface="Tahoma"/>
                <a:cs typeface="Tahoma"/>
              </a:rPr>
              <a:t>Then</a:t>
            </a:r>
            <a:r>
              <a:rPr lang="en-GB" sz="2000" spc="-5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type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in</a:t>
            </a:r>
            <a:r>
              <a:rPr lang="en-GB" sz="2000" spc="-55" dirty="0">
                <a:latin typeface="Tahoma"/>
                <a:cs typeface="Tahoma"/>
              </a:rPr>
              <a:t> </a:t>
            </a:r>
            <a:r>
              <a:rPr lang="en-GB" sz="2000" i="1" spc="-20" dirty="0">
                <a:solidFill>
                  <a:srgbClr val="0000FF"/>
                </a:solidFill>
                <a:latin typeface="Arial"/>
                <a:cs typeface="Arial"/>
              </a:rPr>
              <a:t>a key value</a:t>
            </a:r>
            <a:r>
              <a:rPr lang="en-GB" sz="2000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in</a:t>
            </a:r>
            <a:r>
              <a:rPr lang="en-GB" sz="2000" spc="-5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the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Secret</a:t>
            </a:r>
            <a:r>
              <a:rPr lang="en-GB" sz="2000" spc="-2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Key</a:t>
            </a:r>
            <a:r>
              <a:rPr lang="en-GB" sz="2000" spc="-35" dirty="0">
                <a:latin typeface="Tahoma"/>
                <a:cs typeface="Tahoma"/>
              </a:rPr>
              <a:t> </a:t>
            </a:r>
            <a:r>
              <a:rPr lang="en-GB" sz="2000" i="1" spc="-10" dirty="0" err="1">
                <a:latin typeface="Arial"/>
                <a:cs typeface="Arial"/>
              </a:rPr>
              <a:t>TextInput</a:t>
            </a:r>
            <a:r>
              <a:rPr lang="en-GB" sz="2000" i="1" spc="50" dirty="0">
                <a:latin typeface="Arial"/>
                <a:cs typeface="Arial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box </a:t>
            </a:r>
            <a:r>
              <a:rPr lang="en-GB" sz="2000" spc="-10" dirty="0">
                <a:latin typeface="Tahoma"/>
                <a:cs typeface="Tahoma"/>
              </a:rPr>
              <a:t>Finally</a:t>
            </a:r>
            <a:r>
              <a:rPr lang="en-GB" sz="2000" spc="-7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and</a:t>
            </a:r>
            <a:r>
              <a:rPr lang="en-GB" sz="2000" spc="-6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click</a:t>
            </a:r>
            <a:r>
              <a:rPr lang="en-GB" sz="2000" spc="-8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on</a:t>
            </a:r>
            <a:r>
              <a:rPr lang="en-GB" sz="2000" spc="-7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the</a:t>
            </a:r>
            <a:r>
              <a:rPr lang="en-GB" sz="2000" spc="-55" dirty="0">
                <a:latin typeface="Tahoma"/>
                <a:cs typeface="Tahoma"/>
              </a:rPr>
              <a:t> </a:t>
            </a:r>
            <a:r>
              <a:rPr lang="en-GB" sz="2000" i="1" spc="-10" dirty="0">
                <a:latin typeface="Arial"/>
                <a:cs typeface="Arial"/>
              </a:rPr>
              <a:t>Play</a:t>
            </a:r>
            <a:r>
              <a:rPr lang="en-GB" sz="2000" i="1" spc="45" dirty="0">
                <a:latin typeface="Arial"/>
                <a:cs typeface="Arial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button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to</a:t>
            </a:r>
            <a:r>
              <a:rPr lang="en-GB" sz="2000" spc="-3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execute</a:t>
            </a: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247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Recap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ADFGVX cipher 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 err="1"/>
              <a:t>Vernam</a:t>
            </a:r>
            <a:r>
              <a:rPr lang="en-GB" sz="2000" b="1" dirty="0"/>
              <a:t> cipher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Bringing it all together 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Post-sessional work</a:t>
            </a:r>
          </a:p>
        </p:txBody>
      </p:sp>
    </p:spTree>
    <p:extLst>
      <p:ext uri="{BB962C8B-B14F-4D97-AF65-F5344CB8AC3E}">
        <p14:creationId xmlns:p14="http://schemas.microsoft.com/office/powerpoint/2010/main" val="368822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065">
              <a:lnSpc>
                <a:spcPct val="100000"/>
              </a:lnSpc>
              <a:spcBef>
                <a:spcPts val="285"/>
              </a:spcBef>
            </a:pPr>
            <a:r>
              <a:rPr lang="en-GB" sz="2000" spc="-35" dirty="0"/>
              <a:t>Create</a:t>
            </a:r>
            <a:r>
              <a:rPr lang="en-GB" sz="2000" spc="-50" dirty="0"/>
              <a:t> </a:t>
            </a:r>
            <a:r>
              <a:rPr lang="en-GB" sz="2000" dirty="0"/>
              <a:t>a</a:t>
            </a:r>
            <a:r>
              <a:rPr lang="en-GB" sz="2000" spc="-35" dirty="0"/>
              <a:t> </a:t>
            </a:r>
            <a:r>
              <a:rPr lang="en-GB" sz="2000" spc="-20" dirty="0" err="1"/>
              <a:t>CryptTool</a:t>
            </a:r>
            <a:r>
              <a:rPr lang="en-GB" sz="2000" spc="-20" dirty="0"/>
              <a:t> </a:t>
            </a:r>
            <a:r>
              <a:rPr lang="en-GB" sz="2000" spc="-35" dirty="0"/>
              <a:t>project for a plaintext that:</a:t>
            </a:r>
            <a:endParaRPr lang="en-GB" sz="2000" spc="-25" dirty="0"/>
          </a:p>
          <a:p>
            <a:pPr marL="746760" lvl="1">
              <a:lnSpc>
                <a:spcPct val="100000"/>
              </a:lnSpc>
              <a:spcBef>
                <a:spcPts val="175"/>
              </a:spcBef>
            </a:pPr>
            <a:r>
              <a:rPr lang="en-GB" sz="2000" dirty="0"/>
              <a:t>First</a:t>
            </a:r>
            <a:r>
              <a:rPr lang="en-GB" sz="2000" spc="-40" dirty="0"/>
              <a:t> </a:t>
            </a:r>
            <a:r>
              <a:rPr lang="en-GB" sz="2000" spc="-45" dirty="0"/>
              <a:t>encrypts</a:t>
            </a:r>
            <a:r>
              <a:rPr lang="en-GB" sz="2000" spc="15" dirty="0"/>
              <a:t> </a:t>
            </a:r>
            <a:r>
              <a:rPr lang="en-GB" sz="2000" dirty="0"/>
              <a:t>it</a:t>
            </a:r>
            <a:r>
              <a:rPr lang="en-GB" sz="2000" spc="5" dirty="0"/>
              <a:t> </a:t>
            </a:r>
            <a:r>
              <a:rPr lang="en-GB" sz="2000" spc="-45" dirty="0"/>
              <a:t>using</a:t>
            </a:r>
            <a:r>
              <a:rPr lang="en-GB" sz="2000" spc="-20" dirty="0"/>
              <a:t> </a:t>
            </a:r>
            <a:r>
              <a:rPr lang="en-GB" sz="2000" i="1" spc="-20" dirty="0">
                <a:cs typeface="Arial"/>
              </a:rPr>
              <a:t>ADFGVX</a:t>
            </a:r>
            <a:r>
              <a:rPr lang="en-GB" sz="2000" i="1" spc="105" dirty="0">
                <a:cs typeface="Arial"/>
              </a:rPr>
              <a:t> </a:t>
            </a:r>
            <a:r>
              <a:rPr lang="en-GB" sz="2000" spc="-10" dirty="0"/>
              <a:t>Cipher</a:t>
            </a:r>
            <a:endParaRPr lang="en-GB" sz="2000" dirty="0">
              <a:cs typeface="Arial"/>
            </a:endParaRPr>
          </a:p>
          <a:p>
            <a:pPr marL="746760" lvl="1">
              <a:lnSpc>
                <a:spcPct val="100000"/>
              </a:lnSpc>
              <a:spcBef>
                <a:spcPts val="25"/>
              </a:spcBef>
            </a:pPr>
            <a:r>
              <a:rPr lang="en-GB" sz="2000" dirty="0"/>
              <a:t>Then</a:t>
            </a:r>
            <a:r>
              <a:rPr lang="en-GB" sz="2000" spc="15" dirty="0"/>
              <a:t> </a:t>
            </a:r>
            <a:r>
              <a:rPr lang="en-GB" sz="2000" spc="-40" dirty="0"/>
              <a:t>encrypts</a:t>
            </a:r>
            <a:r>
              <a:rPr lang="en-GB" sz="2000" spc="35" dirty="0"/>
              <a:t> </a:t>
            </a:r>
            <a:r>
              <a:rPr lang="en-GB" sz="2000" spc="-10" dirty="0"/>
              <a:t>the</a:t>
            </a:r>
            <a:r>
              <a:rPr lang="en-GB" sz="2000" spc="-25" dirty="0"/>
              <a:t> </a:t>
            </a:r>
            <a:r>
              <a:rPr lang="en-GB" sz="2000" dirty="0"/>
              <a:t>ADFGVX</a:t>
            </a:r>
            <a:r>
              <a:rPr lang="en-GB" sz="2000" spc="5" dirty="0"/>
              <a:t> </a:t>
            </a:r>
            <a:r>
              <a:rPr lang="en-GB" sz="2000" spc="-25" dirty="0"/>
              <a:t>Cipher</a:t>
            </a:r>
            <a:r>
              <a:rPr lang="en-GB" sz="2000" spc="-50" dirty="0"/>
              <a:t> </a:t>
            </a:r>
            <a:r>
              <a:rPr lang="en-GB" sz="2000" dirty="0"/>
              <a:t>with</a:t>
            </a:r>
            <a:r>
              <a:rPr lang="en-GB" sz="2000" spc="-10" dirty="0"/>
              <a:t> </a:t>
            </a:r>
            <a:r>
              <a:rPr lang="en-GB" sz="2000" spc="-25" dirty="0" err="1"/>
              <a:t>Vernam</a:t>
            </a:r>
            <a:r>
              <a:rPr lang="en-GB" sz="2000" spc="-55" dirty="0"/>
              <a:t> </a:t>
            </a:r>
            <a:r>
              <a:rPr lang="en-GB" sz="2000" spc="-10" dirty="0"/>
              <a:t>Cipher</a:t>
            </a:r>
            <a:endParaRPr lang="en-GB" sz="2000" dirty="0"/>
          </a:p>
          <a:p>
            <a:pPr marL="746760" lvl="1">
              <a:lnSpc>
                <a:spcPct val="100000"/>
              </a:lnSpc>
              <a:spcBef>
                <a:spcPts val="5"/>
              </a:spcBef>
            </a:pPr>
            <a:r>
              <a:rPr lang="en-GB" sz="2000" dirty="0"/>
              <a:t>Then</a:t>
            </a:r>
            <a:r>
              <a:rPr lang="en-GB" sz="2000" spc="15" dirty="0"/>
              <a:t> </a:t>
            </a:r>
            <a:r>
              <a:rPr lang="en-GB" sz="2000" spc="-40" dirty="0"/>
              <a:t>gets</a:t>
            </a:r>
            <a:r>
              <a:rPr lang="en-GB" sz="2000" spc="-20" dirty="0"/>
              <a:t> the</a:t>
            </a:r>
            <a:r>
              <a:rPr lang="en-GB" sz="2000" spc="-50" dirty="0"/>
              <a:t> </a:t>
            </a:r>
            <a:r>
              <a:rPr lang="en-GB" sz="2000" spc="-25" dirty="0"/>
              <a:t>original</a:t>
            </a:r>
            <a:r>
              <a:rPr lang="en-GB" sz="2000" spc="-90" dirty="0"/>
              <a:t> </a:t>
            </a:r>
            <a:r>
              <a:rPr lang="en-GB" sz="2000" spc="-25" dirty="0"/>
              <a:t>plaintext</a:t>
            </a:r>
            <a:r>
              <a:rPr lang="en-GB" sz="2000" spc="-40" dirty="0"/>
              <a:t> </a:t>
            </a:r>
            <a:r>
              <a:rPr lang="en-GB" sz="2000" spc="-25" dirty="0"/>
              <a:t>back</a:t>
            </a:r>
            <a:r>
              <a:rPr lang="en-GB" sz="2000" spc="-45" dirty="0"/>
              <a:t> </a:t>
            </a:r>
            <a:r>
              <a:rPr lang="en-GB" sz="2000" dirty="0"/>
              <a:t>to its</a:t>
            </a:r>
            <a:r>
              <a:rPr lang="en-GB" sz="2000" spc="5" dirty="0"/>
              <a:t> </a:t>
            </a:r>
            <a:r>
              <a:rPr lang="en-GB" sz="2000" spc="-25" dirty="0"/>
              <a:t>original</a:t>
            </a:r>
            <a:r>
              <a:rPr lang="en-GB" sz="2000" spc="-85" dirty="0"/>
              <a:t> </a:t>
            </a:r>
            <a:r>
              <a:rPr lang="en-GB" sz="2000" spc="-20" dirty="0"/>
              <a:t>form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0737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GB" sz="2000" spc="-20" dirty="0"/>
              <a:t>We</a:t>
            </a:r>
            <a:r>
              <a:rPr lang="en-GB" sz="2000" spc="-70" dirty="0"/>
              <a:t> </a:t>
            </a:r>
            <a:r>
              <a:rPr lang="en-GB" sz="2000" spc="-40" dirty="0"/>
              <a:t>looked</a:t>
            </a:r>
            <a:r>
              <a:rPr lang="en-GB" sz="2000" spc="-45" dirty="0"/>
              <a:t> </a:t>
            </a:r>
            <a:r>
              <a:rPr lang="en-GB" sz="2000" dirty="0"/>
              <a:t>at</a:t>
            </a:r>
            <a:r>
              <a:rPr lang="en-GB" sz="2000" spc="-90" dirty="0"/>
              <a:t> </a:t>
            </a:r>
            <a:r>
              <a:rPr lang="en-GB" sz="2000" dirty="0"/>
              <a:t>both</a:t>
            </a:r>
            <a:r>
              <a:rPr lang="en-GB" sz="2000" spc="-25" dirty="0"/>
              <a:t> </a:t>
            </a:r>
            <a:r>
              <a:rPr lang="en-GB" sz="2000" i="1" spc="-30" dirty="0">
                <a:cs typeface="Arial"/>
              </a:rPr>
              <a:t>ADFGVX</a:t>
            </a:r>
            <a:r>
              <a:rPr lang="en-GB" sz="2000" i="1" spc="80" dirty="0">
                <a:cs typeface="Arial"/>
              </a:rPr>
              <a:t> </a:t>
            </a:r>
            <a:r>
              <a:rPr lang="en-GB" sz="2000" spc="-35" dirty="0"/>
              <a:t>and</a:t>
            </a:r>
            <a:r>
              <a:rPr lang="en-GB" sz="2000" spc="-55" dirty="0"/>
              <a:t> </a:t>
            </a:r>
            <a:r>
              <a:rPr lang="en-GB" sz="2000" i="1" spc="-50" dirty="0" err="1">
                <a:cs typeface="Arial"/>
              </a:rPr>
              <a:t>Vernam</a:t>
            </a:r>
            <a:r>
              <a:rPr lang="en-GB" sz="2000" i="1" spc="-20" dirty="0">
                <a:cs typeface="Arial"/>
              </a:rPr>
              <a:t> </a:t>
            </a:r>
            <a:r>
              <a:rPr lang="en-GB" sz="2000" spc="-10" dirty="0"/>
              <a:t>ciphers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lang="en-GB" sz="2000" spc="-10" dirty="0"/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lang="en-GB" sz="2000" spc="-35" dirty="0"/>
              <a:t>We</a:t>
            </a:r>
            <a:r>
              <a:rPr lang="en-GB" sz="2000" spc="-95" dirty="0"/>
              <a:t> </a:t>
            </a:r>
            <a:r>
              <a:rPr lang="en-GB" sz="2000" spc="-40" dirty="0"/>
              <a:t>also</a:t>
            </a:r>
            <a:r>
              <a:rPr lang="en-GB" sz="2000" spc="-90" dirty="0"/>
              <a:t> </a:t>
            </a:r>
            <a:r>
              <a:rPr lang="en-GB" sz="2000" spc="-50" dirty="0"/>
              <a:t>looked </a:t>
            </a:r>
            <a:r>
              <a:rPr lang="en-GB" sz="2000" dirty="0"/>
              <a:t>at</a:t>
            </a:r>
            <a:r>
              <a:rPr lang="en-GB" sz="2000" spc="-25" dirty="0"/>
              <a:t> </a:t>
            </a:r>
            <a:r>
              <a:rPr lang="en-GB" sz="2000" spc="-55" dirty="0"/>
              <a:t>how</a:t>
            </a:r>
            <a:r>
              <a:rPr lang="en-GB" sz="2000" spc="-114" dirty="0"/>
              <a:t> </a:t>
            </a:r>
            <a:r>
              <a:rPr lang="en-GB" sz="2000" spc="-65" dirty="0"/>
              <a:t>each</a:t>
            </a:r>
            <a:r>
              <a:rPr lang="en-GB" sz="2000" spc="-60" dirty="0"/>
              <a:t> </a:t>
            </a:r>
            <a:r>
              <a:rPr lang="en-GB" sz="2000" spc="-20" dirty="0"/>
              <a:t>of</a:t>
            </a:r>
            <a:r>
              <a:rPr lang="en-GB" sz="2000" spc="-55" dirty="0"/>
              <a:t> </a:t>
            </a:r>
            <a:r>
              <a:rPr lang="en-GB" sz="2000" spc="-45" dirty="0"/>
              <a:t>them</a:t>
            </a:r>
            <a:r>
              <a:rPr lang="en-GB" sz="2000" spc="-85" dirty="0"/>
              <a:t> </a:t>
            </a:r>
            <a:r>
              <a:rPr lang="en-GB" sz="2000" spc="-70" dirty="0"/>
              <a:t>works</a:t>
            </a:r>
            <a:r>
              <a:rPr lang="en-GB" sz="2000" spc="-100" dirty="0"/>
              <a:t> </a:t>
            </a:r>
            <a:r>
              <a:rPr lang="en-GB" sz="2000" spc="-40" dirty="0"/>
              <a:t>and</a:t>
            </a:r>
            <a:r>
              <a:rPr lang="en-GB" sz="2000" spc="-100" dirty="0"/>
              <a:t> </a:t>
            </a:r>
            <a:r>
              <a:rPr lang="en-GB" sz="2000" spc="-55" dirty="0"/>
              <a:t>how</a:t>
            </a:r>
            <a:r>
              <a:rPr lang="en-GB" sz="2000" spc="-120" dirty="0"/>
              <a:t> </a:t>
            </a:r>
            <a:r>
              <a:rPr lang="en-GB" sz="2000" dirty="0"/>
              <a:t>to</a:t>
            </a:r>
            <a:r>
              <a:rPr lang="en-GB" sz="2000" spc="10" dirty="0"/>
              <a:t> </a:t>
            </a:r>
            <a:r>
              <a:rPr lang="en-GB" sz="2000" spc="-25" dirty="0"/>
              <a:t>get </a:t>
            </a:r>
            <a:r>
              <a:rPr lang="en-GB" sz="2000" spc="-30" dirty="0"/>
              <a:t>them</a:t>
            </a:r>
            <a:r>
              <a:rPr lang="en-GB" sz="2000" spc="-45" dirty="0"/>
              <a:t> working</a:t>
            </a:r>
            <a:r>
              <a:rPr lang="en-GB" sz="2000" spc="-90" dirty="0"/>
              <a:t> </a:t>
            </a:r>
            <a:r>
              <a:rPr lang="en-GB" sz="2000" dirty="0"/>
              <a:t>in</a:t>
            </a:r>
            <a:r>
              <a:rPr lang="en-GB" sz="2000" spc="-20" dirty="0"/>
              <a:t> </a:t>
            </a:r>
            <a:r>
              <a:rPr lang="en-GB" sz="2000" i="1" spc="-40" dirty="0" err="1">
                <a:cs typeface="Arial"/>
              </a:rPr>
              <a:t>CrypTool</a:t>
            </a:r>
            <a:r>
              <a:rPr lang="en-GB" sz="2000" i="1" spc="-10">
                <a:cs typeface="Arial"/>
              </a:rPr>
              <a:t> </a:t>
            </a:r>
            <a:r>
              <a:rPr lang="en-GB" sz="2000" i="1" spc="-50"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endParaRPr lang="en-GB" sz="2000" i="1" spc="-5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GB" sz="2000" spc="-10" dirty="0"/>
              <a:t>Next</a:t>
            </a:r>
            <a:r>
              <a:rPr lang="en-GB" sz="2000" spc="-45" dirty="0"/>
              <a:t> </a:t>
            </a:r>
            <a:r>
              <a:rPr lang="en-GB" sz="2000" spc="-60" dirty="0"/>
              <a:t>week:</a:t>
            </a:r>
            <a:r>
              <a:rPr lang="en-GB" sz="2000" spc="-25" dirty="0"/>
              <a:t> </a:t>
            </a:r>
            <a:r>
              <a:rPr lang="en-GB" sz="2000" i="1" spc="-40" dirty="0">
                <a:solidFill>
                  <a:srgbClr val="FF0000"/>
                </a:solidFill>
                <a:cs typeface="Arial"/>
              </a:rPr>
              <a:t>Symmetric</a:t>
            </a:r>
            <a:r>
              <a:rPr lang="en-GB" sz="2000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i="1" spc="-10" dirty="0">
                <a:solidFill>
                  <a:srgbClr val="FF0000"/>
                </a:solidFill>
                <a:cs typeface="Arial"/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78206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0306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A6B18-517B-3E8F-2E33-8C45F522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Alphabet index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D832A5D7-EC4C-27C6-082E-3689E69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31" y="2446300"/>
            <a:ext cx="9796486" cy="27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9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188595">
              <a:lnSpc>
                <a:spcPts val="1200"/>
              </a:lnSpc>
              <a:spcBef>
                <a:spcPts val="229"/>
              </a:spcBef>
            </a:pPr>
            <a:r>
              <a:rPr lang="en-GB" sz="2000" spc="-15" dirty="0">
                <a:cs typeface="Tahoma"/>
              </a:rPr>
              <a:t>Last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week,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established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that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classical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ciphers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can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 </a:t>
            </a:r>
            <a:r>
              <a:rPr lang="en-GB" sz="2000" spc="-32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classified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into:</a:t>
            </a:r>
          </a:p>
          <a:p>
            <a:pPr marL="12700" marR="188595">
              <a:lnSpc>
                <a:spcPts val="1200"/>
              </a:lnSpc>
              <a:spcBef>
                <a:spcPts val="229"/>
              </a:spcBef>
            </a:pPr>
            <a:endParaRPr lang="en-GB" sz="2000" dirty="0">
              <a:cs typeface="Tahoma"/>
            </a:endParaRPr>
          </a:p>
          <a:p>
            <a:pPr marL="746760" marR="2012314" lvl="1">
              <a:lnSpc>
                <a:spcPct val="100000"/>
              </a:lnSpc>
              <a:spcBef>
                <a:spcPts val="150"/>
              </a:spcBef>
            </a:pPr>
            <a:r>
              <a:rPr lang="en-GB" sz="2000" b="1" spc="-20" dirty="0">
                <a:cs typeface="Tahoma"/>
              </a:rPr>
              <a:t>Substitution</a:t>
            </a:r>
            <a:r>
              <a:rPr lang="en-GB" sz="2000" b="1" spc="-15" dirty="0">
                <a:cs typeface="Tahoma"/>
              </a:rPr>
              <a:t> </a:t>
            </a:r>
            <a:r>
              <a:rPr lang="en-GB" sz="2000" b="1" spc="-40" dirty="0">
                <a:cs typeface="Tahoma"/>
              </a:rPr>
              <a:t>ciphers </a:t>
            </a:r>
            <a:r>
              <a:rPr lang="en-GB" sz="2000" b="1" spc="-300" dirty="0">
                <a:cs typeface="Tahoma"/>
              </a:rPr>
              <a:t> </a:t>
            </a:r>
          </a:p>
          <a:p>
            <a:pPr marL="746760" marR="2012314" lvl="1">
              <a:lnSpc>
                <a:spcPct val="100000"/>
              </a:lnSpc>
              <a:spcBef>
                <a:spcPts val="150"/>
              </a:spcBef>
            </a:pPr>
            <a:r>
              <a:rPr lang="en-GB" sz="2000" b="1" spc="-25" dirty="0" err="1">
                <a:cs typeface="Tahoma"/>
              </a:rPr>
              <a:t>Polygraphic</a:t>
            </a:r>
            <a:r>
              <a:rPr lang="en-GB" sz="2000" b="1" spc="-10" dirty="0">
                <a:cs typeface="Tahoma"/>
              </a:rPr>
              <a:t> </a:t>
            </a:r>
            <a:r>
              <a:rPr lang="en-GB" sz="2000" b="1" spc="-40" dirty="0">
                <a:cs typeface="Tahoma"/>
              </a:rPr>
              <a:t>ciphers</a:t>
            </a:r>
          </a:p>
          <a:p>
            <a:pPr marL="746760" marR="2012314" lvl="1">
              <a:lnSpc>
                <a:spcPct val="100000"/>
              </a:lnSpc>
              <a:spcBef>
                <a:spcPts val="150"/>
              </a:spcBef>
            </a:pPr>
            <a:endParaRPr lang="en-GB" sz="2000" b="1" dirty="0">
              <a:cs typeface="Tahoma"/>
            </a:endParaRPr>
          </a:p>
          <a:p>
            <a:pPr marL="12700">
              <a:lnSpc>
                <a:spcPts val="1310"/>
              </a:lnSpc>
              <a:spcBef>
                <a:spcPts val="409"/>
              </a:spcBef>
            </a:pPr>
            <a:r>
              <a:rPr lang="en-GB" sz="2000" spc="-20" dirty="0"/>
              <a:t>We</a:t>
            </a:r>
            <a:r>
              <a:rPr lang="en-GB" sz="2000" spc="-70" dirty="0"/>
              <a:t> </a:t>
            </a:r>
            <a:r>
              <a:rPr lang="en-GB" sz="2000" spc="-40" dirty="0"/>
              <a:t>looked</a:t>
            </a:r>
            <a:r>
              <a:rPr lang="en-GB" sz="2000" spc="-45" dirty="0"/>
              <a:t> </a:t>
            </a:r>
            <a:r>
              <a:rPr lang="en-GB" sz="2000" dirty="0"/>
              <a:t>at</a:t>
            </a:r>
            <a:r>
              <a:rPr lang="en-GB" sz="2000" spc="-35" dirty="0"/>
              <a:t> </a:t>
            </a:r>
            <a:r>
              <a:rPr lang="en-GB" sz="2000" dirty="0"/>
              <a:t>Hill</a:t>
            </a:r>
            <a:r>
              <a:rPr lang="en-GB" sz="2000" spc="-5" dirty="0"/>
              <a:t> </a:t>
            </a:r>
            <a:r>
              <a:rPr lang="en-GB" sz="2000" spc="-20" dirty="0"/>
              <a:t>and</a:t>
            </a:r>
            <a:r>
              <a:rPr lang="en-GB" sz="2000" spc="-50" dirty="0"/>
              <a:t> </a:t>
            </a:r>
            <a:r>
              <a:rPr lang="en-GB" sz="2000" spc="-10" dirty="0"/>
              <a:t>Playfair</a:t>
            </a:r>
            <a:r>
              <a:rPr lang="en-GB" sz="2000" dirty="0"/>
              <a:t> </a:t>
            </a:r>
            <a:r>
              <a:rPr lang="en-GB" sz="2000" spc="-40" dirty="0"/>
              <a:t>ciphers</a:t>
            </a:r>
            <a:r>
              <a:rPr lang="en-GB" sz="2000" spc="-45" dirty="0"/>
              <a:t> </a:t>
            </a:r>
            <a:r>
              <a:rPr lang="en-GB" sz="2000" spc="-35" dirty="0"/>
              <a:t>as</a:t>
            </a:r>
            <a:r>
              <a:rPr lang="en-GB" sz="2000" spc="-55" dirty="0"/>
              <a:t> </a:t>
            </a:r>
            <a:r>
              <a:rPr lang="en-GB" sz="2000" spc="-60" dirty="0"/>
              <a:t>examples</a:t>
            </a:r>
            <a:r>
              <a:rPr lang="en-GB" sz="2000" spc="-5" dirty="0"/>
              <a:t> </a:t>
            </a:r>
            <a:r>
              <a:rPr lang="en-GB" sz="2000" spc="-25" dirty="0"/>
              <a:t>of </a:t>
            </a:r>
            <a:r>
              <a:rPr lang="en-GB" sz="2000" i="1" spc="-25" dirty="0">
                <a:cs typeface="Arial"/>
              </a:rPr>
              <a:t>substitution</a:t>
            </a:r>
            <a:r>
              <a:rPr lang="en-GB" sz="2000" i="1" spc="40" dirty="0">
                <a:cs typeface="Arial"/>
              </a:rPr>
              <a:t> </a:t>
            </a:r>
            <a:r>
              <a:rPr lang="en-GB" sz="2000" spc="-10" dirty="0"/>
              <a:t>ciphers</a:t>
            </a:r>
          </a:p>
          <a:p>
            <a:pPr marL="12700">
              <a:lnSpc>
                <a:spcPts val="1310"/>
              </a:lnSpc>
              <a:spcBef>
                <a:spcPts val="409"/>
              </a:spcBef>
            </a:pPr>
            <a:endParaRPr lang="en-GB" sz="2000" spc="-10" dirty="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GB" sz="2000" dirty="0"/>
              <a:t>This</a:t>
            </a:r>
            <a:r>
              <a:rPr lang="en-GB" sz="2000" spc="-90" dirty="0"/>
              <a:t> </a:t>
            </a:r>
            <a:r>
              <a:rPr lang="en-GB" sz="2000" spc="-80" dirty="0"/>
              <a:t>week</a:t>
            </a:r>
            <a:r>
              <a:rPr lang="en-GB" sz="2000" spc="-55" dirty="0"/>
              <a:t> </a:t>
            </a:r>
            <a:r>
              <a:rPr lang="en-GB" sz="2000" spc="-65" dirty="0"/>
              <a:t>we</a:t>
            </a:r>
            <a:r>
              <a:rPr lang="en-GB" sz="2000" spc="-85" dirty="0"/>
              <a:t> </a:t>
            </a:r>
            <a:r>
              <a:rPr lang="en-GB" sz="2000" dirty="0"/>
              <a:t>will</a:t>
            </a:r>
            <a:r>
              <a:rPr lang="en-GB" sz="2000" spc="-80" dirty="0"/>
              <a:t> </a:t>
            </a:r>
            <a:r>
              <a:rPr lang="en-GB" sz="2000" dirty="0"/>
              <a:t>look</a:t>
            </a:r>
            <a:r>
              <a:rPr lang="en-GB" sz="2000" spc="-45" dirty="0"/>
              <a:t> </a:t>
            </a:r>
            <a:r>
              <a:rPr lang="en-GB" sz="2000" dirty="0"/>
              <a:t>at</a:t>
            </a:r>
            <a:r>
              <a:rPr lang="en-GB" sz="2000" spc="-15" dirty="0"/>
              <a:t> </a:t>
            </a:r>
            <a:r>
              <a:rPr lang="en-GB" sz="2000" i="1" spc="-40" dirty="0">
                <a:cs typeface="Arial"/>
              </a:rPr>
              <a:t>ADFGVX</a:t>
            </a:r>
            <a:r>
              <a:rPr lang="en-GB" sz="2000" i="1" spc="-60" dirty="0">
                <a:cs typeface="Arial"/>
              </a:rPr>
              <a:t> </a:t>
            </a:r>
            <a:r>
              <a:rPr lang="en-GB" sz="2000" i="1" spc="-15" dirty="0">
                <a:cs typeface="Arial"/>
              </a:rPr>
              <a:t>cipher</a:t>
            </a:r>
            <a:r>
              <a:rPr lang="en-GB" sz="2000" i="1" spc="65" dirty="0">
                <a:cs typeface="Arial"/>
              </a:rPr>
              <a:t> </a:t>
            </a:r>
            <a:r>
              <a:rPr lang="en-GB" sz="2000" spc="-35" dirty="0"/>
              <a:t>and</a:t>
            </a:r>
            <a:r>
              <a:rPr lang="en-GB" sz="2000" spc="-50" dirty="0"/>
              <a:t> </a:t>
            </a:r>
            <a:r>
              <a:rPr lang="en-GB" sz="2000" i="1" spc="-55" dirty="0" err="1">
                <a:cs typeface="Arial"/>
              </a:rPr>
              <a:t>Vernam</a:t>
            </a:r>
            <a:r>
              <a:rPr lang="en-GB" sz="2000" i="1" spc="-50" dirty="0">
                <a:cs typeface="Arial"/>
              </a:rPr>
              <a:t> </a:t>
            </a:r>
            <a:r>
              <a:rPr lang="en-GB" sz="2000" i="1" spc="-10" dirty="0">
                <a:cs typeface="Arial"/>
              </a:rPr>
              <a:t>cipher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66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ADFGVX Cipher</a:t>
            </a:r>
          </a:p>
        </p:txBody>
      </p:sp>
    </p:spTree>
    <p:extLst>
      <p:ext uri="{BB962C8B-B14F-4D97-AF65-F5344CB8AC3E}">
        <p14:creationId xmlns:p14="http://schemas.microsoft.com/office/powerpoint/2010/main" val="421498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ADFGVX Cipher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GB" sz="2000" spc="-25" dirty="0">
                <a:cs typeface="Tahoma"/>
              </a:rPr>
              <a:t>Was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introduced</a:t>
            </a:r>
            <a:r>
              <a:rPr lang="en-GB" sz="2000" spc="-1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1918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endParaRPr lang="en-GB" sz="2000" dirty="0">
              <a:cs typeface="Tahoma"/>
            </a:endParaRPr>
          </a:p>
          <a:p>
            <a:pPr marL="12700" marR="217170">
              <a:lnSpc>
                <a:spcPct val="110100"/>
              </a:lnSpc>
              <a:spcBef>
                <a:spcPts val="155"/>
              </a:spcBef>
            </a:pPr>
            <a:r>
              <a:rPr lang="en-GB" sz="2000" spc="-35" dirty="0">
                <a:cs typeface="Tahoma"/>
              </a:rPr>
              <a:t>Combination</a:t>
            </a:r>
            <a:r>
              <a:rPr lang="en-GB" sz="2000" spc="-8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 </a:t>
            </a:r>
            <a:r>
              <a:rPr lang="en-GB" sz="2000" spc="-35" dirty="0">
                <a:cs typeface="Tahoma"/>
              </a:rPr>
              <a:t>substitution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and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transposition</a:t>
            </a:r>
            <a:endParaRPr lang="en-GB" sz="2000" spc="500" dirty="0">
              <a:cs typeface="Tahoma"/>
            </a:endParaRPr>
          </a:p>
          <a:p>
            <a:pPr marL="12700" marR="217170">
              <a:lnSpc>
                <a:spcPct val="110100"/>
              </a:lnSpc>
              <a:spcBef>
                <a:spcPts val="155"/>
              </a:spcBef>
            </a:pPr>
            <a:endParaRPr lang="en-GB" sz="2000" spc="500" dirty="0">
              <a:cs typeface="Tahoma"/>
            </a:endParaRPr>
          </a:p>
          <a:p>
            <a:pPr marL="12700" marR="217170">
              <a:lnSpc>
                <a:spcPct val="110100"/>
              </a:lnSpc>
              <a:spcBef>
                <a:spcPts val="155"/>
              </a:spcBef>
            </a:pPr>
            <a:r>
              <a:rPr lang="en-GB" sz="2000" spc="-60" dirty="0">
                <a:cs typeface="Tahoma"/>
              </a:rPr>
              <a:t>Involves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use</a:t>
            </a:r>
            <a:r>
              <a:rPr lang="en-GB" sz="2000" spc="-8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a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6x6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grid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consisting</a:t>
            </a:r>
            <a:r>
              <a:rPr lang="en-GB" sz="2000" spc="-8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randomised </a:t>
            </a:r>
            <a:r>
              <a:rPr lang="en-GB" sz="2000" spc="-50" dirty="0">
                <a:cs typeface="Tahoma"/>
              </a:rPr>
              <a:t>alphanumeric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characters</a:t>
            </a:r>
          </a:p>
          <a:p>
            <a:pPr marL="12700" marR="217170">
              <a:lnSpc>
                <a:spcPct val="110100"/>
              </a:lnSpc>
              <a:spcBef>
                <a:spcPts val="15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GB" sz="2000" spc="-40" dirty="0">
                <a:cs typeface="Tahoma"/>
              </a:rPr>
              <a:t>Arrangement</a:t>
            </a:r>
            <a:r>
              <a:rPr lang="en-GB" sz="2000" spc="-2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elements</a:t>
            </a:r>
            <a:r>
              <a:rPr lang="en-GB" sz="2000" spc="-12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in</a:t>
            </a:r>
            <a:r>
              <a:rPr lang="en-GB" sz="2000" spc="-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the</a:t>
            </a:r>
            <a:r>
              <a:rPr lang="en-GB" sz="2000" spc="-5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grid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is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part</a:t>
            </a:r>
            <a:r>
              <a:rPr lang="en-GB" sz="2000" spc="-60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of</a:t>
            </a:r>
            <a:r>
              <a:rPr lang="en-GB" sz="2000" spc="-4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the</a:t>
            </a:r>
            <a:r>
              <a:rPr lang="en-GB" sz="2000" spc="-3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key</a:t>
            </a:r>
            <a:endParaRPr lang="en-GB" sz="2000" dirty="0"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3918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lang="en-GB" sz="2000" spc="-45" dirty="0">
                <a:latin typeface="Tahoma"/>
                <a:cs typeface="Tahoma"/>
              </a:rPr>
              <a:t>Suppose</a:t>
            </a:r>
            <a:r>
              <a:rPr lang="en-GB" sz="2000" spc="-6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that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we</a:t>
            </a:r>
            <a:r>
              <a:rPr lang="en-GB" sz="2000" spc="-85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have</a:t>
            </a:r>
            <a:r>
              <a:rPr lang="en-GB" sz="2000" spc="-4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a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plaintext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P</a:t>
            </a:r>
            <a:r>
              <a:rPr lang="en-GB" sz="2000" i="1" spc="25" dirty="0"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=</a:t>
            </a:r>
            <a:r>
              <a:rPr lang="en-GB" sz="2000" spc="60" dirty="0">
                <a:latin typeface="Tahoma"/>
                <a:cs typeface="Tahoma"/>
              </a:rPr>
              <a:t> </a:t>
            </a:r>
            <a:r>
              <a:rPr lang="en-GB" sz="2000" i="1" spc="-35" dirty="0">
                <a:latin typeface="Arial"/>
                <a:cs typeface="Arial"/>
              </a:rPr>
              <a:t>HELLO</a:t>
            </a:r>
            <a:r>
              <a:rPr lang="en-GB" sz="2000" i="1" spc="-20" dirty="0">
                <a:latin typeface="Arial"/>
                <a:cs typeface="Arial"/>
              </a:rPr>
              <a:t> WORLD</a:t>
            </a:r>
            <a:r>
              <a:rPr lang="en-GB" sz="2000" i="1" spc="50" dirty="0">
                <a:latin typeface="Arial"/>
                <a:cs typeface="Arial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with </a:t>
            </a:r>
            <a:r>
              <a:rPr lang="en-GB" sz="2000" dirty="0">
                <a:latin typeface="Tahoma"/>
                <a:cs typeface="Tahoma"/>
              </a:rPr>
              <a:t>a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spc="-75" dirty="0">
                <a:latin typeface="Tahoma"/>
                <a:cs typeface="Tahoma"/>
              </a:rPr>
              <a:t>keyword</a:t>
            </a:r>
            <a:r>
              <a:rPr lang="en-GB" sz="2000" spc="-10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K</a:t>
            </a:r>
            <a:r>
              <a:rPr lang="en-GB" sz="2000" i="1" spc="150" dirty="0"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=</a:t>
            </a:r>
            <a:r>
              <a:rPr lang="en-GB" sz="2000" spc="9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CRYPTO</a:t>
            </a:r>
          </a:p>
          <a:p>
            <a:pPr marL="12700" marR="5080">
              <a:lnSpc>
                <a:spcPct val="102000"/>
              </a:lnSpc>
              <a:spcBef>
                <a:spcPts val="75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dirty="0">
                <a:latin typeface="Tahoma"/>
                <a:cs typeface="Tahoma"/>
              </a:rPr>
              <a:t>To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use</a:t>
            </a:r>
            <a:r>
              <a:rPr lang="en-GB" sz="2000" spc="-7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the</a:t>
            </a:r>
            <a:r>
              <a:rPr lang="en-GB" sz="2000" dirty="0">
                <a:latin typeface="Tahoma"/>
                <a:cs typeface="Tahoma"/>
              </a:rPr>
              <a:t> ADFGVX</a:t>
            </a:r>
            <a:r>
              <a:rPr lang="en-GB" sz="2000" spc="4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matrix,</a:t>
            </a:r>
            <a:r>
              <a:rPr lang="en-GB" sz="2000" spc="-50" dirty="0">
                <a:latin typeface="Tahoma"/>
                <a:cs typeface="Tahoma"/>
              </a:rPr>
              <a:t> we</a:t>
            </a:r>
            <a:r>
              <a:rPr lang="en-GB" sz="2000" spc="-55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need</a:t>
            </a:r>
            <a:r>
              <a:rPr lang="en-GB" sz="2000" spc="-8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to</a:t>
            </a:r>
            <a:r>
              <a:rPr lang="en-GB" sz="2000" spc="6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use</a:t>
            </a:r>
            <a:r>
              <a:rPr lang="en-GB" sz="2000" spc="-8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the</a:t>
            </a:r>
            <a:r>
              <a:rPr lang="en-GB" sz="200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following</a:t>
            </a:r>
            <a:r>
              <a:rPr lang="en-GB" sz="200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steps</a:t>
            </a:r>
            <a:endParaRPr lang="en-GB" sz="2000" dirty="0">
              <a:latin typeface="Tahoma"/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1922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it works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r>
              <a:rPr lang="en-GB" sz="2000" spc="-20" dirty="0">
                <a:latin typeface="Tahoma"/>
                <a:cs typeface="Tahoma"/>
              </a:rPr>
              <a:t>Step</a:t>
            </a:r>
            <a:r>
              <a:rPr lang="en-GB" sz="2000" spc="-7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1:</a:t>
            </a:r>
            <a:r>
              <a:rPr lang="en-GB" sz="2000" spc="3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Set</a:t>
            </a:r>
            <a:r>
              <a:rPr lang="en-GB" sz="2000" spc="-5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up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a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6</a:t>
            </a:r>
            <a:r>
              <a:rPr lang="en-GB" sz="2000" spc="-155" dirty="0">
                <a:latin typeface="Tahoma"/>
                <a:cs typeface="Tahoma"/>
              </a:rPr>
              <a:t> </a:t>
            </a:r>
            <a:r>
              <a:rPr lang="en-GB" sz="2000" dirty="0">
                <a:latin typeface="Lucida Sans Unicode"/>
                <a:cs typeface="Lucida Sans Unicode"/>
              </a:rPr>
              <a:t>×</a:t>
            </a:r>
            <a:r>
              <a:rPr lang="en-GB" sz="2000" spc="-150" dirty="0">
                <a:latin typeface="Lucida Sans Unicode"/>
                <a:cs typeface="Lucida Sans Unicode"/>
              </a:rPr>
              <a:t> </a:t>
            </a:r>
            <a:r>
              <a:rPr lang="en-GB" sz="2000" dirty="0">
                <a:latin typeface="Tahoma"/>
                <a:cs typeface="Tahoma"/>
              </a:rPr>
              <a:t>6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matrix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M</a:t>
            </a:r>
            <a:r>
              <a:rPr lang="en-GB" sz="2000" i="1" spc="145" dirty="0">
                <a:latin typeface="Arial"/>
                <a:cs typeface="Arial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consisting</a:t>
            </a:r>
            <a:r>
              <a:rPr lang="en-GB" sz="2000" spc="-9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of</a:t>
            </a:r>
            <a:r>
              <a:rPr lang="en-GB" sz="2000" spc="-35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randomised</a:t>
            </a:r>
            <a:r>
              <a:rPr lang="en-GB" sz="200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alphanumeric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characters:</a:t>
            </a: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1190"/>
              </a:spcBef>
              <a:buNone/>
            </a:pPr>
            <a:endParaRPr lang="en-GB" sz="2000" spc="-1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spc="-20" dirty="0">
                <a:latin typeface="Tahoma"/>
                <a:cs typeface="Tahoma"/>
              </a:rPr>
              <a:t>Step</a:t>
            </a:r>
            <a:r>
              <a:rPr lang="en-GB" sz="2000" spc="-70" dirty="0">
                <a:latin typeface="Tahoma"/>
                <a:cs typeface="Tahoma"/>
              </a:rPr>
              <a:t> </a:t>
            </a:r>
            <a:r>
              <a:rPr lang="en-GB" sz="2000" dirty="0">
                <a:latin typeface="Tahoma"/>
                <a:cs typeface="Tahoma"/>
              </a:rPr>
              <a:t>2:</a:t>
            </a:r>
            <a:r>
              <a:rPr lang="en-GB" sz="2000" spc="-7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Break</a:t>
            </a:r>
            <a:r>
              <a:rPr lang="en-GB" sz="2000" spc="-45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down</a:t>
            </a:r>
            <a:r>
              <a:rPr lang="en-GB" sz="2000" spc="-30" dirty="0">
                <a:latin typeface="Tahoma"/>
                <a:cs typeface="Tahoma"/>
              </a:rPr>
              <a:t> </a:t>
            </a:r>
            <a:r>
              <a:rPr lang="en-GB" sz="2000" i="1" dirty="0">
                <a:latin typeface="Arial"/>
                <a:cs typeface="Arial"/>
              </a:rPr>
              <a:t>P</a:t>
            </a:r>
            <a:r>
              <a:rPr lang="en-GB" sz="2000" i="1" spc="60" dirty="0">
                <a:latin typeface="Arial"/>
                <a:cs typeface="Arial"/>
              </a:rPr>
              <a:t> </a:t>
            </a:r>
            <a:r>
              <a:rPr lang="en-GB" sz="2000" dirty="0">
                <a:latin typeface="Tahoma"/>
                <a:cs typeface="Tahoma"/>
              </a:rPr>
              <a:t>into</a:t>
            </a:r>
            <a:r>
              <a:rPr lang="en-GB" sz="2000" spc="-5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characters</a:t>
            </a:r>
            <a:r>
              <a:rPr lang="en-GB" sz="2000" spc="-20" dirty="0">
                <a:latin typeface="Tahoma"/>
                <a:cs typeface="Tahoma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GB" sz="2000" b="1" spc="-20" dirty="0">
                <a:latin typeface="Tahoma"/>
                <a:cs typeface="Tahoma"/>
              </a:rPr>
              <a:t>	</a:t>
            </a:r>
            <a:r>
              <a:rPr lang="en-GB" sz="2000" b="1" dirty="0">
                <a:latin typeface="Tahoma"/>
                <a:cs typeface="Tahoma"/>
              </a:rPr>
              <a:t>H E</a:t>
            </a:r>
            <a:r>
              <a:rPr lang="en-GB" sz="2000" b="1" spc="445" dirty="0">
                <a:latin typeface="Tahoma"/>
                <a:cs typeface="Tahoma"/>
              </a:rPr>
              <a:t> </a:t>
            </a:r>
            <a:r>
              <a:rPr lang="en-GB" sz="2000" b="1" dirty="0">
                <a:latin typeface="Tahoma"/>
                <a:cs typeface="Tahoma"/>
              </a:rPr>
              <a:t>L </a:t>
            </a:r>
            <a:r>
              <a:rPr lang="en-GB" sz="2000" b="1" dirty="0" err="1">
                <a:latin typeface="Tahoma"/>
                <a:cs typeface="Tahoma"/>
              </a:rPr>
              <a:t>L</a:t>
            </a:r>
            <a:r>
              <a:rPr lang="en-GB" sz="2000" b="1" spc="420" dirty="0">
                <a:latin typeface="Tahoma"/>
                <a:cs typeface="Tahoma"/>
              </a:rPr>
              <a:t> </a:t>
            </a:r>
            <a:r>
              <a:rPr lang="en-GB" sz="2000" b="1" dirty="0">
                <a:latin typeface="Tahoma"/>
                <a:cs typeface="Tahoma"/>
              </a:rPr>
              <a:t>O W</a:t>
            </a:r>
            <a:r>
              <a:rPr lang="en-GB" sz="2000" b="1" spc="409" dirty="0">
                <a:latin typeface="Tahoma"/>
                <a:cs typeface="Tahoma"/>
              </a:rPr>
              <a:t> </a:t>
            </a:r>
            <a:r>
              <a:rPr lang="en-GB" sz="2000" b="1" dirty="0">
                <a:latin typeface="Tahoma"/>
                <a:cs typeface="Tahoma"/>
              </a:rPr>
              <a:t>O R</a:t>
            </a:r>
            <a:r>
              <a:rPr lang="en-GB" sz="2000" b="1" spc="405" dirty="0">
                <a:latin typeface="Tahoma"/>
                <a:cs typeface="Tahoma"/>
              </a:rPr>
              <a:t> </a:t>
            </a:r>
            <a:r>
              <a:rPr lang="en-GB" sz="2000" b="1" spc="-25" dirty="0">
                <a:latin typeface="Tahoma"/>
                <a:cs typeface="Tahoma"/>
              </a:rPr>
              <a:t>L D</a:t>
            </a:r>
            <a:endParaRPr lang="en-GB" sz="2000" b="1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dirty="0">
              <a:latin typeface="Tahoma"/>
              <a:cs typeface="Tahoma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9EC78-DE39-5E08-5A01-A555E99D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44" y="2814768"/>
            <a:ext cx="4559534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it works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spc="-25" dirty="0">
                <a:cs typeface="Tahoma"/>
              </a:rPr>
              <a:t>Step</a:t>
            </a:r>
            <a:r>
              <a:rPr lang="en-GB" sz="2000" spc="-65" dirty="0">
                <a:cs typeface="Tahoma"/>
              </a:rPr>
              <a:t> </a:t>
            </a:r>
            <a:r>
              <a:rPr lang="en-GB" sz="2000" dirty="0">
                <a:cs typeface="Tahoma"/>
              </a:rPr>
              <a:t>3: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Read </a:t>
            </a:r>
            <a:r>
              <a:rPr lang="en-GB" sz="2000" spc="-30" dirty="0">
                <a:cs typeface="Tahoma"/>
              </a:rPr>
              <a:t>the</a:t>
            </a:r>
            <a:r>
              <a:rPr lang="en-GB" sz="2000" spc="-5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row </a:t>
            </a:r>
            <a:r>
              <a:rPr lang="en-GB" sz="2000" spc="-35" dirty="0">
                <a:cs typeface="Tahoma"/>
              </a:rPr>
              <a:t>and</a:t>
            </a:r>
            <a:r>
              <a:rPr lang="en-GB" sz="2000" spc="-7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column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characters</a:t>
            </a:r>
            <a:r>
              <a:rPr lang="en-GB" sz="2000" spc="-3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from </a:t>
            </a:r>
            <a:r>
              <a:rPr lang="en-GB" sz="2000" i="1" dirty="0">
                <a:cs typeface="Arial"/>
              </a:rPr>
              <a:t>M</a:t>
            </a:r>
            <a:r>
              <a:rPr lang="en-GB" sz="2000" i="1" spc="130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to</a:t>
            </a:r>
            <a:r>
              <a:rPr lang="en-GB" sz="2000" spc="-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encrypt</a:t>
            </a:r>
            <a:r>
              <a:rPr lang="en-GB" sz="2000" spc="-5" dirty="0">
                <a:cs typeface="Tahoma"/>
              </a:rPr>
              <a:t> </a:t>
            </a:r>
            <a:r>
              <a:rPr lang="en-GB" sz="2000" i="1" spc="-25" dirty="0">
                <a:cs typeface="Arial"/>
              </a:rPr>
              <a:t>P</a:t>
            </a:r>
            <a:r>
              <a:rPr lang="en-GB" sz="2000" spc="-25" dirty="0">
                <a:cs typeface="Tahom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GB" sz="2000" i="1" dirty="0">
                <a:cs typeface="Arial"/>
              </a:rPr>
              <a:t>P</a:t>
            </a:r>
            <a:r>
              <a:rPr lang="en-GB" sz="2000" i="1" spc="114" dirty="0">
                <a:cs typeface="Arial"/>
              </a:rPr>
              <a:t> </a:t>
            </a:r>
            <a:r>
              <a:rPr lang="en-GB" sz="2000" spc="-45" dirty="0">
                <a:cs typeface="Tahoma"/>
              </a:rPr>
              <a:t>then </a:t>
            </a:r>
            <a:r>
              <a:rPr lang="en-GB" sz="2000" spc="-10" dirty="0">
                <a:cs typeface="Tahoma"/>
              </a:rPr>
              <a:t>becomes:</a:t>
            </a:r>
            <a:endParaRPr lang="en-GB" sz="2000" b="1" dirty="0">
              <a:cs typeface="Tahoma"/>
            </a:endParaRPr>
          </a:p>
          <a:p>
            <a:pPr marL="0" indent="0" algn="ctr">
              <a:lnSpc>
                <a:spcPct val="100000"/>
              </a:lnSpc>
              <a:spcBef>
                <a:spcPts val="1010"/>
              </a:spcBef>
              <a:buNone/>
            </a:pPr>
            <a:r>
              <a:rPr lang="en-GB" sz="2000" b="1" dirty="0">
                <a:cs typeface="Tahoma"/>
              </a:rPr>
              <a:t>H</a:t>
            </a:r>
            <a:r>
              <a:rPr lang="en-GB" sz="2000" b="1" spc="400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E</a:t>
            </a:r>
            <a:r>
              <a:rPr lang="en-GB" sz="2000" b="1" spc="409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L</a:t>
            </a:r>
            <a:r>
              <a:rPr lang="en-GB" sz="2000" b="1" spc="430" dirty="0">
                <a:cs typeface="Tahoma"/>
              </a:rPr>
              <a:t> </a:t>
            </a:r>
            <a:r>
              <a:rPr lang="en-GB" sz="2000" b="1" dirty="0" err="1">
                <a:cs typeface="Tahoma"/>
              </a:rPr>
              <a:t>L</a:t>
            </a:r>
            <a:r>
              <a:rPr lang="en-GB" sz="2000" b="1" spc="434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O</a:t>
            </a:r>
            <a:r>
              <a:rPr lang="en-GB" sz="2000" b="1" spc="38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W</a:t>
            </a:r>
            <a:r>
              <a:rPr lang="en-GB" sz="2000" b="1" spc="39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O</a:t>
            </a:r>
            <a:r>
              <a:rPr lang="en-GB" sz="2000" b="1" spc="41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R</a:t>
            </a:r>
            <a:r>
              <a:rPr lang="en-GB" sz="2000" b="1" spc="41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L</a:t>
            </a:r>
            <a:r>
              <a:rPr lang="en-GB" sz="2000" b="1" spc="409" dirty="0">
                <a:cs typeface="Tahoma"/>
              </a:rPr>
              <a:t> </a:t>
            </a:r>
            <a:r>
              <a:rPr lang="en-GB" sz="2000" b="1" spc="-50" dirty="0">
                <a:cs typeface="Tahoma"/>
              </a:rPr>
              <a:t>D</a:t>
            </a:r>
            <a:endParaRPr lang="en-GB" sz="2000" b="1" dirty="0">
              <a:cs typeface="Tahom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000" b="1" dirty="0">
                <a:cs typeface="Tahoma"/>
              </a:rPr>
              <a:t>AX</a:t>
            </a:r>
            <a:r>
              <a:rPr lang="en-GB" sz="2000" b="1" spc="484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FA</a:t>
            </a:r>
            <a:r>
              <a:rPr lang="en-GB" sz="2000" b="1" spc="41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VV</a:t>
            </a:r>
            <a:r>
              <a:rPr lang="en-GB" sz="2000" b="1" spc="495" dirty="0">
                <a:cs typeface="Tahoma"/>
              </a:rPr>
              <a:t> </a:t>
            </a:r>
            <a:r>
              <a:rPr lang="en-GB" sz="2000" b="1" dirty="0" err="1">
                <a:cs typeface="Tahoma"/>
              </a:rPr>
              <a:t>VV</a:t>
            </a:r>
            <a:r>
              <a:rPr lang="en-GB" sz="2000" b="1" spc="85" dirty="0">
                <a:cs typeface="Tahoma"/>
              </a:rPr>
              <a:t>  </a:t>
            </a:r>
            <a:r>
              <a:rPr lang="en-GB" sz="2000" b="1" dirty="0">
                <a:cs typeface="Tahoma"/>
              </a:rPr>
              <a:t>DV</a:t>
            </a:r>
            <a:r>
              <a:rPr lang="en-GB" sz="2000" b="1" spc="470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FF</a:t>
            </a:r>
            <a:r>
              <a:rPr lang="en-GB" sz="2000" b="1" spc="455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DV</a:t>
            </a:r>
            <a:r>
              <a:rPr lang="en-GB" sz="2000" b="1" spc="470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FG</a:t>
            </a:r>
            <a:r>
              <a:rPr lang="en-GB" sz="2000" b="1" spc="409" dirty="0">
                <a:cs typeface="Tahoma"/>
              </a:rPr>
              <a:t> </a:t>
            </a:r>
            <a:r>
              <a:rPr lang="en-GB" sz="2000" b="1" dirty="0">
                <a:cs typeface="Tahoma"/>
              </a:rPr>
              <a:t>VV</a:t>
            </a:r>
            <a:r>
              <a:rPr lang="en-GB" sz="2000" b="1" spc="495" dirty="0">
                <a:cs typeface="Tahoma"/>
              </a:rPr>
              <a:t> </a:t>
            </a:r>
            <a:r>
              <a:rPr lang="en-GB" sz="2000" b="1" spc="45" dirty="0">
                <a:cs typeface="Tahoma"/>
              </a:rPr>
              <a:t>FX</a:t>
            </a:r>
            <a:endParaRPr lang="en-GB" sz="2000" b="1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spc="-1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400" dirty="0">
              <a:latin typeface="Tahoma"/>
              <a:cs typeface="Tahom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06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2836</TotalTime>
  <Words>621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Lucida Sans Unicode</vt:lpstr>
      <vt:lpstr>Tahoma</vt:lpstr>
      <vt:lpstr>Trebuchet MS</vt:lpstr>
      <vt:lpstr>Office Theme</vt:lpstr>
      <vt:lpstr>Week 3 Practical: ADFGVX and Vernam Cipher </vt:lpstr>
      <vt:lpstr>Overview</vt:lpstr>
      <vt:lpstr>Alphabet index</vt:lpstr>
      <vt:lpstr>Recap</vt:lpstr>
      <vt:lpstr>ADFGVX Cipher</vt:lpstr>
      <vt:lpstr>ADFGVX Cipher overview</vt:lpstr>
      <vt:lpstr>Example</vt:lpstr>
      <vt:lpstr>How it works </vt:lpstr>
      <vt:lpstr>How it works </vt:lpstr>
      <vt:lpstr>How it works </vt:lpstr>
      <vt:lpstr>How it works </vt:lpstr>
      <vt:lpstr>ADFGVX Cypher on CrypTool 2 </vt:lpstr>
      <vt:lpstr>Vernam Cipher</vt:lpstr>
      <vt:lpstr>Overview</vt:lpstr>
      <vt:lpstr>XOR logic recap</vt:lpstr>
      <vt:lpstr>Example</vt:lpstr>
      <vt:lpstr>Example</vt:lpstr>
      <vt:lpstr>Example</vt:lpstr>
      <vt:lpstr>Vernam Cipher on Cryptool2</vt:lpstr>
      <vt:lpstr>Exercise</vt:lpstr>
      <vt:lpstr>Recap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COX, Joe</dc:creator>
  <cp:lastModifiedBy>COX, Joe</cp:lastModifiedBy>
  <cp:revision>2</cp:revision>
  <dcterms:created xsi:type="dcterms:W3CDTF">2024-09-18T22:03:57Z</dcterms:created>
  <dcterms:modified xsi:type="dcterms:W3CDTF">2024-10-11T13:50:26Z</dcterms:modified>
</cp:coreProperties>
</file>