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76" r:id="rId5"/>
    <p:sldId id="259" r:id="rId6"/>
    <p:sldId id="261" r:id="rId7"/>
    <p:sldId id="264" r:id="rId8"/>
    <p:sldId id="288" r:id="rId9"/>
    <p:sldId id="290" r:id="rId10"/>
    <p:sldId id="289" r:id="rId11"/>
    <p:sldId id="285" r:id="rId12"/>
    <p:sldId id="268" r:id="rId13"/>
    <p:sldId id="297" r:id="rId14"/>
    <p:sldId id="298" r:id="rId15"/>
    <p:sldId id="299" r:id="rId16"/>
    <p:sldId id="301" r:id="rId17"/>
    <p:sldId id="302" r:id="rId18"/>
    <p:sldId id="29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X, Joe" userId="ebeb6adc-cdd0-41e7-89a3-3059ebdeda31" providerId="ADAL" clId="{565ABDDD-BE8F-4E98-9D16-3C0AB4C19E78}"/>
    <pc:docChg chg="undo custSel addSld delSld modSld sldOrd">
      <pc:chgData name="COX, Joe" userId="ebeb6adc-cdd0-41e7-89a3-3059ebdeda31" providerId="ADAL" clId="{565ABDDD-BE8F-4E98-9D16-3C0AB4C19E78}" dt="2024-10-16T23:10:16.308" v="1386" actId="20577"/>
      <pc:docMkLst>
        <pc:docMk/>
      </pc:docMkLst>
      <pc:sldChg chg="modSp mod">
        <pc:chgData name="COX, Joe" userId="ebeb6adc-cdd0-41e7-89a3-3059ebdeda31" providerId="ADAL" clId="{565ABDDD-BE8F-4E98-9D16-3C0AB4C19E78}" dt="2024-10-02T20:26:02.144" v="4" actId="20577"/>
        <pc:sldMkLst>
          <pc:docMk/>
          <pc:sldMk cId="1567657516" sldId="256"/>
        </pc:sldMkLst>
        <pc:spChg chg="mod">
          <ac:chgData name="COX, Joe" userId="ebeb6adc-cdd0-41e7-89a3-3059ebdeda31" providerId="ADAL" clId="{565ABDDD-BE8F-4E98-9D16-3C0AB4C19E78}" dt="2024-10-02T20:26:02.144" v="4" actId="20577"/>
          <ac:spMkLst>
            <pc:docMk/>
            <pc:sldMk cId="1567657516" sldId="256"/>
            <ac:spMk id="2" creationId="{10E97871-D9B7-6181-4361-2D24FC9D07FF}"/>
          </ac:spMkLst>
        </pc:spChg>
      </pc:sldChg>
      <pc:sldChg chg="modSp mod">
        <pc:chgData name="COX, Joe" userId="ebeb6adc-cdd0-41e7-89a3-3059ebdeda31" providerId="ADAL" clId="{565ABDDD-BE8F-4E98-9D16-3C0AB4C19E78}" dt="2024-10-02T20:27:59.285" v="83" actId="20577"/>
        <pc:sldMkLst>
          <pc:docMk/>
          <pc:sldMk cId="3688224431" sldId="257"/>
        </pc:sldMkLst>
        <pc:spChg chg="mod">
          <ac:chgData name="COX, Joe" userId="ebeb6adc-cdd0-41e7-89a3-3059ebdeda31" providerId="ADAL" clId="{565ABDDD-BE8F-4E98-9D16-3C0AB4C19E78}" dt="2024-10-02T20:27:59.285" v="83" actId="20577"/>
          <ac:spMkLst>
            <pc:docMk/>
            <pc:sldMk cId="3688224431" sldId="257"/>
            <ac:spMk id="3" creationId="{9200A117-EA03-BA5E-CD6F-4259D32A729F}"/>
          </ac:spMkLst>
        </pc:spChg>
      </pc:sldChg>
      <pc:sldChg chg="del">
        <pc:chgData name="COX, Joe" userId="ebeb6adc-cdd0-41e7-89a3-3059ebdeda31" providerId="ADAL" clId="{565ABDDD-BE8F-4E98-9D16-3C0AB4C19E78}" dt="2024-10-02T20:28:05.071" v="84" actId="2696"/>
        <pc:sldMkLst>
          <pc:docMk/>
          <pc:sldMk cId="3430296374" sldId="258"/>
        </pc:sldMkLst>
      </pc:sldChg>
      <pc:sldChg chg="modSp mod">
        <pc:chgData name="COX, Joe" userId="ebeb6adc-cdd0-41e7-89a3-3059ebdeda31" providerId="ADAL" clId="{565ABDDD-BE8F-4E98-9D16-3C0AB4C19E78}" dt="2024-10-02T20:37:13.129" v="120" actId="27636"/>
        <pc:sldMkLst>
          <pc:docMk/>
          <pc:sldMk cId="3339186047" sldId="259"/>
        </pc:sldMkLst>
        <pc:spChg chg="mod">
          <ac:chgData name="COX, Joe" userId="ebeb6adc-cdd0-41e7-89a3-3059ebdeda31" providerId="ADAL" clId="{565ABDDD-BE8F-4E98-9D16-3C0AB4C19E78}" dt="2024-10-02T20:36:45.600" v="110" actId="20577"/>
          <ac:spMkLst>
            <pc:docMk/>
            <pc:sldMk cId="3339186047" sldId="259"/>
            <ac:spMk id="2" creationId="{A118F038-D351-55F4-3739-AC5DAA3376AF}"/>
          </ac:spMkLst>
        </pc:spChg>
        <pc:spChg chg="mod">
          <ac:chgData name="COX, Joe" userId="ebeb6adc-cdd0-41e7-89a3-3059ebdeda31" providerId="ADAL" clId="{565ABDDD-BE8F-4E98-9D16-3C0AB4C19E78}" dt="2024-10-02T20:37:13.129" v="120" actId="27636"/>
          <ac:spMkLst>
            <pc:docMk/>
            <pc:sldMk cId="3339186047" sldId="259"/>
            <ac:spMk id="3" creationId="{9200A117-EA03-BA5E-CD6F-4259D32A729F}"/>
          </ac:spMkLst>
        </pc:spChg>
      </pc:sldChg>
      <pc:sldChg chg="addSp delSp modSp mod">
        <pc:chgData name="COX, Joe" userId="ebeb6adc-cdd0-41e7-89a3-3059ebdeda31" providerId="ADAL" clId="{565ABDDD-BE8F-4E98-9D16-3C0AB4C19E78}" dt="2024-10-02T20:41:52.946" v="143" actId="1076"/>
        <pc:sldMkLst>
          <pc:docMk/>
          <pc:sldMk cId="1019221391" sldId="261"/>
        </pc:sldMkLst>
        <pc:spChg chg="mod">
          <ac:chgData name="COX, Joe" userId="ebeb6adc-cdd0-41e7-89a3-3059ebdeda31" providerId="ADAL" clId="{565ABDDD-BE8F-4E98-9D16-3C0AB4C19E78}" dt="2024-10-02T20:37:28.454" v="139" actId="20577"/>
          <ac:spMkLst>
            <pc:docMk/>
            <pc:sldMk cId="1019221391" sldId="261"/>
            <ac:spMk id="2" creationId="{A118F038-D351-55F4-3739-AC5DAA3376AF}"/>
          </ac:spMkLst>
        </pc:spChg>
        <pc:spChg chg="del mod">
          <ac:chgData name="COX, Joe" userId="ebeb6adc-cdd0-41e7-89a3-3059ebdeda31" providerId="ADAL" clId="{565ABDDD-BE8F-4E98-9D16-3C0AB4C19E78}" dt="2024-10-02T20:41:48.500" v="141" actId="22"/>
          <ac:spMkLst>
            <pc:docMk/>
            <pc:sldMk cId="1019221391" sldId="261"/>
            <ac:spMk id="3" creationId="{9200A117-EA03-BA5E-CD6F-4259D32A729F}"/>
          </ac:spMkLst>
        </pc:spChg>
        <pc:picChg chg="add mod ord">
          <ac:chgData name="COX, Joe" userId="ebeb6adc-cdd0-41e7-89a3-3059ebdeda31" providerId="ADAL" clId="{565ABDDD-BE8F-4E98-9D16-3C0AB4C19E78}" dt="2024-10-02T20:41:52.946" v="143" actId="1076"/>
          <ac:picMkLst>
            <pc:docMk/>
            <pc:sldMk cId="1019221391" sldId="261"/>
            <ac:picMk id="5" creationId="{F2DE6D91-0A19-6E45-42F9-41F222C6D339}"/>
          </ac:picMkLst>
        </pc:picChg>
      </pc:sldChg>
      <pc:sldChg chg="delSp modSp mod">
        <pc:chgData name="COX, Joe" userId="ebeb6adc-cdd0-41e7-89a3-3059ebdeda31" providerId="ADAL" clId="{565ABDDD-BE8F-4E98-9D16-3C0AB4C19E78}" dt="2024-10-02T20:42:35.971" v="173" actId="20577"/>
        <pc:sldMkLst>
          <pc:docMk/>
          <pc:sldMk cId="37991377" sldId="264"/>
        </pc:sldMkLst>
        <pc:spChg chg="mod">
          <ac:chgData name="COX, Joe" userId="ebeb6adc-cdd0-41e7-89a3-3059ebdeda31" providerId="ADAL" clId="{565ABDDD-BE8F-4E98-9D16-3C0AB4C19E78}" dt="2024-10-02T20:42:12.314" v="165" actId="20577"/>
          <ac:spMkLst>
            <pc:docMk/>
            <pc:sldMk cId="37991377" sldId="264"/>
            <ac:spMk id="2" creationId="{A118F038-D351-55F4-3739-AC5DAA3376AF}"/>
          </ac:spMkLst>
        </pc:spChg>
        <pc:spChg chg="mod">
          <ac:chgData name="COX, Joe" userId="ebeb6adc-cdd0-41e7-89a3-3059ebdeda31" providerId="ADAL" clId="{565ABDDD-BE8F-4E98-9D16-3C0AB4C19E78}" dt="2024-10-02T20:42:35.971" v="173" actId="20577"/>
          <ac:spMkLst>
            <pc:docMk/>
            <pc:sldMk cId="37991377" sldId="264"/>
            <ac:spMk id="5" creationId="{44B6E10F-D3A9-666A-C970-5216B29CC370}"/>
          </ac:spMkLst>
        </pc:spChg>
        <pc:picChg chg="del">
          <ac:chgData name="COX, Joe" userId="ebeb6adc-cdd0-41e7-89a3-3059ebdeda31" providerId="ADAL" clId="{565ABDDD-BE8F-4E98-9D16-3C0AB4C19E78}" dt="2024-10-02T20:41:59.812" v="144" actId="478"/>
          <ac:picMkLst>
            <pc:docMk/>
            <pc:sldMk cId="37991377" sldId="264"/>
            <ac:picMk id="4" creationId="{E279EC78-DE39-5E08-5A01-A555E99DEEC0}"/>
          </ac:picMkLst>
        </pc:picChg>
      </pc:sldChg>
      <pc:sldChg chg="del">
        <pc:chgData name="COX, Joe" userId="ebeb6adc-cdd0-41e7-89a3-3059ebdeda31" providerId="ADAL" clId="{565ABDDD-BE8F-4E98-9D16-3C0AB4C19E78}" dt="2024-10-02T20:52:13.489" v="293" actId="2696"/>
        <pc:sldMkLst>
          <pc:docMk/>
          <pc:sldMk cId="2396278435" sldId="267"/>
        </pc:sldMkLst>
      </pc:sldChg>
      <pc:sldChg chg="addSp delSp modSp mod">
        <pc:chgData name="COX, Joe" userId="ebeb6adc-cdd0-41e7-89a3-3059ebdeda31" providerId="ADAL" clId="{565ABDDD-BE8F-4E98-9D16-3C0AB4C19E78}" dt="2024-10-02T20:55:07.058" v="320" actId="1076"/>
        <pc:sldMkLst>
          <pc:docMk/>
          <pc:sldMk cId="2658663622" sldId="268"/>
        </pc:sldMkLst>
        <pc:spChg chg="mod">
          <ac:chgData name="COX, Joe" userId="ebeb6adc-cdd0-41e7-89a3-3059ebdeda31" providerId="ADAL" clId="{565ABDDD-BE8F-4E98-9D16-3C0AB4C19E78}" dt="2024-10-02T20:54:58.972" v="317" actId="20577"/>
          <ac:spMkLst>
            <pc:docMk/>
            <pc:sldMk cId="2658663622" sldId="268"/>
            <ac:spMk id="2" creationId="{A118F038-D351-55F4-3739-AC5DAA3376AF}"/>
          </ac:spMkLst>
        </pc:spChg>
        <pc:spChg chg="del mod">
          <ac:chgData name="COX, Joe" userId="ebeb6adc-cdd0-41e7-89a3-3059ebdeda31" providerId="ADAL" clId="{565ABDDD-BE8F-4E98-9D16-3C0AB4C19E78}" dt="2024-10-02T20:55:02.523" v="319" actId="22"/>
          <ac:spMkLst>
            <pc:docMk/>
            <pc:sldMk cId="2658663622" sldId="268"/>
            <ac:spMk id="3" creationId="{9200A117-EA03-BA5E-CD6F-4259D32A729F}"/>
          </ac:spMkLst>
        </pc:spChg>
        <pc:picChg chg="add mod ord">
          <ac:chgData name="COX, Joe" userId="ebeb6adc-cdd0-41e7-89a3-3059ebdeda31" providerId="ADAL" clId="{565ABDDD-BE8F-4E98-9D16-3C0AB4C19E78}" dt="2024-10-02T20:55:07.058" v="320" actId="1076"/>
          <ac:picMkLst>
            <pc:docMk/>
            <pc:sldMk cId="2658663622" sldId="268"/>
            <ac:picMk id="5" creationId="{E9A18069-D904-EAA4-53C6-5E857B5BF1C8}"/>
          </ac:picMkLst>
        </pc:picChg>
      </pc:sldChg>
      <pc:sldChg chg="del">
        <pc:chgData name="COX, Joe" userId="ebeb6adc-cdd0-41e7-89a3-3059ebdeda31" providerId="ADAL" clId="{565ABDDD-BE8F-4E98-9D16-3C0AB4C19E78}" dt="2024-10-02T20:55:12.469" v="321" actId="2696"/>
        <pc:sldMkLst>
          <pc:docMk/>
          <pc:sldMk cId="1666098568" sldId="269"/>
        </pc:sldMkLst>
      </pc:sldChg>
      <pc:sldChg chg="modSp mod">
        <pc:chgData name="COX, Joe" userId="ebeb6adc-cdd0-41e7-89a3-3059ebdeda31" providerId="ADAL" clId="{565ABDDD-BE8F-4E98-9D16-3C0AB4C19E78}" dt="2024-10-02T20:33:53.844" v="91" actId="20577"/>
        <pc:sldMkLst>
          <pc:docMk/>
          <pc:sldMk cId="4214989357" sldId="276"/>
        </pc:sldMkLst>
        <pc:spChg chg="mod">
          <ac:chgData name="COX, Joe" userId="ebeb6adc-cdd0-41e7-89a3-3059ebdeda31" providerId="ADAL" clId="{565ABDDD-BE8F-4E98-9D16-3C0AB4C19E78}" dt="2024-10-02T20:33:53.844" v="91" actId="20577"/>
          <ac:spMkLst>
            <pc:docMk/>
            <pc:sldMk cId="4214989357" sldId="276"/>
            <ac:spMk id="2" creationId="{A118F038-D351-55F4-3739-AC5DAA3376AF}"/>
          </ac:spMkLst>
        </pc:spChg>
      </pc:sldChg>
      <pc:sldChg chg="modSp mod">
        <pc:chgData name="COX, Joe" userId="ebeb6adc-cdd0-41e7-89a3-3059ebdeda31" providerId="ADAL" clId="{565ABDDD-BE8F-4E98-9D16-3C0AB4C19E78}" dt="2024-10-16T23:09:19.715" v="1335" actId="20577"/>
        <pc:sldMkLst>
          <pc:docMk/>
          <pc:sldMk cId="336644530" sldId="279"/>
        </pc:sldMkLst>
        <pc:spChg chg="mod">
          <ac:chgData name="COX, Joe" userId="ebeb6adc-cdd0-41e7-89a3-3059ebdeda31" providerId="ADAL" clId="{565ABDDD-BE8F-4E98-9D16-3C0AB4C19E78}" dt="2024-10-16T23:09:19.715" v="1335" actId="20577"/>
          <ac:spMkLst>
            <pc:docMk/>
            <pc:sldMk cId="336644530" sldId="279"/>
            <ac:spMk id="3" creationId="{9200A117-EA03-BA5E-CD6F-4259D32A729F}"/>
          </ac:spMkLst>
        </pc:spChg>
      </pc:sldChg>
      <pc:sldChg chg="modSp mod">
        <pc:chgData name="COX, Joe" userId="ebeb6adc-cdd0-41e7-89a3-3059ebdeda31" providerId="ADAL" clId="{565ABDDD-BE8F-4E98-9D16-3C0AB4C19E78}" dt="2024-10-16T23:09:47.118" v="1337" actId="20577"/>
        <pc:sldMkLst>
          <pc:docMk/>
          <pc:sldMk cId="5696652" sldId="285"/>
        </pc:sldMkLst>
        <pc:spChg chg="mod">
          <ac:chgData name="COX, Joe" userId="ebeb6adc-cdd0-41e7-89a3-3059ebdeda31" providerId="ADAL" clId="{565ABDDD-BE8F-4E98-9D16-3C0AB4C19E78}" dt="2024-10-16T23:09:45.466" v="1336" actId="20577"/>
          <ac:spMkLst>
            <pc:docMk/>
            <pc:sldMk cId="5696652" sldId="285"/>
            <ac:spMk id="2" creationId="{A118F038-D351-55F4-3739-AC5DAA3376AF}"/>
          </ac:spMkLst>
        </pc:spChg>
        <pc:spChg chg="mod">
          <ac:chgData name="COX, Joe" userId="ebeb6adc-cdd0-41e7-89a3-3059ebdeda31" providerId="ADAL" clId="{565ABDDD-BE8F-4E98-9D16-3C0AB4C19E78}" dt="2024-10-16T23:09:47.118" v="1337" actId="20577"/>
          <ac:spMkLst>
            <pc:docMk/>
            <pc:sldMk cId="5696652" sldId="285"/>
            <ac:spMk id="5" creationId="{44B6E10F-D3A9-666A-C970-5216B29CC370}"/>
          </ac:spMkLst>
        </pc:spChg>
      </pc:sldChg>
      <pc:sldChg chg="modSp mod">
        <pc:chgData name="COX, Joe" userId="ebeb6adc-cdd0-41e7-89a3-3059ebdeda31" providerId="ADAL" clId="{565ABDDD-BE8F-4E98-9D16-3C0AB4C19E78}" dt="2024-10-02T20:43:41.038" v="201" actId="20577"/>
        <pc:sldMkLst>
          <pc:docMk/>
          <pc:sldMk cId="2324064300" sldId="288"/>
        </pc:sldMkLst>
        <pc:spChg chg="mod">
          <ac:chgData name="COX, Joe" userId="ebeb6adc-cdd0-41e7-89a3-3059ebdeda31" providerId="ADAL" clId="{565ABDDD-BE8F-4E98-9D16-3C0AB4C19E78}" dt="2024-10-02T20:43:11.771" v="191" actId="20577"/>
          <ac:spMkLst>
            <pc:docMk/>
            <pc:sldMk cId="2324064300" sldId="288"/>
            <ac:spMk id="2" creationId="{A118F038-D351-55F4-3739-AC5DAA3376AF}"/>
          </ac:spMkLst>
        </pc:spChg>
        <pc:spChg chg="mod">
          <ac:chgData name="COX, Joe" userId="ebeb6adc-cdd0-41e7-89a3-3059ebdeda31" providerId="ADAL" clId="{565ABDDD-BE8F-4E98-9D16-3C0AB4C19E78}" dt="2024-10-02T20:43:41.038" v="201" actId="20577"/>
          <ac:spMkLst>
            <pc:docMk/>
            <pc:sldMk cId="2324064300" sldId="288"/>
            <ac:spMk id="5" creationId="{44B6E10F-D3A9-666A-C970-5216B29CC370}"/>
          </ac:spMkLst>
        </pc:spChg>
      </pc:sldChg>
      <pc:sldChg chg="addSp delSp modSp mod">
        <pc:chgData name="COX, Joe" userId="ebeb6adc-cdd0-41e7-89a3-3059ebdeda31" providerId="ADAL" clId="{565ABDDD-BE8F-4E98-9D16-3C0AB4C19E78}" dt="2024-10-02T20:51:03.657" v="267" actId="1076"/>
        <pc:sldMkLst>
          <pc:docMk/>
          <pc:sldMk cId="1258919350" sldId="289"/>
        </pc:sldMkLst>
        <pc:spChg chg="mod">
          <ac:chgData name="COX, Joe" userId="ebeb6adc-cdd0-41e7-89a3-3059ebdeda31" providerId="ADAL" clId="{565ABDDD-BE8F-4E98-9D16-3C0AB4C19E78}" dt="2024-10-02T20:50:35.866" v="257" actId="20577"/>
          <ac:spMkLst>
            <pc:docMk/>
            <pc:sldMk cId="1258919350" sldId="289"/>
            <ac:spMk id="2" creationId="{A118F038-D351-55F4-3739-AC5DAA3376AF}"/>
          </ac:spMkLst>
        </pc:spChg>
        <pc:spChg chg="mod">
          <ac:chgData name="COX, Joe" userId="ebeb6adc-cdd0-41e7-89a3-3059ebdeda31" providerId="ADAL" clId="{565ABDDD-BE8F-4E98-9D16-3C0AB4C19E78}" dt="2024-10-02T20:50:51.500" v="263" actId="20577"/>
          <ac:spMkLst>
            <pc:docMk/>
            <pc:sldMk cId="1258919350" sldId="289"/>
            <ac:spMk id="5" creationId="{44B6E10F-D3A9-666A-C970-5216B29CC370}"/>
          </ac:spMkLst>
        </pc:spChg>
        <pc:picChg chg="add mod">
          <ac:chgData name="COX, Joe" userId="ebeb6adc-cdd0-41e7-89a3-3059ebdeda31" providerId="ADAL" clId="{565ABDDD-BE8F-4E98-9D16-3C0AB4C19E78}" dt="2024-10-02T20:51:03.657" v="267" actId="1076"/>
          <ac:picMkLst>
            <pc:docMk/>
            <pc:sldMk cId="1258919350" sldId="289"/>
            <ac:picMk id="4" creationId="{9E39259E-BDD0-6293-5120-5F2C55249302}"/>
          </ac:picMkLst>
        </pc:picChg>
        <pc:picChg chg="del">
          <ac:chgData name="COX, Joe" userId="ebeb6adc-cdd0-41e7-89a3-3059ebdeda31" providerId="ADAL" clId="{565ABDDD-BE8F-4E98-9D16-3C0AB4C19E78}" dt="2024-10-02T20:50:40.294" v="259" actId="478"/>
          <ac:picMkLst>
            <pc:docMk/>
            <pc:sldMk cId="1258919350" sldId="289"/>
            <ac:picMk id="7" creationId="{7D02D697-094C-B6A6-8D7A-C436322CFB5F}"/>
          </ac:picMkLst>
        </pc:picChg>
      </pc:sldChg>
      <pc:sldChg chg="delSp modSp mod">
        <pc:chgData name="COX, Joe" userId="ebeb6adc-cdd0-41e7-89a3-3059ebdeda31" providerId="ADAL" clId="{565ABDDD-BE8F-4E98-9D16-3C0AB4C19E78}" dt="2024-10-02T20:50:25.146" v="237" actId="255"/>
        <pc:sldMkLst>
          <pc:docMk/>
          <pc:sldMk cId="1131106824" sldId="290"/>
        </pc:sldMkLst>
        <pc:spChg chg="mod">
          <ac:chgData name="COX, Joe" userId="ebeb6adc-cdd0-41e7-89a3-3059ebdeda31" providerId="ADAL" clId="{565ABDDD-BE8F-4E98-9D16-3C0AB4C19E78}" dt="2024-10-02T20:44:03.812" v="221" actId="20577"/>
          <ac:spMkLst>
            <pc:docMk/>
            <pc:sldMk cId="1131106824" sldId="290"/>
            <ac:spMk id="2" creationId="{A118F038-D351-55F4-3739-AC5DAA3376AF}"/>
          </ac:spMkLst>
        </pc:spChg>
        <pc:spChg chg="mod">
          <ac:chgData name="COX, Joe" userId="ebeb6adc-cdd0-41e7-89a3-3059ebdeda31" providerId="ADAL" clId="{565ABDDD-BE8F-4E98-9D16-3C0AB4C19E78}" dt="2024-10-02T20:50:25.146" v="237" actId="255"/>
          <ac:spMkLst>
            <pc:docMk/>
            <pc:sldMk cId="1131106824" sldId="290"/>
            <ac:spMk id="5" creationId="{44B6E10F-D3A9-666A-C970-5216B29CC370}"/>
          </ac:spMkLst>
        </pc:spChg>
        <pc:picChg chg="del">
          <ac:chgData name="COX, Joe" userId="ebeb6adc-cdd0-41e7-89a3-3059ebdeda31" providerId="ADAL" clId="{565ABDDD-BE8F-4E98-9D16-3C0AB4C19E78}" dt="2024-10-02T20:43:51.592" v="202" actId="478"/>
          <ac:picMkLst>
            <pc:docMk/>
            <pc:sldMk cId="1131106824" sldId="290"/>
            <ac:picMk id="4" creationId="{C889684F-9888-48F4-ADC5-A98D55E4A207}"/>
          </ac:picMkLst>
        </pc:picChg>
      </pc:sldChg>
      <pc:sldChg chg="del">
        <pc:chgData name="COX, Joe" userId="ebeb6adc-cdd0-41e7-89a3-3059ebdeda31" providerId="ADAL" clId="{565ABDDD-BE8F-4E98-9D16-3C0AB4C19E78}" dt="2024-10-02T20:55:15.197" v="322" actId="2696"/>
        <pc:sldMkLst>
          <pc:docMk/>
          <pc:sldMk cId="2379952333" sldId="291"/>
        </pc:sldMkLst>
      </pc:sldChg>
      <pc:sldChg chg="del">
        <pc:chgData name="COX, Joe" userId="ebeb6adc-cdd0-41e7-89a3-3059ebdeda31" providerId="ADAL" clId="{565ABDDD-BE8F-4E98-9D16-3C0AB4C19E78}" dt="2024-10-02T20:55:19.175" v="323" actId="2696"/>
        <pc:sldMkLst>
          <pc:docMk/>
          <pc:sldMk cId="3835041959" sldId="292"/>
        </pc:sldMkLst>
      </pc:sldChg>
      <pc:sldChg chg="del">
        <pc:chgData name="COX, Joe" userId="ebeb6adc-cdd0-41e7-89a3-3059ebdeda31" providerId="ADAL" clId="{565ABDDD-BE8F-4E98-9D16-3C0AB4C19E78}" dt="2024-10-02T20:55:24.683" v="324" actId="2696"/>
        <pc:sldMkLst>
          <pc:docMk/>
          <pc:sldMk cId="4078626605" sldId="293"/>
        </pc:sldMkLst>
      </pc:sldChg>
      <pc:sldChg chg="del">
        <pc:chgData name="COX, Joe" userId="ebeb6adc-cdd0-41e7-89a3-3059ebdeda31" providerId="ADAL" clId="{565ABDDD-BE8F-4E98-9D16-3C0AB4C19E78}" dt="2024-10-02T20:55:27.624" v="325" actId="2696"/>
        <pc:sldMkLst>
          <pc:docMk/>
          <pc:sldMk cId="824774229" sldId="294"/>
        </pc:sldMkLst>
      </pc:sldChg>
      <pc:sldChg chg="del">
        <pc:chgData name="COX, Joe" userId="ebeb6adc-cdd0-41e7-89a3-3059ebdeda31" providerId="ADAL" clId="{565ABDDD-BE8F-4E98-9D16-3C0AB4C19E78}" dt="2024-10-02T20:55:31.251" v="326" actId="2696"/>
        <pc:sldMkLst>
          <pc:docMk/>
          <pc:sldMk cId="3207373800" sldId="295"/>
        </pc:sldMkLst>
      </pc:sldChg>
      <pc:sldChg chg="modSp mod">
        <pc:chgData name="COX, Joe" userId="ebeb6adc-cdd0-41e7-89a3-3059ebdeda31" providerId="ADAL" clId="{565ABDDD-BE8F-4E98-9D16-3C0AB4C19E78}" dt="2024-10-16T21:48:28.466" v="1332" actId="20577"/>
        <pc:sldMkLst>
          <pc:docMk/>
          <pc:sldMk cId="782060190" sldId="296"/>
        </pc:sldMkLst>
        <pc:spChg chg="mod">
          <ac:chgData name="COX, Joe" userId="ebeb6adc-cdd0-41e7-89a3-3059ebdeda31" providerId="ADAL" clId="{565ABDDD-BE8F-4E98-9D16-3C0AB4C19E78}" dt="2024-10-16T21:48:28.466" v="1332" actId="20577"/>
          <ac:spMkLst>
            <pc:docMk/>
            <pc:sldMk cId="782060190" sldId="296"/>
            <ac:spMk id="3" creationId="{9200A117-EA03-BA5E-CD6F-4259D32A729F}"/>
          </ac:spMkLst>
        </pc:spChg>
      </pc:sldChg>
      <pc:sldChg chg="modSp add mod ord">
        <pc:chgData name="COX, Joe" userId="ebeb6adc-cdd0-41e7-89a3-3059ebdeda31" providerId="ADAL" clId="{565ABDDD-BE8F-4E98-9D16-3C0AB4C19E78}" dt="2024-10-16T20:52:27.100" v="719" actId="313"/>
        <pc:sldMkLst>
          <pc:docMk/>
          <pc:sldMk cId="623825530" sldId="297"/>
        </pc:sldMkLst>
        <pc:spChg chg="mod">
          <ac:chgData name="COX, Joe" userId="ebeb6adc-cdd0-41e7-89a3-3059ebdeda31" providerId="ADAL" clId="{565ABDDD-BE8F-4E98-9D16-3C0AB4C19E78}" dt="2024-10-16T20:52:27.100" v="719" actId="313"/>
          <ac:spMkLst>
            <pc:docMk/>
            <pc:sldMk cId="623825530" sldId="297"/>
            <ac:spMk id="2" creationId="{A118F038-D351-55F4-3739-AC5DAA3376AF}"/>
          </ac:spMkLst>
        </pc:spChg>
        <pc:spChg chg="mod">
          <ac:chgData name="COX, Joe" userId="ebeb6adc-cdd0-41e7-89a3-3059ebdeda31" providerId="ADAL" clId="{565ABDDD-BE8F-4E98-9D16-3C0AB4C19E78}" dt="2024-10-02T21:00:15.809" v="718" actId="255"/>
          <ac:spMkLst>
            <pc:docMk/>
            <pc:sldMk cId="623825530" sldId="297"/>
            <ac:spMk id="5" creationId="{44B6E10F-D3A9-666A-C970-5216B29CC370}"/>
          </ac:spMkLst>
        </pc:spChg>
      </pc:sldChg>
      <pc:sldChg chg="modSp add mod ord">
        <pc:chgData name="COX, Joe" userId="ebeb6adc-cdd0-41e7-89a3-3059ebdeda31" providerId="ADAL" clId="{565ABDDD-BE8F-4E98-9D16-3C0AB4C19E78}" dt="2024-10-16T20:54:18.587" v="773" actId="313"/>
        <pc:sldMkLst>
          <pc:docMk/>
          <pc:sldMk cId="1954681734" sldId="298"/>
        </pc:sldMkLst>
        <pc:spChg chg="mod">
          <ac:chgData name="COX, Joe" userId="ebeb6adc-cdd0-41e7-89a3-3059ebdeda31" providerId="ADAL" clId="{565ABDDD-BE8F-4E98-9D16-3C0AB4C19E78}" dt="2024-10-16T20:54:18.587" v="773" actId="313"/>
          <ac:spMkLst>
            <pc:docMk/>
            <pc:sldMk cId="1954681734" sldId="298"/>
            <ac:spMk id="2" creationId="{A118F038-D351-55F4-3739-AC5DAA3376AF}"/>
          </ac:spMkLst>
        </pc:spChg>
      </pc:sldChg>
      <pc:sldChg chg="modSp add mod ord">
        <pc:chgData name="COX, Joe" userId="ebeb6adc-cdd0-41e7-89a3-3059ebdeda31" providerId="ADAL" clId="{565ABDDD-BE8F-4E98-9D16-3C0AB4C19E78}" dt="2024-10-16T21:15:09.461" v="989" actId="242"/>
        <pc:sldMkLst>
          <pc:docMk/>
          <pc:sldMk cId="371900465" sldId="299"/>
        </pc:sldMkLst>
        <pc:spChg chg="mod">
          <ac:chgData name="COX, Joe" userId="ebeb6adc-cdd0-41e7-89a3-3059ebdeda31" providerId="ADAL" clId="{565ABDDD-BE8F-4E98-9D16-3C0AB4C19E78}" dt="2024-10-16T21:11:51.495" v="787" actId="20577"/>
          <ac:spMkLst>
            <pc:docMk/>
            <pc:sldMk cId="371900465" sldId="299"/>
            <ac:spMk id="2" creationId="{A118F038-D351-55F4-3739-AC5DAA3376AF}"/>
          </ac:spMkLst>
        </pc:spChg>
        <pc:spChg chg="mod">
          <ac:chgData name="COX, Joe" userId="ebeb6adc-cdd0-41e7-89a3-3059ebdeda31" providerId="ADAL" clId="{565ABDDD-BE8F-4E98-9D16-3C0AB4C19E78}" dt="2024-10-16T21:15:09.461" v="989" actId="242"/>
          <ac:spMkLst>
            <pc:docMk/>
            <pc:sldMk cId="371900465" sldId="299"/>
            <ac:spMk id="5" creationId="{44B6E10F-D3A9-666A-C970-5216B29CC370}"/>
          </ac:spMkLst>
        </pc:spChg>
      </pc:sldChg>
      <pc:sldChg chg="add">
        <pc:chgData name="COX, Joe" userId="ebeb6adc-cdd0-41e7-89a3-3059ebdeda31" providerId="ADAL" clId="{565ABDDD-BE8F-4E98-9D16-3C0AB4C19E78}" dt="2024-10-16T21:15:19.232" v="990" actId="2890"/>
        <pc:sldMkLst>
          <pc:docMk/>
          <pc:sldMk cId="3037538482" sldId="300"/>
        </pc:sldMkLst>
      </pc:sldChg>
      <pc:sldChg chg="modSp add mod">
        <pc:chgData name="COX, Joe" userId="ebeb6adc-cdd0-41e7-89a3-3059ebdeda31" providerId="ADAL" clId="{565ABDDD-BE8F-4E98-9D16-3C0AB4C19E78}" dt="2024-10-16T21:45:01.171" v="1016" actId="313"/>
        <pc:sldMkLst>
          <pc:docMk/>
          <pc:sldMk cId="2842241885" sldId="301"/>
        </pc:sldMkLst>
        <pc:spChg chg="mod">
          <ac:chgData name="COX, Joe" userId="ebeb6adc-cdd0-41e7-89a3-3059ebdeda31" providerId="ADAL" clId="{565ABDDD-BE8F-4E98-9D16-3C0AB4C19E78}" dt="2024-10-16T21:16:02.439" v="1006" actId="20577"/>
          <ac:spMkLst>
            <pc:docMk/>
            <pc:sldMk cId="2842241885" sldId="301"/>
            <ac:spMk id="2" creationId="{A118F038-D351-55F4-3739-AC5DAA3376AF}"/>
          </ac:spMkLst>
        </pc:spChg>
        <pc:spChg chg="mod">
          <ac:chgData name="COX, Joe" userId="ebeb6adc-cdd0-41e7-89a3-3059ebdeda31" providerId="ADAL" clId="{565ABDDD-BE8F-4E98-9D16-3C0AB4C19E78}" dt="2024-10-16T21:45:01.171" v="1016" actId="313"/>
          <ac:spMkLst>
            <pc:docMk/>
            <pc:sldMk cId="2842241885" sldId="301"/>
            <ac:spMk id="5" creationId="{44B6E10F-D3A9-666A-C970-5216B29CC370}"/>
          </ac:spMkLst>
        </pc:spChg>
      </pc:sldChg>
      <pc:sldChg chg="modSp add del mod">
        <pc:chgData name="COX, Joe" userId="ebeb6adc-cdd0-41e7-89a3-3059ebdeda31" providerId="ADAL" clId="{565ABDDD-BE8F-4E98-9D16-3C0AB4C19E78}" dt="2024-10-16T21:45:42.888" v="1031" actId="2696"/>
        <pc:sldMkLst>
          <pc:docMk/>
          <pc:sldMk cId="1921430604" sldId="302"/>
        </pc:sldMkLst>
        <pc:spChg chg="mod">
          <ac:chgData name="COX, Joe" userId="ebeb6adc-cdd0-41e7-89a3-3059ebdeda31" providerId="ADAL" clId="{565ABDDD-BE8F-4E98-9D16-3C0AB4C19E78}" dt="2024-10-16T21:45:37.475" v="1030" actId="20577"/>
          <ac:spMkLst>
            <pc:docMk/>
            <pc:sldMk cId="1921430604" sldId="302"/>
            <ac:spMk id="5" creationId="{44B6E10F-D3A9-666A-C970-5216B29CC370}"/>
          </ac:spMkLst>
        </pc:spChg>
      </pc:sldChg>
      <pc:sldChg chg="modSp add mod ord">
        <pc:chgData name="COX, Joe" userId="ebeb6adc-cdd0-41e7-89a3-3059ebdeda31" providerId="ADAL" clId="{565ABDDD-BE8F-4E98-9D16-3C0AB4C19E78}" dt="2024-10-16T23:10:16.308" v="1386" actId="20577"/>
        <pc:sldMkLst>
          <pc:docMk/>
          <pc:sldMk cId="1927655955" sldId="302"/>
        </pc:sldMkLst>
        <pc:spChg chg="mod">
          <ac:chgData name="COX, Joe" userId="ebeb6adc-cdd0-41e7-89a3-3059ebdeda31" providerId="ADAL" clId="{565ABDDD-BE8F-4E98-9D16-3C0AB4C19E78}" dt="2024-10-16T21:48:13.587" v="1289" actId="313"/>
          <ac:spMkLst>
            <pc:docMk/>
            <pc:sldMk cId="1927655955" sldId="302"/>
            <ac:spMk id="2" creationId="{A118F038-D351-55F4-3739-AC5DAA3376AF}"/>
          </ac:spMkLst>
        </pc:spChg>
        <pc:spChg chg="mod">
          <ac:chgData name="COX, Joe" userId="ebeb6adc-cdd0-41e7-89a3-3059ebdeda31" providerId="ADAL" clId="{565ABDDD-BE8F-4E98-9D16-3C0AB4C19E78}" dt="2024-10-16T23:10:16.308" v="1386" actId="20577"/>
          <ac:spMkLst>
            <pc:docMk/>
            <pc:sldMk cId="1927655955" sldId="302"/>
            <ac:spMk id="3" creationId="{9200A117-EA03-BA5E-CD6F-4259D32A729F}"/>
          </ac:spMkLst>
        </pc:spChg>
      </pc:sldChg>
    </pc:docChg>
  </pc:docChgLst>
  <pc:docChgLst>
    <pc:chgData name="COX, Joe" userId="ebeb6adc-cdd0-41e7-89a3-3059ebdeda31" providerId="ADAL" clId="{7A8A6494-98D7-4454-9137-C122BA66507E}"/>
    <pc:docChg chg="undo custSel addSld delSld modSld sldOrd">
      <pc:chgData name="COX, Joe" userId="ebeb6adc-cdd0-41e7-89a3-3059ebdeda31" providerId="ADAL" clId="{7A8A6494-98D7-4454-9137-C122BA66507E}" dt="2024-09-27T11:46:01.636" v="839" actId="20577"/>
      <pc:docMkLst>
        <pc:docMk/>
      </pc:docMkLst>
      <pc:sldChg chg="addSp delSp modSp mod">
        <pc:chgData name="COX, Joe" userId="ebeb6adc-cdd0-41e7-89a3-3059ebdeda31" providerId="ADAL" clId="{7A8A6494-98D7-4454-9137-C122BA66507E}" dt="2024-09-27T11:46:01.636" v="839" actId="20577"/>
        <pc:sldMkLst>
          <pc:docMk/>
          <pc:sldMk cId="1567657516" sldId="256"/>
        </pc:sldMkLst>
        <pc:spChg chg="mod">
          <ac:chgData name="COX, Joe" userId="ebeb6adc-cdd0-41e7-89a3-3059ebdeda31" providerId="ADAL" clId="{7A8A6494-98D7-4454-9137-C122BA66507E}" dt="2024-09-27T11:46:01.636" v="839" actId="20577"/>
          <ac:spMkLst>
            <pc:docMk/>
            <pc:sldMk cId="1567657516" sldId="256"/>
            <ac:spMk id="2" creationId="{10E97871-D9B7-6181-4361-2D24FC9D07FF}"/>
          </ac:spMkLst>
        </pc:spChg>
        <pc:spChg chg="mod">
          <ac:chgData name="COX, Joe" userId="ebeb6adc-cdd0-41e7-89a3-3059ebdeda31" providerId="ADAL" clId="{7A8A6494-98D7-4454-9137-C122BA66507E}" dt="2024-09-24T22:32:48.016" v="94" actId="20577"/>
          <ac:spMkLst>
            <pc:docMk/>
            <pc:sldMk cId="1567657516" sldId="256"/>
            <ac:spMk id="3" creationId="{568EB59B-E300-E573-5F0F-94DA7106DD30}"/>
          </ac:spMkLst>
        </pc:spChg>
        <pc:picChg chg="add mod">
          <ac:chgData name="COX, Joe" userId="ebeb6adc-cdd0-41e7-89a3-3059ebdeda31" providerId="ADAL" clId="{7A8A6494-98D7-4454-9137-C122BA66507E}" dt="2024-09-25T19:10:42.621" v="156" actId="1076"/>
          <ac:picMkLst>
            <pc:docMk/>
            <pc:sldMk cId="1567657516" sldId="256"/>
            <ac:picMk id="1026" creationId="{1BAC0039-AB0E-14E6-BC4E-2A5BDE3E0126}"/>
          </ac:picMkLst>
        </pc:picChg>
        <pc:picChg chg="del">
          <ac:chgData name="COX, Joe" userId="ebeb6adc-cdd0-41e7-89a3-3059ebdeda31" providerId="ADAL" clId="{7A8A6494-98D7-4454-9137-C122BA66507E}" dt="2024-09-25T19:10:23.790" v="150" actId="478"/>
          <ac:picMkLst>
            <pc:docMk/>
            <pc:sldMk cId="1567657516" sldId="256"/>
            <ac:picMk id="1028" creationId="{38766ECC-4932-3F77-D147-35828E59F43C}"/>
          </ac:picMkLst>
        </pc:picChg>
      </pc:sldChg>
      <pc:sldChg chg="modSp mod">
        <pc:chgData name="COX, Joe" userId="ebeb6adc-cdd0-41e7-89a3-3059ebdeda31" providerId="ADAL" clId="{7A8A6494-98D7-4454-9137-C122BA66507E}" dt="2024-09-24T22:34:02.860" v="122" actId="20577"/>
        <pc:sldMkLst>
          <pc:docMk/>
          <pc:sldMk cId="3688224431" sldId="257"/>
        </pc:sldMkLst>
        <pc:spChg chg="mod">
          <ac:chgData name="COX, Joe" userId="ebeb6adc-cdd0-41e7-89a3-3059ebdeda31" providerId="ADAL" clId="{7A8A6494-98D7-4454-9137-C122BA66507E}" dt="2024-09-24T22:34:02.860" v="122" actId="20577"/>
          <ac:spMkLst>
            <pc:docMk/>
            <pc:sldMk cId="3688224431" sldId="257"/>
            <ac:spMk id="3" creationId="{9200A117-EA03-BA5E-CD6F-4259D32A729F}"/>
          </ac:spMkLst>
        </pc:spChg>
      </pc:sldChg>
      <pc:sldChg chg="modSp mod">
        <pc:chgData name="COX, Joe" userId="ebeb6adc-cdd0-41e7-89a3-3059ebdeda31" providerId="ADAL" clId="{7A8A6494-98D7-4454-9137-C122BA66507E}" dt="2024-09-25T19:15:21.344" v="171" actId="20577"/>
        <pc:sldMkLst>
          <pc:docMk/>
          <pc:sldMk cId="3339186047" sldId="259"/>
        </pc:sldMkLst>
        <pc:spChg chg="mod">
          <ac:chgData name="COX, Joe" userId="ebeb6adc-cdd0-41e7-89a3-3059ebdeda31" providerId="ADAL" clId="{7A8A6494-98D7-4454-9137-C122BA66507E}" dt="2024-09-25T19:14:47.519" v="164" actId="20577"/>
          <ac:spMkLst>
            <pc:docMk/>
            <pc:sldMk cId="3339186047" sldId="259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19:15:21.344" v="171" actId="20577"/>
          <ac:spMkLst>
            <pc:docMk/>
            <pc:sldMk cId="3339186047" sldId="259"/>
            <ac:spMk id="3" creationId="{9200A117-EA03-BA5E-CD6F-4259D32A729F}"/>
          </ac:spMkLst>
        </pc:spChg>
      </pc:sldChg>
      <pc:sldChg chg="delSp modSp del mod">
        <pc:chgData name="COX, Joe" userId="ebeb6adc-cdd0-41e7-89a3-3059ebdeda31" providerId="ADAL" clId="{7A8A6494-98D7-4454-9137-C122BA66507E}" dt="2024-09-25T19:16:27.014" v="197" actId="2696"/>
        <pc:sldMkLst>
          <pc:docMk/>
          <pc:sldMk cId="3586885555" sldId="260"/>
        </pc:sldMkLst>
        <pc:spChg chg="mod">
          <ac:chgData name="COX, Joe" userId="ebeb6adc-cdd0-41e7-89a3-3059ebdeda31" providerId="ADAL" clId="{7A8A6494-98D7-4454-9137-C122BA66507E}" dt="2024-09-25T19:16:19.794" v="195" actId="20577"/>
          <ac:spMkLst>
            <pc:docMk/>
            <pc:sldMk cId="3586885555" sldId="260"/>
            <ac:spMk id="2" creationId="{A118F038-D351-55F4-3739-AC5DAA3376AF}"/>
          </ac:spMkLst>
        </pc:spChg>
        <pc:picChg chg="del">
          <ac:chgData name="COX, Joe" userId="ebeb6adc-cdd0-41e7-89a3-3059ebdeda31" providerId="ADAL" clId="{7A8A6494-98D7-4454-9137-C122BA66507E}" dt="2024-09-25T19:16:22.174" v="196" actId="478"/>
          <ac:picMkLst>
            <pc:docMk/>
            <pc:sldMk cId="3586885555" sldId="260"/>
            <ac:picMk id="4" creationId="{A83070BF-1633-7CDD-15F3-51A6BBDFE47C}"/>
          </ac:picMkLst>
        </pc:picChg>
      </pc:sldChg>
      <pc:sldChg chg="modSp mod">
        <pc:chgData name="COX, Joe" userId="ebeb6adc-cdd0-41e7-89a3-3059ebdeda31" providerId="ADAL" clId="{7A8A6494-98D7-4454-9137-C122BA66507E}" dt="2024-09-25T20:01:11.616" v="228" actId="20577"/>
        <pc:sldMkLst>
          <pc:docMk/>
          <pc:sldMk cId="1019221391" sldId="261"/>
        </pc:sldMkLst>
        <pc:spChg chg="mod">
          <ac:chgData name="COX, Joe" userId="ebeb6adc-cdd0-41e7-89a3-3059ebdeda31" providerId="ADAL" clId="{7A8A6494-98D7-4454-9137-C122BA66507E}" dt="2024-09-25T19:16:38.415" v="223" actId="20577"/>
          <ac:spMkLst>
            <pc:docMk/>
            <pc:sldMk cId="1019221391" sldId="261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01:11.616" v="228" actId="20577"/>
          <ac:spMkLst>
            <pc:docMk/>
            <pc:sldMk cId="1019221391" sldId="261"/>
            <ac:spMk id="3" creationId="{9200A117-EA03-BA5E-CD6F-4259D32A729F}"/>
          </ac:spMkLst>
        </pc:spChg>
      </pc:sldChg>
      <pc:sldChg chg="addSp delSp modSp mod">
        <pc:chgData name="COX, Joe" userId="ebeb6adc-cdd0-41e7-89a3-3059ebdeda31" providerId="ADAL" clId="{7A8A6494-98D7-4454-9137-C122BA66507E}" dt="2024-09-25T20:14:31.038" v="348" actId="1076"/>
        <pc:sldMkLst>
          <pc:docMk/>
          <pc:sldMk cId="909891375" sldId="262"/>
        </pc:sldMkLst>
        <pc:spChg chg="mod">
          <ac:chgData name="COX, Joe" userId="ebeb6adc-cdd0-41e7-89a3-3059ebdeda31" providerId="ADAL" clId="{7A8A6494-98D7-4454-9137-C122BA66507E}" dt="2024-09-25T20:07:59.115" v="255" actId="20577"/>
          <ac:spMkLst>
            <pc:docMk/>
            <pc:sldMk cId="909891375" sldId="262"/>
            <ac:spMk id="2" creationId="{A118F038-D351-55F4-3739-AC5DAA3376AF}"/>
          </ac:spMkLst>
        </pc:spChg>
        <pc:spChg chg="del mod">
          <ac:chgData name="COX, Joe" userId="ebeb6adc-cdd0-41e7-89a3-3059ebdeda31" providerId="ADAL" clId="{7A8A6494-98D7-4454-9137-C122BA66507E}" dt="2024-09-25T20:08:48.884" v="261" actId="22"/>
          <ac:spMkLst>
            <pc:docMk/>
            <pc:sldMk cId="909891375" sldId="262"/>
            <ac:spMk id="3" creationId="{9200A117-EA03-BA5E-CD6F-4259D32A729F}"/>
          </ac:spMkLst>
        </pc:spChg>
        <pc:spChg chg="add mod">
          <ac:chgData name="COX, Joe" userId="ebeb6adc-cdd0-41e7-89a3-3059ebdeda31" providerId="ADAL" clId="{7A8A6494-98D7-4454-9137-C122BA66507E}" dt="2024-09-25T20:10:58.093" v="312" actId="1076"/>
          <ac:spMkLst>
            <pc:docMk/>
            <pc:sldMk cId="909891375" sldId="262"/>
            <ac:spMk id="6" creationId="{D73E1687-4F97-248C-5425-26B187374050}"/>
          </ac:spMkLst>
        </pc:spChg>
        <pc:spChg chg="add mod">
          <ac:chgData name="COX, Joe" userId="ebeb6adc-cdd0-41e7-89a3-3059ebdeda31" providerId="ADAL" clId="{7A8A6494-98D7-4454-9137-C122BA66507E}" dt="2024-09-25T20:14:31.038" v="348" actId="1076"/>
          <ac:spMkLst>
            <pc:docMk/>
            <pc:sldMk cId="909891375" sldId="262"/>
            <ac:spMk id="7" creationId="{434C5CE5-C587-D9BD-EB5C-19F1A012AFAF}"/>
          </ac:spMkLst>
        </pc:spChg>
        <pc:picChg chg="add mod ord">
          <ac:chgData name="COX, Joe" userId="ebeb6adc-cdd0-41e7-89a3-3059ebdeda31" providerId="ADAL" clId="{7A8A6494-98D7-4454-9137-C122BA66507E}" dt="2024-09-25T20:09:39.109" v="265" actId="1076"/>
          <ac:picMkLst>
            <pc:docMk/>
            <pc:sldMk cId="909891375" sldId="262"/>
            <ac:picMk id="5" creationId="{13D441A4-23DF-6336-BECB-3B85A1F47D94}"/>
          </ac:picMkLst>
        </pc:picChg>
      </pc:sldChg>
      <pc:sldChg chg="del">
        <pc:chgData name="COX, Joe" userId="ebeb6adc-cdd0-41e7-89a3-3059ebdeda31" providerId="ADAL" clId="{7A8A6494-98D7-4454-9137-C122BA66507E}" dt="2024-09-25T20:07:46.128" v="247" actId="2696"/>
        <pc:sldMkLst>
          <pc:docMk/>
          <pc:sldMk cId="951813916" sldId="263"/>
        </pc:sldMkLst>
      </pc:sldChg>
      <pc:sldChg chg="addSp delSp modSp mod ord">
        <pc:chgData name="COX, Joe" userId="ebeb6adc-cdd0-41e7-89a3-3059ebdeda31" providerId="ADAL" clId="{7A8A6494-98D7-4454-9137-C122BA66507E}" dt="2024-09-25T20:20:56.536" v="390" actId="2711"/>
        <pc:sldMkLst>
          <pc:docMk/>
          <pc:sldMk cId="37991377" sldId="264"/>
        </pc:sldMkLst>
        <pc:spChg chg="mod">
          <ac:chgData name="COX, Joe" userId="ebeb6adc-cdd0-41e7-89a3-3059ebdeda31" providerId="ADAL" clId="{7A8A6494-98D7-4454-9137-C122BA66507E}" dt="2024-09-25T20:18:43.608" v="378" actId="20577"/>
          <ac:spMkLst>
            <pc:docMk/>
            <pc:sldMk cId="37991377" sldId="264"/>
            <ac:spMk id="2" creationId="{A118F038-D351-55F4-3739-AC5DAA3376AF}"/>
          </ac:spMkLst>
        </pc:spChg>
        <pc:spChg chg="del mod">
          <ac:chgData name="COX, Joe" userId="ebeb6adc-cdd0-41e7-89a3-3059ebdeda31" providerId="ADAL" clId="{7A8A6494-98D7-4454-9137-C122BA66507E}" dt="2024-09-25T20:17:41.058" v="359" actId="478"/>
          <ac:spMkLst>
            <pc:docMk/>
            <pc:sldMk cId="37991377" sldId="264"/>
            <ac:spMk id="3" creationId="{9200A117-EA03-BA5E-CD6F-4259D32A729F}"/>
          </ac:spMkLst>
        </pc:spChg>
        <pc:spChg chg="add mod">
          <ac:chgData name="COX, Joe" userId="ebeb6adc-cdd0-41e7-89a3-3059ebdeda31" providerId="ADAL" clId="{7A8A6494-98D7-4454-9137-C122BA66507E}" dt="2024-09-25T20:20:56.536" v="390" actId="2711"/>
          <ac:spMkLst>
            <pc:docMk/>
            <pc:sldMk cId="37991377" sldId="264"/>
            <ac:spMk id="5" creationId="{44B6E10F-D3A9-666A-C970-5216B29CC370}"/>
          </ac:spMkLst>
        </pc:spChg>
      </pc:sldChg>
      <pc:sldChg chg="del">
        <pc:chgData name="COX, Joe" userId="ebeb6adc-cdd0-41e7-89a3-3059ebdeda31" providerId="ADAL" clId="{7A8A6494-98D7-4454-9137-C122BA66507E}" dt="2024-09-25T20:21:12.565" v="391" actId="2696"/>
        <pc:sldMkLst>
          <pc:docMk/>
          <pc:sldMk cId="2446792321" sldId="265"/>
        </pc:sldMkLst>
      </pc:sldChg>
      <pc:sldChg chg="addSp delSp modSp mod">
        <pc:chgData name="COX, Joe" userId="ebeb6adc-cdd0-41e7-89a3-3059ebdeda31" providerId="ADAL" clId="{7A8A6494-98D7-4454-9137-C122BA66507E}" dt="2024-09-25T20:28:24.814" v="408" actId="1076"/>
        <pc:sldMkLst>
          <pc:docMk/>
          <pc:sldMk cId="3662392070" sldId="266"/>
        </pc:sldMkLst>
        <pc:spChg chg="mod">
          <ac:chgData name="COX, Joe" userId="ebeb6adc-cdd0-41e7-89a3-3059ebdeda31" providerId="ADAL" clId="{7A8A6494-98D7-4454-9137-C122BA66507E}" dt="2024-09-25T20:21:31.382" v="398" actId="20577"/>
          <ac:spMkLst>
            <pc:docMk/>
            <pc:sldMk cId="3662392070" sldId="266"/>
            <ac:spMk id="2" creationId="{A118F038-D351-55F4-3739-AC5DAA3376AF}"/>
          </ac:spMkLst>
        </pc:spChg>
        <pc:spChg chg="del mod">
          <ac:chgData name="COX, Joe" userId="ebeb6adc-cdd0-41e7-89a3-3059ebdeda31" providerId="ADAL" clId="{7A8A6494-98D7-4454-9137-C122BA66507E}" dt="2024-09-25T20:23:36.094" v="401" actId="478"/>
          <ac:spMkLst>
            <pc:docMk/>
            <pc:sldMk cId="3662392070" sldId="266"/>
            <ac:spMk id="3" creationId="{9200A117-EA03-BA5E-CD6F-4259D32A729F}"/>
          </ac:spMkLst>
        </pc:spChg>
        <pc:spChg chg="add mod">
          <ac:chgData name="COX, Joe" userId="ebeb6adc-cdd0-41e7-89a3-3059ebdeda31" providerId="ADAL" clId="{7A8A6494-98D7-4454-9137-C122BA66507E}" dt="2024-09-25T20:27:59.893" v="406" actId="1076"/>
          <ac:spMkLst>
            <pc:docMk/>
            <pc:sldMk cId="3662392070" sldId="266"/>
            <ac:spMk id="4" creationId="{BE0C74C9-70C3-7729-887F-90E58EC41358}"/>
          </ac:spMkLst>
        </pc:spChg>
        <pc:picChg chg="add mod">
          <ac:chgData name="COX, Joe" userId="ebeb6adc-cdd0-41e7-89a3-3059ebdeda31" providerId="ADAL" clId="{7A8A6494-98D7-4454-9137-C122BA66507E}" dt="2024-09-25T20:28:24.814" v="408" actId="1076"/>
          <ac:picMkLst>
            <pc:docMk/>
            <pc:sldMk cId="3662392070" sldId="266"/>
            <ac:picMk id="6" creationId="{31191AAE-7B2E-6080-76D3-9F6B290069CD}"/>
          </ac:picMkLst>
        </pc:picChg>
      </pc:sldChg>
      <pc:sldChg chg="modSp mod">
        <pc:chgData name="COX, Joe" userId="ebeb6adc-cdd0-41e7-89a3-3059ebdeda31" providerId="ADAL" clId="{7A8A6494-98D7-4454-9137-C122BA66507E}" dt="2024-09-25T20:57:08.137" v="724" actId="20577"/>
        <pc:sldMkLst>
          <pc:docMk/>
          <pc:sldMk cId="2396278435" sldId="267"/>
        </pc:sldMkLst>
        <pc:spChg chg="mod">
          <ac:chgData name="COX, Joe" userId="ebeb6adc-cdd0-41e7-89a3-3059ebdeda31" providerId="ADAL" clId="{7A8A6494-98D7-4454-9137-C122BA66507E}" dt="2024-09-25T20:57:08.137" v="724" actId="20577"/>
          <ac:spMkLst>
            <pc:docMk/>
            <pc:sldMk cId="2396278435" sldId="267"/>
            <ac:spMk id="2" creationId="{A118F038-D351-55F4-3739-AC5DAA3376AF}"/>
          </ac:spMkLst>
        </pc:spChg>
      </pc:sldChg>
      <pc:sldChg chg="modSp mod">
        <pc:chgData name="COX, Joe" userId="ebeb6adc-cdd0-41e7-89a3-3059ebdeda31" providerId="ADAL" clId="{7A8A6494-98D7-4454-9137-C122BA66507E}" dt="2024-09-25T20:58:34.575" v="741" actId="20577"/>
        <pc:sldMkLst>
          <pc:docMk/>
          <pc:sldMk cId="2658663622" sldId="268"/>
        </pc:sldMkLst>
        <pc:spChg chg="mod">
          <ac:chgData name="COX, Joe" userId="ebeb6adc-cdd0-41e7-89a3-3059ebdeda31" providerId="ADAL" clId="{7A8A6494-98D7-4454-9137-C122BA66507E}" dt="2024-09-25T20:58:01.960" v="734" actId="20577"/>
          <ac:spMkLst>
            <pc:docMk/>
            <pc:sldMk cId="2658663622" sldId="268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58:34.575" v="741" actId="20577"/>
          <ac:spMkLst>
            <pc:docMk/>
            <pc:sldMk cId="2658663622" sldId="268"/>
            <ac:spMk id="3" creationId="{9200A117-EA03-BA5E-CD6F-4259D32A729F}"/>
          </ac:spMkLst>
        </pc:spChg>
      </pc:sldChg>
      <pc:sldChg chg="modSp mod">
        <pc:chgData name="COX, Joe" userId="ebeb6adc-cdd0-41e7-89a3-3059ebdeda31" providerId="ADAL" clId="{7A8A6494-98D7-4454-9137-C122BA66507E}" dt="2024-09-25T21:02:52.246" v="751" actId="20577"/>
        <pc:sldMkLst>
          <pc:docMk/>
          <pc:sldMk cId="1666098568" sldId="269"/>
        </pc:sldMkLst>
        <pc:spChg chg="mod">
          <ac:chgData name="COX, Joe" userId="ebeb6adc-cdd0-41e7-89a3-3059ebdeda31" providerId="ADAL" clId="{7A8A6494-98D7-4454-9137-C122BA66507E}" dt="2024-09-25T21:02:22.909" v="746" actId="20577"/>
          <ac:spMkLst>
            <pc:docMk/>
            <pc:sldMk cId="1666098568" sldId="269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1:02:52.246" v="751" actId="20577"/>
          <ac:spMkLst>
            <pc:docMk/>
            <pc:sldMk cId="1666098568" sldId="269"/>
            <ac:spMk id="3" creationId="{9200A117-EA03-BA5E-CD6F-4259D32A729F}"/>
          </ac:spMkLst>
        </pc:spChg>
      </pc:sldChg>
      <pc:sldChg chg="del">
        <pc:chgData name="COX, Joe" userId="ebeb6adc-cdd0-41e7-89a3-3059ebdeda31" providerId="ADAL" clId="{7A8A6494-98D7-4454-9137-C122BA66507E}" dt="2024-09-25T21:03:21.635" v="752" actId="2696"/>
        <pc:sldMkLst>
          <pc:docMk/>
          <pc:sldMk cId="630103129" sldId="270"/>
        </pc:sldMkLst>
      </pc:sldChg>
      <pc:sldChg chg="del">
        <pc:chgData name="COX, Joe" userId="ebeb6adc-cdd0-41e7-89a3-3059ebdeda31" providerId="ADAL" clId="{7A8A6494-98D7-4454-9137-C122BA66507E}" dt="2024-09-25T21:03:24.637" v="753" actId="2696"/>
        <pc:sldMkLst>
          <pc:docMk/>
          <pc:sldMk cId="2353890623" sldId="271"/>
        </pc:sldMkLst>
      </pc:sldChg>
      <pc:sldChg chg="modSp mod">
        <pc:chgData name="COX, Joe" userId="ebeb6adc-cdd0-41e7-89a3-3059ebdeda31" providerId="ADAL" clId="{7A8A6494-98D7-4454-9137-C122BA66507E}" dt="2024-09-25T21:09:26.880" v="813" actId="20577"/>
        <pc:sldMkLst>
          <pc:docMk/>
          <pc:sldMk cId="1877734180" sldId="272"/>
        </pc:sldMkLst>
        <pc:spChg chg="mod">
          <ac:chgData name="COX, Joe" userId="ebeb6adc-cdd0-41e7-89a3-3059ebdeda31" providerId="ADAL" clId="{7A8A6494-98D7-4454-9137-C122BA66507E}" dt="2024-09-25T21:09:26.880" v="813" actId="20577"/>
          <ac:spMkLst>
            <pc:docMk/>
            <pc:sldMk cId="1877734180" sldId="272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1:09:13.238" v="805" actId="27636"/>
          <ac:spMkLst>
            <pc:docMk/>
            <pc:sldMk cId="1877734180" sldId="272"/>
            <ac:spMk id="3" creationId="{9200A117-EA03-BA5E-CD6F-4259D32A729F}"/>
          </ac:spMkLst>
        </pc:spChg>
      </pc:sldChg>
      <pc:sldChg chg="del">
        <pc:chgData name="COX, Joe" userId="ebeb6adc-cdd0-41e7-89a3-3059ebdeda31" providerId="ADAL" clId="{7A8A6494-98D7-4454-9137-C122BA66507E}" dt="2024-09-25T21:09:44.640" v="814" actId="2696"/>
        <pc:sldMkLst>
          <pc:docMk/>
          <pc:sldMk cId="2633170244" sldId="273"/>
        </pc:sldMkLst>
      </pc:sldChg>
      <pc:sldChg chg="modSp mod">
        <pc:chgData name="COX, Joe" userId="ebeb6adc-cdd0-41e7-89a3-3059ebdeda31" providerId="ADAL" clId="{7A8A6494-98D7-4454-9137-C122BA66507E}" dt="2024-09-25T21:11:24.587" v="831" actId="2711"/>
        <pc:sldMkLst>
          <pc:docMk/>
          <pc:sldMk cId="258470054" sldId="274"/>
        </pc:sldMkLst>
        <pc:spChg chg="mod">
          <ac:chgData name="COX, Joe" userId="ebeb6adc-cdd0-41e7-89a3-3059ebdeda31" providerId="ADAL" clId="{7A8A6494-98D7-4454-9137-C122BA66507E}" dt="2024-09-25T21:11:24.587" v="831" actId="2711"/>
          <ac:spMkLst>
            <pc:docMk/>
            <pc:sldMk cId="258470054" sldId="274"/>
            <ac:spMk id="3" creationId="{9200A117-EA03-BA5E-CD6F-4259D32A729F}"/>
          </ac:spMkLst>
        </pc:spChg>
      </pc:sldChg>
      <pc:sldChg chg="del">
        <pc:chgData name="COX, Joe" userId="ebeb6adc-cdd0-41e7-89a3-3059ebdeda31" providerId="ADAL" clId="{7A8A6494-98D7-4454-9137-C122BA66507E}" dt="2024-09-25T21:10:52.839" v="827" actId="2696"/>
        <pc:sldMkLst>
          <pc:docMk/>
          <pc:sldMk cId="2367141154" sldId="275"/>
        </pc:sldMkLst>
      </pc:sldChg>
      <pc:sldChg chg="modSp mod">
        <pc:chgData name="COX, Joe" userId="ebeb6adc-cdd0-41e7-89a3-3059ebdeda31" providerId="ADAL" clId="{7A8A6494-98D7-4454-9137-C122BA66507E}" dt="2024-09-25T19:11:46.347" v="160" actId="20577"/>
        <pc:sldMkLst>
          <pc:docMk/>
          <pc:sldMk cId="4214989357" sldId="276"/>
        </pc:sldMkLst>
        <pc:spChg chg="mod">
          <ac:chgData name="COX, Joe" userId="ebeb6adc-cdd0-41e7-89a3-3059ebdeda31" providerId="ADAL" clId="{7A8A6494-98D7-4454-9137-C122BA66507E}" dt="2024-09-25T19:11:46.347" v="160" actId="20577"/>
          <ac:spMkLst>
            <pc:docMk/>
            <pc:sldMk cId="4214989357" sldId="276"/>
            <ac:spMk id="2" creationId="{A118F038-D351-55F4-3739-AC5DAA3376AF}"/>
          </ac:spMkLst>
        </pc:spChg>
      </pc:sldChg>
      <pc:sldChg chg="modSp mod">
        <pc:chgData name="COX, Joe" userId="ebeb6adc-cdd0-41e7-89a3-3059ebdeda31" providerId="ADAL" clId="{7A8A6494-98D7-4454-9137-C122BA66507E}" dt="2024-09-25T21:10:44.533" v="826" actId="113"/>
        <pc:sldMkLst>
          <pc:docMk/>
          <pc:sldMk cId="1409654721" sldId="278"/>
        </pc:sldMkLst>
        <pc:spChg chg="mod">
          <ac:chgData name="COX, Joe" userId="ebeb6adc-cdd0-41e7-89a3-3059ebdeda31" providerId="ADAL" clId="{7A8A6494-98D7-4454-9137-C122BA66507E}" dt="2024-09-25T21:10:44.533" v="826" actId="113"/>
          <ac:spMkLst>
            <pc:docMk/>
            <pc:sldMk cId="1409654721" sldId="278"/>
            <ac:spMk id="3" creationId="{9200A117-EA03-BA5E-CD6F-4259D32A729F}"/>
          </ac:spMkLst>
        </pc:spChg>
      </pc:sldChg>
      <pc:sldChg chg="modSp add mod ord">
        <pc:chgData name="COX, Joe" userId="ebeb6adc-cdd0-41e7-89a3-3059ebdeda31" providerId="ADAL" clId="{7A8A6494-98D7-4454-9137-C122BA66507E}" dt="2024-09-24T22:37:08.232" v="149" actId="20577"/>
        <pc:sldMkLst>
          <pc:docMk/>
          <pc:sldMk cId="336644530" sldId="279"/>
        </pc:sldMkLst>
        <pc:spChg chg="mod">
          <ac:chgData name="COX, Joe" userId="ebeb6adc-cdd0-41e7-89a3-3059ebdeda31" providerId="ADAL" clId="{7A8A6494-98D7-4454-9137-C122BA66507E}" dt="2024-09-24T22:34:35.027" v="130" actId="20577"/>
          <ac:spMkLst>
            <pc:docMk/>
            <pc:sldMk cId="336644530" sldId="279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4T22:37:08.232" v="149" actId="20577"/>
          <ac:spMkLst>
            <pc:docMk/>
            <pc:sldMk cId="336644530" sldId="279"/>
            <ac:spMk id="3" creationId="{9200A117-EA03-BA5E-CD6F-4259D32A729F}"/>
          </ac:spMkLst>
        </pc:spChg>
      </pc:sldChg>
      <pc:sldChg chg="addSp delSp modSp add mod">
        <pc:chgData name="COX, Joe" userId="ebeb6adc-cdd0-41e7-89a3-3059ebdeda31" providerId="ADAL" clId="{7A8A6494-98D7-4454-9137-C122BA66507E}" dt="2024-09-25T20:52:48.443" v="530" actId="20577"/>
        <pc:sldMkLst>
          <pc:docMk/>
          <pc:sldMk cId="2045649068" sldId="280"/>
        </pc:sldMkLst>
        <pc:spChg chg="mod">
          <ac:chgData name="COX, Joe" userId="ebeb6adc-cdd0-41e7-89a3-3059ebdeda31" providerId="ADAL" clId="{7A8A6494-98D7-4454-9137-C122BA66507E}" dt="2024-09-25T20:52:48.443" v="530" actId="20577"/>
          <ac:spMkLst>
            <pc:docMk/>
            <pc:sldMk cId="2045649068" sldId="280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50:28.562" v="508" actId="255"/>
          <ac:spMkLst>
            <pc:docMk/>
            <pc:sldMk cId="2045649068" sldId="280"/>
            <ac:spMk id="4" creationId="{BE0C74C9-70C3-7729-887F-90E58EC41358}"/>
          </ac:spMkLst>
        </pc:spChg>
        <pc:spChg chg="add mod">
          <ac:chgData name="COX, Joe" userId="ebeb6adc-cdd0-41e7-89a3-3059ebdeda31" providerId="ADAL" clId="{7A8A6494-98D7-4454-9137-C122BA66507E}" dt="2024-09-25T20:51:05.856" v="511" actId="255"/>
          <ac:spMkLst>
            <pc:docMk/>
            <pc:sldMk cId="2045649068" sldId="280"/>
            <ac:spMk id="7" creationId="{A6480823-48DB-84EC-0238-4274E7EE10E4}"/>
          </ac:spMkLst>
        </pc:spChg>
        <pc:picChg chg="add">
          <ac:chgData name="COX, Joe" userId="ebeb6adc-cdd0-41e7-89a3-3059ebdeda31" providerId="ADAL" clId="{7A8A6494-98D7-4454-9137-C122BA66507E}" dt="2024-09-25T20:49:53.635" v="486" actId="22"/>
          <ac:picMkLst>
            <pc:docMk/>
            <pc:sldMk cId="2045649068" sldId="280"/>
            <ac:picMk id="5" creationId="{96E60000-39F9-C959-ECC8-71B376316528}"/>
          </ac:picMkLst>
        </pc:picChg>
        <pc:picChg chg="del">
          <ac:chgData name="COX, Joe" userId="ebeb6adc-cdd0-41e7-89a3-3059ebdeda31" providerId="ADAL" clId="{7A8A6494-98D7-4454-9137-C122BA66507E}" dt="2024-09-25T20:49:14.880" v="485" actId="478"/>
          <ac:picMkLst>
            <pc:docMk/>
            <pc:sldMk cId="2045649068" sldId="280"/>
            <ac:picMk id="6" creationId="{31191AAE-7B2E-6080-76D3-9F6B290069CD}"/>
          </ac:picMkLst>
        </pc:picChg>
      </pc:sldChg>
      <pc:sldChg chg="addSp delSp modSp add mod ord">
        <pc:chgData name="COX, Joe" userId="ebeb6adc-cdd0-41e7-89a3-3059ebdeda31" providerId="ADAL" clId="{7A8A6494-98D7-4454-9137-C122BA66507E}" dt="2024-09-25T20:35:31.955" v="424" actId="1076"/>
        <pc:sldMkLst>
          <pc:docMk/>
          <pc:sldMk cId="2454226963" sldId="281"/>
        </pc:sldMkLst>
        <pc:spChg chg="add mod">
          <ac:chgData name="COX, Joe" userId="ebeb6adc-cdd0-41e7-89a3-3059ebdeda31" providerId="ADAL" clId="{7A8A6494-98D7-4454-9137-C122BA66507E}" dt="2024-09-25T20:34:35.669" v="420" actId="1076"/>
          <ac:spMkLst>
            <pc:docMk/>
            <pc:sldMk cId="2454226963" sldId="281"/>
            <ac:spMk id="3" creationId="{36B8DC0C-2ED1-EF44-8120-2469AEDFAD04}"/>
          </ac:spMkLst>
        </pc:spChg>
        <pc:spChg chg="mod">
          <ac:chgData name="COX, Joe" userId="ebeb6adc-cdd0-41e7-89a3-3059ebdeda31" providerId="ADAL" clId="{7A8A6494-98D7-4454-9137-C122BA66507E}" dt="2024-09-25T20:31:59.678" v="414" actId="2711"/>
          <ac:spMkLst>
            <pc:docMk/>
            <pc:sldMk cId="2454226963" sldId="281"/>
            <ac:spMk id="4" creationId="{BE0C74C9-70C3-7729-887F-90E58EC41358}"/>
          </ac:spMkLst>
        </pc:spChg>
        <pc:picChg chg="del">
          <ac:chgData name="COX, Joe" userId="ebeb6adc-cdd0-41e7-89a3-3059ebdeda31" providerId="ADAL" clId="{7A8A6494-98D7-4454-9137-C122BA66507E}" dt="2024-09-25T20:33:54.883" v="415" actId="478"/>
          <ac:picMkLst>
            <pc:docMk/>
            <pc:sldMk cId="2454226963" sldId="281"/>
            <ac:picMk id="6" creationId="{31191AAE-7B2E-6080-76D3-9F6B290069CD}"/>
          </ac:picMkLst>
        </pc:picChg>
        <pc:picChg chg="add mod">
          <ac:chgData name="COX, Joe" userId="ebeb6adc-cdd0-41e7-89a3-3059ebdeda31" providerId="ADAL" clId="{7A8A6494-98D7-4454-9137-C122BA66507E}" dt="2024-09-25T20:35:03.015" v="422" actId="1076"/>
          <ac:picMkLst>
            <pc:docMk/>
            <pc:sldMk cId="2454226963" sldId="281"/>
            <ac:picMk id="7" creationId="{D4F58478-0BAC-1AEC-62ED-830E86B86F24}"/>
          </ac:picMkLst>
        </pc:picChg>
        <pc:picChg chg="add mod">
          <ac:chgData name="COX, Joe" userId="ebeb6adc-cdd0-41e7-89a3-3059ebdeda31" providerId="ADAL" clId="{7A8A6494-98D7-4454-9137-C122BA66507E}" dt="2024-09-25T20:35:31.955" v="424" actId="1076"/>
          <ac:picMkLst>
            <pc:docMk/>
            <pc:sldMk cId="2454226963" sldId="281"/>
            <ac:picMk id="11" creationId="{F96387AD-6E8A-4766-F47F-C3295A261B24}"/>
          </ac:picMkLst>
        </pc:picChg>
      </pc:sldChg>
      <pc:sldChg chg="modSp add mod ord">
        <pc:chgData name="COX, Joe" userId="ebeb6adc-cdd0-41e7-89a3-3059ebdeda31" providerId="ADAL" clId="{7A8A6494-98D7-4454-9137-C122BA66507E}" dt="2024-09-25T20:38:35.491" v="456" actId="255"/>
        <pc:sldMkLst>
          <pc:docMk/>
          <pc:sldMk cId="3184770496" sldId="282"/>
        </pc:sldMkLst>
        <pc:spChg chg="mod">
          <ac:chgData name="COX, Joe" userId="ebeb6adc-cdd0-41e7-89a3-3059ebdeda31" providerId="ADAL" clId="{7A8A6494-98D7-4454-9137-C122BA66507E}" dt="2024-09-25T20:36:12.182" v="441" actId="20577"/>
          <ac:spMkLst>
            <pc:docMk/>
            <pc:sldMk cId="3184770496" sldId="282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38:35.491" v="456" actId="255"/>
          <ac:spMkLst>
            <pc:docMk/>
            <pc:sldMk cId="3184770496" sldId="282"/>
            <ac:spMk id="5" creationId="{44B6E10F-D3A9-666A-C970-5216B29CC370}"/>
          </ac:spMkLst>
        </pc:spChg>
      </pc:sldChg>
      <pc:sldChg chg="modSp add mod">
        <pc:chgData name="COX, Joe" userId="ebeb6adc-cdd0-41e7-89a3-3059ebdeda31" providerId="ADAL" clId="{7A8A6494-98D7-4454-9137-C122BA66507E}" dt="2024-09-25T20:44:45.175" v="484" actId="2711"/>
        <pc:sldMkLst>
          <pc:docMk/>
          <pc:sldMk cId="706493321" sldId="283"/>
        </pc:sldMkLst>
        <pc:spChg chg="mod">
          <ac:chgData name="COX, Joe" userId="ebeb6adc-cdd0-41e7-89a3-3059ebdeda31" providerId="ADAL" clId="{7A8A6494-98D7-4454-9137-C122BA66507E}" dt="2024-09-25T20:43:28.656" v="471" actId="20577"/>
          <ac:spMkLst>
            <pc:docMk/>
            <pc:sldMk cId="706493321" sldId="283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44:45.175" v="484" actId="2711"/>
          <ac:spMkLst>
            <pc:docMk/>
            <pc:sldMk cId="706493321" sldId="283"/>
            <ac:spMk id="5" creationId="{44B6E10F-D3A9-666A-C970-5216B29CC370}"/>
          </ac:spMkLst>
        </pc:spChg>
      </pc:sldChg>
      <pc:sldChg chg="addSp delSp modSp add mod ord">
        <pc:chgData name="COX, Joe" userId="ebeb6adc-cdd0-41e7-89a3-3059ebdeda31" providerId="ADAL" clId="{7A8A6494-98D7-4454-9137-C122BA66507E}" dt="2024-09-25T20:54:51.635" v="564" actId="1076"/>
        <pc:sldMkLst>
          <pc:docMk/>
          <pc:sldMk cId="2227803308" sldId="284"/>
        </pc:sldMkLst>
        <pc:spChg chg="mod">
          <ac:chgData name="COX, Joe" userId="ebeb6adc-cdd0-41e7-89a3-3059ebdeda31" providerId="ADAL" clId="{7A8A6494-98D7-4454-9137-C122BA66507E}" dt="2024-09-25T20:52:56.326" v="542" actId="20577"/>
          <ac:spMkLst>
            <pc:docMk/>
            <pc:sldMk cId="2227803308" sldId="284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54:05.545" v="560" actId="20577"/>
          <ac:spMkLst>
            <pc:docMk/>
            <pc:sldMk cId="2227803308" sldId="284"/>
            <ac:spMk id="4" creationId="{BE0C74C9-70C3-7729-887F-90E58EC41358}"/>
          </ac:spMkLst>
        </pc:spChg>
        <pc:picChg chg="add del mod">
          <ac:chgData name="COX, Joe" userId="ebeb6adc-cdd0-41e7-89a3-3059ebdeda31" providerId="ADAL" clId="{7A8A6494-98D7-4454-9137-C122BA66507E}" dt="2024-09-25T20:53:47.934" v="543" actId="478"/>
          <ac:picMkLst>
            <pc:docMk/>
            <pc:sldMk cId="2227803308" sldId="284"/>
            <ac:picMk id="5" creationId="{47982499-A13D-9784-5157-B42E42248677}"/>
          </ac:picMkLst>
        </pc:picChg>
        <pc:picChg chg="del">
          <ac:chgData name="COX, Joe" userId="ebeb6adc-cdd0-41e7-89a3-3059ebdeda31" providerId="ADAL" clId="{7A8A6494-98D7-4454-9137-C122BA66507E}" dt="2024-09-25T20:52:23.100" v="516" actId="478"/>
          <ac:picMkLst>
            <pc:docMk/>
            <pc:sldMk cId="2227803308" sldId="284"/>
            <ac:picMk id="6" creationId="{31191AAE-7B2E-6080-76D3-9F6B290069CD}"/>
          </ac:picMkLst>
        </pc:picChg>
        <pc:picChg chg="add mod">
          <ac:chgData name="COX, Joe" userId="ebeb6adc-cdd0-41e7-89a3-3059ebdeda31" providerId="ADAL" clId="{7A8A6494-98D7-4454-9137-C122BA66507E}" dt="2024-09-25T20:54:51.635" v="564" actId="1076"/>
          <ac:picMkLst>
            <pc:docMk/>
            <pc:sldMk cId="2227803308" sldId="284"/>
            <ac:picMk id="9" creationId="{00FCC2CF-86CF-C78C-563F-A4A437BCBE20}"/>
          </ac:picMkLst>
        </pc:picChg>
      </pc:sldChg>
      <pc:sldChg chg="modSp add mod ord">
        <pc:chgData name="COX, Joe" userId="ebeb6adc-cdd0-41e7-89a3-3059ebdeda31" providerId="ADAL" clId="{7A8A6494-98D7-4454-9137-C122BA66507E}" dt="2024-09-25T20:56:44.053" v="714" actId="20577"/>
        <pc:sldMkLst>
          <pc:docMk/>
          <pc:sldMk cId="5696652" sldId="285"/>
        </pc:sldMkLst>
        <pc:spChg chg="mod">
          <ac:chgData name="COX, Joe" userId="ebeb6adc-cdd0-41e7-89a3-3059ebdeda31" providerId="ADAL" clId="{7A8A6494-98D7-4454-9137-C122BA66507E}" dt="2024-09-25T20:55:34.455" v="601" actId="20577"/>
          <ac:spMkLst>
            <pc:docMk/>
            <pc:sldMk cId="5696652" sldId="285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0:56:44.053" v="714" actId="20577"/>
          <ac:spMkLst>
            <pc:docMk/>
            <pc:sldMk cId="5696652" sldId="285"/>
            <ac:spMk id="5" creationId="{44B6E10F-D3A9-666A-C970-5216B29CC370}"/>
          </ac:spMkLst>
        </pc:spChg>
      </pc:sldChg>
      <pc:sldChg chg="addSp modSp add mod">
        <pc:chgData name="COX, Joe" userId="ebeb6adc-cdd0-41e7-89a3-3059ebdeda31" providerId="ADAL" clId="{7A8A6494-98D7-4454-9137-C122BA66507E}" dt="2024-09-25T21:06:05.415" v="781" actId="2711"/>
        <pc:sldMkLst>
          <pc:docMk/>
          <pc:sldMk cId="201998591" sldId="286"/>
        </pc:sldMkLst>
        <pc:spChg chg="mod">
          <ac:chgData name="COX, Joe" userId="ebeb6adc-cdd0-41e7-89a3-3059ebdeda31" providerId="ADAL" clId="{7A8A6494-98D7-4454-9137-C122BA66507E}" dt="2024-09-25T21:03:35.125" v="761" actId="20577"/>
          <ac:spMkLst>
            <pc:docMk/>
            <pc:sldMk cId="201998591" sldId="286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1:06:05.415" v="781" actId="2711"/>
          <ac:spMkLst>
            <pc:docMk/>
            <pc:sldMk cId="201998591" sldId="286"/>
            <ac:spMk id="3" creationId="{9200A117-EA03-BA5E-CD6F-4259D32A729F}"/>
          </ac:spMkLst>
        </pc:spChg>
        <pc:spChg chg="add mod">
          <ac:chgData name="COX, Joe" userId="ebeb6adc-cdd0-41e7-89a3-3059ebdeda31" providerId="ADAL" clId="{7A8A6494-98D7-4454-9137-C122BA66507E}" dt="2024-09-25T21:05:58.863" v="780" actId="1076"/>
          <ac:spMkLst>
            <pc:docMk/>
            <pc:sldMk cId="201998591" sldId="286"/>
            <ac:spMk id="6" creationId="{30819635-3DC6-8BB6-072E-7C78F2A08459}"/>
          </ac:spMkLst>
        </pc:spChg>
        <pc:picChg chg="add mod">
          <ac:chgData name="COX, Joe" userId="ebeb6adc-cdd0-41e7-89a3-3059ebdeda31" providerId="ADAL" clId="{7A8A6494-98D7-4454-9137-C122BA66507E}" dt="2024-09-25T21:05:01.557" v="774" actId="1076"/>
          <ac:picMkLst>
            <pc:docMk/>
            <pc:sldMk cId="201998591" sldId="286"/>
            <ac:picMk id="5" creationId="{BF7C31D6-9DEE-E1D6-4704-176E56D121CA}"/>
          </ac:picMkLst>
        </pc:picChg>
      </pc:sldChg>
      <pc:sldChg chg="modSp add mod ord">
        <pc:chgData name="COX, Joe" userId="ebeb6adc-cdd0-41e7-89a3-3059ebdeda31" providerId="ADAL" clId="{7A8A6494-98D7-4454-9137-C122BA66507E}" dt="2024-09-25T21:08:29.752" v="797" actId="2711"/>
        <pc:sldMkLst>
          <pc:docMk/>
          <pc:sldMk cId="876574090" sldId="287"/>
        </pc:sldMkLst>
        <pc:spChg chg="mod">
          <ac:chgData name="COX, Joe" userId="ebeb6adc-cdd0-41e7-89a3-3059ebdeda31" providerId="ADAL" clId="{7A8A6494-98D7-4454-9137-C122BA66507E}" dt="2024-09-25T21:07:59.984" v="791" actId="20577"/>
          <ac:spMkLst>
            <pc:docMk/>
            <pc:sldMk cId="876574090" sldId="287"/>
            <ac:spMk id="2" creationId="{A118F038-D351-55F4-3739-AC5DAA3376AF}"/>
          </ac:spMkLst>
        </pc:spChg>
        <pc:spChg chg="mod">
          <ac:chgData name="COX, Joe" userId="ebeb6adc-cdd0-41e7-89a3-3059ebdeda31" providerId="ADAL" clId="{7A8A6494-98D7-4454-9137-C122BA66507E}" dt="2024-09-25T21:08:29.752" v="797" actId="2711"/>
          <ac:spMkLst>
            <pc:docMk/>
            <pc:sldMk cId="876574090" sldId="287"/>
            <ac:spMk id="3" creationId="{9200A117-EA03-BA5E-CD6F-4259D32A729F}"/>
          </ac:spMkLst>
        </pc:spChg>
      </pc:sldChg>
    </pc:docChg>
  </pc:docChgLst>
  <pc:docChgLst>
    <pc:chgData name="COX, Joe" userId="ebeb6adc-cdd0-41e7-89a3-3059ebdeda31" providerId="ADAL" clId="{0FDFDC7B-BD3F-42AB-BDBC-505B5DBB001B}"/>
    <pc:docChg chg="undo redo custSel addSld delSld modSld">
      <pc:chgData name="COX, Joe" userId="ebeb6adc-cdd0-41e7-89a3-3059ebdeda31" providerId="ADAL" clId="{0FDFDC7B-BD3F-42AB-BDBC-505B5DBB001B}" dt="2024-10-01T23:31:23.159" v="1223" actId="20577"/>
      <pc:docMkLst>
        <pc:docMk/>
      </pc:docMkLst>
      <pc:sldChg chg="modSp mod">
        <pc:chgData name="COX, Joe" userId="ebeb6adc-cdd0-41e7-89a3-3059ebdeda31" providerId="ADAL" clId="{0FDFDC7B-BD3F-42AB-BDBC-505B5DBB001B}" dt="2024-10-01T21:01:00.624" v="28" actId="20577"/>
        <pc:sldMkLst>
          <pc:docMk/>
          <pc:sldMk cId="1567657516" sldId="256"/>
        </pc:sldMkLst>
        <pc:spChg chg="mod">
          <ac:chgData name="COX, Joe" userId="ebeb6adc-cdd0-41e7-89a3-3059ebdeda31" providerId="ADAL" clId="{0FDFDC7B-BD3F-42AB-BDBC-505B5DBB001B}" dt="2024-10-01T21:01:00.624" v="28" actId="20577"/>
          <ac:spMkLst>
            <pc:docMk/>
            <pc:sldMk cId="1567657516" sldId="256"/>
            <ac:spMk id="2" creationId="{10E97871-D9B7-6181-4361-2D24FC9D07FF}"/>
          </ac:spMkLst>
        </pc:spChg>
      </pc:sldChg>
      <pc:sldChg chg="modSp mod">
        <pc:chgData name="COX, Joe" userId="ebeb6adc-cdd0-41e7-89a3-3059ebdeda31" providerId="ADAL" clId="{0FDFDC7B-BD3F-42AB-BDBC-505B5DBB001B}" dt="2024-10-01T21:01:18.002" v="40" actId="20577"/>
        <pc:sldMkLst>
          <pc:docMk/>
          <pc:sldMk cId="3688224431" sldId="257"/>
        </pc:sldMkLst>
        <pc:spChg chg="mod">
          <ac:chgData name="COX, Joe" userId="ebeb6adc-cdd0-41e7-89a3-3059ebdeda31" providerId="ADAL" clId="{0FDFDC7B-BD3F-42AB-BDBC-505B5DBB001B}" dt="2024-10-01T21:01:18.002" v="40" actId="20577"/>
          <ac:spMkLst>
            <pc:docMk/>
            <pc:sldMk cId="3688224431" sldId="257"/>
            <ac:spMk id="3" creationId="{9200A117-EA03-BA5E-CD6F-4259D32A729F}"/>
          </ac:spMkLst>
        </pc:spChg>
      </pc:sldChg>
      <pc:sldChg chg="addSp delSp modSp mod">
        <pc:chgData name="COX, Joe" userId="ebeb6adc-cdd0-41e7-89a3-3059ebdeda31" providerId="ADAL" clId="{0FDFDC7B-BD3F-42AB-BDBC-505B5DBB001B}" dt="2024-10-01T21:01:45.896" v="46" actId="1076"/>
        <pc:sldMkLst>
          <pc:docMk/>
          <pc:sldMk cId="3430296374" sldId="258"/>
        </pc:sldMkLst>
        <pc:picChg chg="add mod">
          <ac:chgData name="COX, Joe" userId="ebeb6adc-cdd0-41e7-89a3-3059ebdeda31" providerId="ADAL" clId="{0FDFDC7B-BD3F-42AB-BDBC-505B5DBB001B}" dt="2024-10-01T21:01:45.896" v="46" actId="1076"/>
          <ac:picMkLst>
            <pc:docMk/>
            <pc:sldMk cId="3430296374" sldId="258"/>
            <ac:picMk id="3" creationId="{D832A5D7-EC4C-27C6-082E-3689E6972760}"/>
          </ac:picMkLst>
        </pc:picChg>
        <pc:picChg chg="del">
          <ac:chgData name="COX, Joe" userId="ebeb6adc-cdd0-41e7-89a3-3059ebdeda31" providerId="ADAL" clId="{0FDFDC7B-BD3F-42AB-BDBC-505B5DBB001B}" dt="2024-10-01T21:01:38.636" v="43" actId="478"/>
          <ac:picMkLst>
            <pc:docMk/>
            <pc:sldMk cId="3430296374" sldId="258"/>
            <ac:picMk id="2050" creationId="{76B92D91-9018-D4B4-439F-D07B1B7FBB30}"/>
          </ac:picMkLst>
        </pc:picChg>
      </pc:sldChg>
      <pc:sldChg chg="modSp mod">
        <pc:chgData name="COX, Joe" userId="ebeb6adc-cdd0-41e7-89a3-3059ebdeda31" providerId="ADAL" clId="{0FDFDC7B-BD3F-42AB-BDBC-505B5DBB001B}" dt="2024-10-01T21:05:46.090" v="78" actId="2711"/>
        <pc:sldMkLst>
          <pc:docMk/>
          <pc:sldMk cId="3339186047" sldId="259"/>
        </pc:sldMkLst>
        <pc:spChg chg="mod">
          <ac:chgData name="COX, Joe" userId="ebeb6adc-cdd0-41e7-89a3-3059ebdeda31" providerId="ADAL" clId="{0FDFDC7B-BD3F-42AB-BDBC-505B5DBB001B}" dt="2024-10-01T21:05:01.961" v="69" actId="20577"/>
          <ac:spMkLst>
            <pc:docMk/>
            <pc:sldMk cId="3339186047" sldId="259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1T21:05:46.090" v="78" actId="2711"/>
          <ac:spMkLst>
            <pc:docMk/>
            <pc:sldMk cId="3339186047" sldId="259"/>
            <ac:spMk id="3" creationId="{9200A117-EA03-BA5E-CD6F-4259D32A729F}"/>
          </ac:spMkLst>
        </pc:spChg>
      </pc:sldChg>
      <pc:sldChg chg="modSp mod">
        <pc:chgData name="COX, Joe" userId="ebeb6adc-cdd0-41e7-89a3-3059ebdeda31" providerId="ADAL" clId="{0FDFDC7B-BD3F-42AB-BDBC-505B5DBB001B}" dt="2024-10-01T21:08:15.638" v="90" actId="20577"/>
        <pc:sldMkLst>
          <pc:docMk/>
          <pc:sldMk cId="1019221391" sldId="261"/>
        </pc:sldMkLst>
        <pc:spChg chg="mod">
          <ac:chgData name="COX, Joe" userId="ebeb6adc-cdd0-41e7-89a3-3059ebdeda31" providerId="ADAL" clId="{0FDFDC7B-BD3F-42AB-BDBC-505B5DBB001B}" dt="2024-10-01T21:07:54.019" v="85" actId="20577"/>
          <ac:spMkLst>
            <pc:docMk/>
            <pc:sldMk cId="1019221391" sldId="261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1T21:08:15.638" v="90" actId="20577"/>
          <ac:spMkLst>
            <pc:docMk/>
            <pc:sldMk cId="1019221391" sldId="261"/>
            <ac:spMk id="3" creationId="{9200A117-EA03-BA5E-CD6F-4259D32A729F}"/>
          </ac:spMkLst>
        </pc:spChg>
      </pc:sldChg>
      <pc:sldChg chg="delSp modSp del mod">
        <pc:chgData name="COX, Joe" userId="ebeb6adc-cdd0-41e7-89a3-3059ebdeda31" providerId="ADAL" clId="{0FDFDC7B-BD3F-42AB-BDBC-505B5DBB001B}" dt="2024-10-01T21:23:16.698" v="157" actId="2696"/>
        <pc:sldMkLst>
          <pc:docMk/>
          <pc:sldMk cId="909891375" sldId="262"/>
        </pc:sldMkLst>
        <pc:spChg chg="mod">
          <ac:chgData name="COX, Joe" userId="ebeb6adc-cdd0-41e7-89a3-3059ebdeda31" providerId="ADAL" clId="{0FDFDC7B-BD3F-42AB-BDBC-505B5DBB001B}" dt="2024-10-01T21:21:03.178" v="154" actId="20577"/>
          <ac:spMkLst>
            <pc:docMk/>
            <pc:sldMk cId="909891375" sldId="262"/>
            <ac:spMk id="2" creationId="{A118F038-D351-55F4-3739-AC5DAA3376AF}"/>
          </ac:spMkLst>
        </pc:spChg>
        <pc:spChg chg="del mod">
          <ac:chgData name="COX, Joe" userId="ebeb6adc-cdd0-41e7-89a3-3059ebdeda31" providerId="ADAL" clId="{0FDFDC7B-BD3F-42AB-BDBC-505B5DBB001B}" dt="2024-10-01T21:23:08.786" v="156" actId="478"/>
          <ac:spMkLst>
            <pc:docMk/>
            <pc:sldMk cId="909891375" sldId="262"/>
            <ac:spMk id="7" creationId="{434C5CE5-C587-D9BD-EB5C-19F1A012AFAF}"/>
          </ac:spMkLst>
        </pc:spChg>
      </pc:sldChg>
      <pc:sldChg chg="add del">
        <pc:chgData name="COX, Joe" userId="ebeb6adc-cdd0-41e7-89a3-3059ebdeda31" providerId="ADAL" clId="{0FDFDC7B-BD3F-42AB-BDBC-505B5DBB001B}" dt="2024-10-01T21:23:35.715" v="165"/>
        <pc:sldMkLst>
          <pc:docMk/>
          <pc:sldMk cId="1161949843" sldId="262"/>
        </pc:sldMkLst>
      </pc:sldChg>
      <pc:sldChg chg="addSp modSp mod">
        <pc:chgData name="COX, Joe" userId="ebeb6adc-cdd0-41e7-89a3-3059ebdeda31" providerId="ADAL" clId="{0FDFDC7B-BD3F-42AB-BDBC-505B5DBB001B}" dt="2024-10-01T21:20:45.185" v="139" actId="20577"/>
        <pc:sldMkLst>
          <pc:docMk/>
          <pc:sldMk cId="37991377" sldId="264"/>
        </pc:sldMkLst>
        <pc:spChg chg="mod">
          <ac:chgData name="COX, Joe" userId="ebeb6adc-cdd0-41e7-89a3-3059ebdeda31" providerId="ADAL" clId="{0FDFDC7B-BD3F-42AB-BDBC-505B5DBB001B}" dt="2024-10-01T21:20:45.185" v="139" actId="20577"/>
          <ac:spMkLst>
            <pc:docMk/>
            <pc:sldMk cId="37991377" sldId="264"/>
            <ac:spMk id="5" creationId="{44B6E10F-D3A9-666A-C970-5216B29CC370}"/>
          </ac:spMkLst>
        </pc:spChg>
        <pc:picChg chg="add mod">
          <ac:chgData name="COX, Joe" userId="ebeb6adc-cdd0-41e7-89a3-3059ebdeda31" providerId="ADAL" clId="{0FDFDC7B-BD3F-42AB-BDBC-505B5DBB001B}" dt="2024-10-01T21:19:42.814" v="114" actId="1076"/>
          <ac:picMkLst>
            <pc:docMk/>
            <pc:sldMk cId="37991377" sldId="264"/>
            <ac:picMk id="4" creationId="{E279EC78-DE39-5E08-5A01-A555E99DEEC0}"/>
          </ac:picMkLst>
        </pc:picChg>
      </pc:sldChg>
      <pc:sldChg chg="modSp del mod">
        <pc:chgData name="COX, Joe" userId="ebeb6adc-cdd0-41e7-89a3-3059ebdeda31" providerId="ADAL" clId="{0FDFDC7B-BD3F-42AB-BDBC-505B5DBB001B}" dt="2024-10-01T21:36:33.823" v="260" actId="2696"/>
        <pc:sldMkLst>
          <pc:docMk/>
          <pc:sldMk cId="3662392070" sldId="266"/>
        </pc:sldMkLst>
        <pc:spChg chg="mod">
          <ac:chgData name="COX, Joe" userId="ebeb6adc-cdd0-41e7-89a3-3059ebdeda31" providerId="ADAL" clId="{0FDFDC7B-BD3F-42AB-BDBC-505B5DBB001B}" dt="2024-10-01T21:36:19.112" v="259" actId="20577"/>
          <ac:spMkLst>
            <pc:docMk/>
            <pc:sldMk cId="3662392070" sldId="266"/>
            <ac:spMk id="2" creationId="{A118F038-D351-55F4-3739-AC5DAA3376AF}"/>
          </ac:spMkLst>
        </pc:spChg>
      </pc:sldChg>
      <pc:sldChg chg="modSp mod">
        <pc:chgData name="COX, Joe" userId="ebeb6adc-cdd0-41e7-89a3-3059ebdeda31" providerId="ADAL" clId="{0FDFDC7B-BD3F-42AB-BDBC-505B5DBB001B}" dt="2024-10-01T21:41:17.524" v="319" actId="20577"/>
        <pc:sldMkLst>
          <pc:docMk/>
          <pc:sldMk cId="2396278435" sldId="267"/>
        </pc:sldMkLst>
        <pc:spChg chg="mod">
          <ac:chgData name="COX, Joe" userId="ebeb6adc-cdd0-41e7-89a3-3059ebdeda31" providerId="ADAL" clId="{0FDFDC7B-BD3F-42AB-BDBC-505B5DBB001B}" dt="2024-10-01T21:41:17.524" v="319" actId="20577"/>
          <ac:spMkLst>
            <pc:docMk/>
            <pc:sldMk cId="2396278435" sldId="267"/>
            <ac:spMk id="2" creationId="{A118F038-D351-55F4-3739-AC5DAA3376AF}"/>
          </ac:spMkLst>
        </pc:spChg>
      </pc:sldChg>
      <pc:sldChg chg="modSp mod">
        <pc:chgData name="COX, Joe" userId="ebeb6adc-cdd0-41e7-89a3-3059ebdeda31" providerId="ADAL" clId="{0FDFDC7B-BD3F-42AB-BDBC-505B5DBB001B}" dt="2024-10-01T21:43:04.013" v="375" actId="20577"/>
        <pc:sldMkLst>
          <pc:docMk/>
          <pc:sldMk cId="2658663622" sldId="268"/>
        </pc:sldMkLst>
        <pc:spChg chg="mod">
          <ac:chgData name="COX, Joe" userId="ebeb6adc-cdd0-41e7-89a3-3059ebdeda31" providerId="ADAL" clId="{0FDFDC7B-BD3F-42AB-BDBC-505B5DBB001B}" dt="2024-10-01T21:43:04.013" v="375" actId="20577"/>
          <ac:spMkLst>
            <pc:docMk/>
            <pc:sldMk cId="2658663622" sldId="268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1T21:41:51.624" v="331" actId="2711"/>
          <ac:spMkLst>
            <pc:docMk/>
            <pc:sldMk cId="2658663622" sldId="268"/>
            <ac:spMk id="3" creationId="{9200A117-EA03-BA5E-CD6F-4259D32A729F}"/>
          </ac:spMkLst>
        </pc:spChg>
      </pc:sldChg>
      <pc:sldChg chg="addSp modSp mod">
        <pc:chgData name="COX, Joe" userId="ebeb6adc-cdd0-41e7-89a3-3059ebdeda31" providerId="ADAL" clId="{0FDFDC7B-BD3F-42AB-BDBC-505B5DBB001B}" dt="2024-10-01T21:42:55.113" v="366" actId="20577"/>
        <pc:sldMkLst>
          <pc:docMk/>
          <pc:sldMk cId="1666098568" sldId="269"/>
        </pc:sldMkLst>
        <pc:spChg chg="mod">
          <ac:chgData name="COX, Joe" userId="ebeb6adc-cdd0-41e7-89a3-3059ebdeda31" providerId="ADAL" clId="{0FDFDC7B-BD3F-42AB-BDBC-505B5DBB001B}" dt="2024-10-01T21:42:55.113" v="366" actId="20577"/>
          <ac:spMkLst>
            <pc:docMk/>
            <pc:sldMk cId="1666098568" sldId="269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1T21:42:34.231" v="347" actId="20577"/>
          <ac:spMkLst>
            <pc:docMk/>
            <pc:sldMk cId="1666098568" sldId="269"/>
            <ac:spMk id="3" creationId="{9200A117-EA03-BA5E-CD6F-4259D32A729F}"/>
          </ac:spMkLst>
        </pc:spChg>
        <pc:picChg chg="add mod">
          <ac:chgData name="COX, Joe" userId="ebeb6adc-cdd0-41e7-89a3-3059ebdeda31" providerId="ADAL" clId="{0FDFDC7B-BD3F-42AB-BDBC-505B5DBB001B}" dt="2024-10-01T21:42:42.022" v="351" actId="1076"/>
          <ac:picMkLst>
            <pc:docMk/>
            <pc:sldMk cId="1666098568" sldId="269"/>
            <ac:picMk id="5" creationId="{E12C0444-31D3-A5E1-6994-C5726A9E7689}"/>
          </ac:picMkLst>
        </pc:picChg>
      </pc:sldChg>
      <pc:sldChg chg="del">
        <pc:chgData name="COX, Joe" userId="ebeb6adc-cdd0-41e7-89a3-3059ebdeda31" providerId="ADAL" clId="{0FDFDC7B-BD3F-42AB-BDBC-505B5DBB001B}" dt="2024-10-01T22:17:27.350" v="380" actId="2696"/>
        <pc:sldMkLst>
          <pc:docMk/>
          <pc:sldMk cId="1877734180" sldId="272"/>
        </pc:sldMkLst>
      </pc:sldChg>
      <pc:sldChg chg="del">
        <pc:chgData name="COX, Joe" userId="ebeb6adc-cdd0-41e7-89a3-3059ebdeda31" providerId="ADAL" clId="{0FDFDC7B-BD3F-42AB-BDBC-505B5DBB001B}" dt="2024-10-01T22:17:27.350" v="380" actId="2696"/>
        <pc:sldMkLst>
          <pc:docMk/>
          <pc:sldMk cId="258470054" sldId="274"/>
        </pc:sldMkLst>
      </pc:sldChg>
      <pc:sldChg chg="modSp mod">
        <pc:chgData name="COX, Joe" userId="ebeb6adc-cdd0-41e7-89a3-3059ebdeda31" providerId="ADAL" clId="{0FDFDC7B-BD3F-42AB-BDBC-505B5DBB001B}" dt="2024-10-01T21:02:48.930" v="61" actId="20577"/>
        <pc:sldMkLst>
          <pc:docMk/>
          <pc:sldMk cId="4214989357" sldId="276"/>
        </pc:sldMkLst>
        <pc:spChg chg="mod">
          <ac:chgData name="COX, Joe" userId="ebeb6adc-cdd0-41e7-89a3-3059ebdeda31" providerId="ADAL" clId="{0FDFDC7B-BD3F-42AB-BDBC-505B5DBB001B}" dt="2024-10-01T21:02:48.930" v="61" actId="20577"/>
          <ac:spMkLst>
            <pc:docMk/>
            <pc:sldMk cId="4214989357" sldId="276"/>
            <ac:spMk id="2" creationId="{A118F038-D351-55F4-3739-AC5DAA3376AF}"/>
          </ac:spMkLst>
        </pc:spChg>
      </pc:sldChg>
      <pc:sldChg chg="del">
        <pc:chgData name="COX, Joe" userId="ebeb6adc-cdd0-41e7-89a3-3059ebdeda31" providerId="ADAL" clId="{0FDFDC7B-BD3F-42AB-BDBC-505B5DBB001B}" dt="2024-10-01T22:17:27.350" v="380" actId="2696"/>
        <pc:sldMkLst>
          <pc:docMk/>
          <pc:sldMk cId="1409654721" sldId="278"/>
        </pc:sldMkLst>
      </pc:sldChg>
      <pc:sldChg chg="modSp mod">
        <pc:chgData name="COX, Joe" userId="ebeb6adc-cdd0-41e7-89a3-3059ebdeda31" providerId="ADAL" clId="{0FDFDC7B-BD3F-42AB-BDBC-505B5DBB001B}" dt="2024-10-01T21:02:29.933" v="55" actId="20577"/>
        <pc:sldMkLst>
          <pc:docMk/>
          <pc:sldMk cId="336644530" sldId="279"/>
        </pc:sldMkLst>
        <pc:spChg chg="mod">
          <ac:chgData name="COX, Joe" userId="ebeb6adc-cdd0-41e7-89a3-3059ebdeda31" providerId="ADAL" clId="{0FDFDC7B-BD3F-42AB-BDBC-505B5DBB001B}" dt="2024-10-01T21:02:29.933" v="55" actId="20577"/>
          <ac:spMkLst>
            <pc:docMk/>
            <pc:sldMk cId="336644530" sldId="279"/>
            <ac:spMk id="3" creationId="{9200A117-EA03-BA5E-CD6F-4259D32A729F}"/>
          </ac:spMkLst>
        </pc:spChg>
      </pc:sldChg>
      <pc:sldChg chg="add del">
        <pc:chgData name="COX, Joe" userId="ebeb6adc-cdd0-41e7-89a3-3059ebdeda31" providerId="ADAL" clId="{0FDFDC7B-BD3F-42AB-BDBC-505B5DBB001B}" dt="2024-10-01T21:39:13.771" v="301" actId="2696"/>
        <pc:sldMkLst>
          <pc:docMk/>
          <pc:sldMk cId="2045649068" sldId="280"/>
        </pc:sldMkLst>
      </pc:sldChg>
      <pc:sldChg chg="del">
        <pc:chgData name="COX, Joe" userId="ebeb6adc-cdd0-41e7-89a3-3059ebdeda31" providerId="ADAL" clId="{0FDFDC7B-BD3F-42AB-BDBC-505B5DBB001B}" dt="2024-10-01T21:24:34.265" v="178" actId="2696"/>
        <pc:sldMkLst>
          <pc:docMk/>
          <pc:sldMk cId="2454226963" sldId="281"/>
        </pc:sldMkLst>
      </pc:sldChg>
      <pc:sldChg chg="del">
        <pc:chgData name="COX, Joe" userId="ebeb6adc-cdd0-41e7-89a3-3059ebdeda31" providerId="ADAL" clId="{0FDFDC7B-BD3F-42AB-BDBC-505B5DBB001B}" dt="2024-10-01T21:36:39.118" v="261" actId="2696"/>
        <pc:sldMkLst>
          <pc:docMk/>
          <pc:sldMk cId="3184770496" sldId="282"/>
        </pc:sldMkLst>
      </pc:sldChg>
      <pc:sldChg chg="add del">
        <pc:chgData name="COX, Joe" userId="ebeb6adc-cdd0-41e7-89a3-3059ebdeda31" providerId="ADAL" clId="{0FDFDC7B-BD3F-42AB-BDBC-505B5DBB001B}" dt="2024-10-01T21:39:05.379" v="300" actId="2696"/>
        <pc:sldMkLst>
          <pc:docMk/>
          <pc:sldMk cId="706493321" sldId="283"/>
        </pc:sldMkLst>
      </pc:sldChg>
      <pc:sldChg chg="add del">
        <pc:chgData name="COX, Joe" userId="ebeb6adc-cdd0-41e7-89a3-3059ebdeda31" providerId="ADAL" clId="{0FDFDC7B-BD3F-42AB-BDBC-505B5DBB001B}" dt="2024-10-01T21:40:01.840" v="313" actId="2696"/>
        <pc:sldMkLst>
          <pc:docMk/>
          <pc:sldMk cId="2227803308" sldId="284"/>
        </pc:sldMkLst>
      </pc:sldChg>
      <pc:sldChg chg="modSp add del mod">
        <pc:chgData name="COX, Joe" userId="ebeb6adc-cdd0-41e7-89a3-3059ebdeda31" providerId="ADAL" clId="{0FDFDC7B-BD3F-42AB-BDBC-505B5DBB001B}" dt="2024-10-01T21:39:50.911" v="312" actId="27636"/>
        <pc:sldMkLst>
          <pc:docMk/>
          <pc:sldMk cId="5696652" sldId="285"/>
        </pc:sldMkLst>
        <pc:spChg chg="mod">
          <ac:chgData name="COX, Joe" userId="ebeb6adc-cdd0-41e7-89a3-3059ebdeda31" providerId="ADAL" clId="{0FDFDC7B-BD3F-42AB-BDBC-505B5DBB001B}" dt="2024-10-01T21:39:50.911" v="312" actId="27636"/>
          <ac:spMkLst>
            <pc:docMk/>
            <pc:sldMk cId="5696652" sldId="285"/>
            <ac:spMk id="5" creationId="{44B6E10F-D3A9-666A-C970-5216B29CC370}"/>
          </ac:spMkLst>
        </pc:spChg>
      </pc:sldChg>
      <pc:sldChg chg="delSp modSp del mod">
        <pc:chgData name="COX, Joe" userId="ebeb6adc-cdd0-41e7-89a3-3059ebdeda31" providerId="ADAL" clId="{0FDFDC7B-BD3F-42AB-BDBC-505B5DBB001B}" dt="2024-10-01T22:17:27.350" v="380" actId="2696"/>
        <pc:sldMkLst>
          <pc:docMk/>
          <pc:sldMk cId="201998591" sldId="286"/>
        </pc:sldMkLst>
        <pc:spChg chg="del mod">
          <ac:chgData name="COX, Joe" userId="ebeb6adc-cdd0-41e7-89a3-3059ebdeda31" providerId="ADAL" clId="{0FDFDC7B-BD3F-42AB-BDBC-505B5DBB001B}" dt="2024-10-01T22:17:08.536" v="378" actId="478"/>
          <ac:spMkLst>
            <pc:docMk/>
            <pc:sldMk cId="201998591" sldId="286"/>
            <ac:spMk id="6" creationId="{30819635-3DC6-8BB6-072E-7C78F2A08459}"/>
          </ac:spMkLst>
        </pc:spChg>
        <pc:picChg chg="del">
          <ac:chgData name="COX, Joe" userId="ebeb6adc-cdd0-41e7-89a3-3059ebdeda31" providerId="ADAL" clId="{0FDFDC7B-BD3F-42AB-BDBC-505B5DBB001B}" dt="2024-10-01T22:17:09.398" v="379" actId="478"/>
          <ac:picMkLst>
            <pc:docMk/>
            <pc:sldMk cId="201998591" sldId="286"/>
            <ac:picMk id="5" creationId="{BF7C31D6-9DEE-E1D6-4704-176E56D121CA}"/>
          </ac:picMkLst>
        </pc:picChg>
      </pc:sldChg>
      <pc:sldChg chg="del">
        <pc:chgData name="COX, Joe" userId="ebeb6adc-cdd0-41e7-89a3-3059ebdeda31" providerId="ADAL" clId="{0FDFDC7B-BD3F-42AB-BDBC-505B5DBB001B}" dt="2024-10-01T22:17:27.350" v="380" actId="2696"/>
        <pc:sldMkLst>
          <pc:docMk/>
          <pc:sldMk cId="876574090" sldId="287"/>
        </pc:sldMkLst>
      </pc:sldChg>
      <pc:sldChg chg="addSp delSp modSp add mod">
        <pc:chgData name="COX, Joe" userId="ebeb6adc-cdd0-41e7-89a3-3059ebdeda31" providerId="ADAL" clId="{0FDFDC7B-BD3F-42AB-BDBC-505B5DBB001B}" dt="2024-10-01T21:24:41.539" v="179" actId="20577"/>
        <pc:sldMkLst>
          <pc:docMk/>
          <pc:sldMk cId="2324064300" sldId="288"/>
        </pc:sldMkLst>
        <pc:spChg chg="mod">
          <ac:chgData name="COX, Joe" userId="ebeb6adc-cdd0-41e7-89a3-3059ebdeda31" providerId="ADAL" clId="{0FDFDC7B-BD3F-42AB-BDBC-505B5DBB001B}" dt="2024-10-01T21:24:41.539" v="179" actId="20577"/>
          <ac:spMkLst>
            <pc:docMk/>
            <pc:sldMk cId="2324064300" sldId="288"/>
            <ac:spMk id="5" creationId="{44B6E10F-D3A9-666A-C970-5216B29CC370}"/>
          </ac:spMkLst>
        </pc:spChg>
        <pc:picChg chg="add del">
          <ac:chgData name="COX, Joe" userId="ebeb6adc-cdd0-41e7-89a3-3059ebdeda31" providerId="ADAL" clId="{0FDFDC7B-BD3F-42AB-BDBC-505B5DBB001B}" dt="2024-10-01T21:23:52.847" v="168" actId="478"/>
          <ac:picMkLst>
            <pc:docMk/>
            <pc:sldMk cId="2324064300" sldId="288"/>
            <ac:picMk id="4" creationId="{E279EC78-DE39-5E08-5A01-A555E99DEEC0}"/>
          </ac:picMkLst>
        </pc:picChg>
      </pc:sldChg>
      <pc:sldChg chg="addSp delSp modSp add mod">
        <pc:chgData name="COX, Joe" userId="ebeb6adc-cdd0-41e7-89a3-3059ebdeda31" providerId="ADAL" clId="{0FDFDC7B-BD3F-42AB-BDBC-505B5DBB001B}" dt="2024-10-01T21:38:49.524" v="298"/>
        <pc:sldMkLst>
          <pc:docMk/>
          <pc:sldMk cId="1258919350" sldId="289"/>
        </pc:sldMkLst>
        <pc:spChg chg="mod">
          <ac:chgData name="COX, Joe" userId="ebeb6adc-cdd0-41e7-89a3-3059ebdeda31" providerId="ADAL" clId="{0FDFDC7B-BD3F-42AB-BDBC-505B5DBB001B}" dt="2024-10-01T21:38:38.779" v="285" actId="20577"/>
          <ac:spMkLst>
            <pc:docMk/>
            <pc:sldMk cId="1258919350" sldId="289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1T21:38:49.524" v="298"/>
          <ac:spMkLst>
            <pc:docMk/>
            <pc:sldMk cId="1258919350" sldId="289"/>
            <ac:spMk id="5" creationId="{44B6E10F-D3A9-666A-C970-5216B29CC370}"/>
          </ac:spMkLst>
        </pc:spChg>
        <pc:picChg chg="add del mod">
          <ac:chgData name="COX, Joe" userId="ebeb6adc-cdd0-41e7-89a3-3059ebdeda31" providerId="ADAL" clId="{0FDFDC7B-BD3F-42AB-BDBC-505B5DBB001B}" dt="2024-10-01T21:33:57.032" v="229" actId="478"/>
          <ac:picMkLst>
            <pc:docMk/>
            <pc:sldMk cId="1258919350" sldId="289"/>
            <ac:picMk id="4" creationId="{C2EB8F6A-A575-0165-318C-DA750EA94E0A}"/>
          </ac:picMkLst>
        </pc:picChg>
        <pc:picChg chg="add del mod">
          <ac:chgData name="COX, Joe" userId="ebeb6adc-cdd0-41e7-89a3-3059ebdeda31" providerId="ADAL" clId="{0FDFDC7B-BD3F-42AB-BDBC-505B5DBB001B}" dt="2024-10-01T21:38:49.006" v="297" actId="478"/>
          <ac:picMkLst>
            <pc:docMk/>
            <pc:sldMk cId="1258919350" sldId="289"/>
            <ac:picMk id="7" creationId="{7D02D697-094C-B6A6-8D7A-C436322CFB5F}"/>
          </ac:picMkLst>
        </pc:picChg>
      </pc:sldChg>
      <pc:sldChg chg="addSp modSp add del mod">
        <pc:chgData name="COX, Joe" userId="ebeb6adc-cdd0-41e7-89a3-3059ebdeda31" providerId="ADAL" clId="{0FDFDC7B-BD3F-42AB-BDBC-505B5DBB001B}" dt="2024-10-01T21:38:50.574" v="299" actId="2696"/>
        <pc:sldMkLst>
          <pc:docMk/>
          <pc:sldMk cId="1131106824" sldId="290"/>
        </pc:sldMkLst>
        <pc:spChg chg="mod">
          <ac:chgData name="COX, Joe" userId="ebeb6adc-cdd0-41e7-89a3-3059ebdeda31" providerId="ADAL" clId="{0FDFDC7B-BD3F-42AB-BDBC-505B5DBB001B}" dt="2024-10-01T21:30:23.290" v="190"/>
          <ac:spMkLst>
            <pc:docMk/>
            <pc:sldMk cId="1131106824" sldId="290"/>
            <ac:spMk id="5" creationId="{44B6E10F-D3A9-666A-C970-5216B29CC370}"/>
          </ac:spMkLst>
        </pc:spChg>
        <pc:picChg chg="add mod">
          <ac:chgData name="COX, Joe" userId="ebeb6adc-cdd0-41e7-89a3-3059ebdeda31" providerId="ADAL" clId="{0FDFDC7B-BD3F-42AB-BDBC-505B5DBB001B}" dt="2024-10-01T21:30:54.878" v="196" actId="1076"/>
          <ac:picMkLst>
            <pc:docMk/>
            <pc:sldMk cId="1131106824" sldId="290"/>
            <ac:picMk id="4" creationId="{C889684F-9888-48F4-ADC5-A98D55E4A207}"/>
          </ac:picMkLst>
        </pc:picChg>
      </pc:sldChg>
      <pc:sldChg chg="delSp modSp add mod">
        <pc:chgData name="COX, Joe" userId="ebeb6adc-cdd0-41e7-89a3-3059ebdeda31" providerId="ADAL" clId="{0FDFDC7B-BD3F-42AB-BDBC-505B5DBB001B}" dt="2024-10-01T22:41:08.697" v="624" actId="20577"/>
        <pc:sldMkLst>
          <pc:docMk/>
          <pc:sldMk cId="2379952333" sldId="291"/>
        </pc:sldMkLst>
        <pc:spChg chg="mod">
          <ac:chgData name="COX, Joe" userId="ebeb6adc-cdd0-41e7-89a3-3059ebdeda31" providerId="ADAL" clId="{0FDFDC7B-BD3F-42AB-BDBC-505B5DBB001B}" dt="2024-10-01T22:17:38.507" v="389" actId="20577"/>
          <ac:spMkLst>
            <pc:docMk/>
            <pc:sldMk cId="2379952333" sldId="291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1T22:41:08.697" v="624" actId="20577"/>
          <ac:spMkLst>
            <pc:docMk/>
            <pc:sldMk cId="2379952333" sldId="291"/>
            <ac:spMk id="3" creationId="{9200A117-EA03-BA5E-CD6F-4259D32A729F}"/>
          </ac:spMkLst>
        </pc:spChg>
        <pc:picChg chg="del">
          <ac:chgData name="COX, Joe" userId="ebeb6adc-cdd0-41e7-89a3-3059ebdeda31" providerId="ADAL" clId="{0FDFDC7B-BD3F-42AB-BDBC-505B5DBB001B}" dt="2024-10-01T22:17:34.381" v="382" actId="478"/>
          <ac:picMkLst>
            <pc:docMk/>
            <pc:sldMk cId="2379952333" sldId="291"/>
            <ac:picMk id="5" creationId="{E12C0444-31D3-A5E1-6994-C5726A9E7689}"/>
          </ac:picMkLst>
        </pc:picChg>
      </pc:sldChg>
      <pc:sldChg chg="modSp add mod">
        <pc:chgData name="COX, Joe" userId="ebeb6adc-cdd0-41e7-89a3-3059ebdeda31" providerId="ADAL" clId="{0FDFDC7B-BD3F-42AB-BDBC-505B5DBB001B}" dt="2024-10-01T23:05:53.118" v="828" actId="255"/>
        <pc:sldMkLst>
          <pc:docMk/>
          <pc:sldMk cId="3835041959" sldId="292"/>
        </pc:sldMkLst>
        <pc:spChg chg="mod">
          <ac:chgData name="COX, Joe" userId="ebeb6adc-cdd0-41e7-89a3-3059ebdeda31" providerId="ADAL" clId="{0FDFDC7B-BD3F-42AB-BDBC-505B5DBB001B}" dt="2024-10-01T23:05:53.118" v="828" actId="255"/>
          <ac:spMkLst>
            <pc:docMk/>
            <pc:sldMk cId="3835041959" sldId="292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0FDFDC7B-BD3F-42AB-BDBC-505B5DBB001B}" dt="2024-10-01T23:25:27.391" v="1046" actId="207"/>
        <pc:sldMkLst>
          <pc:docMk/>
          <pc:sldMk cId="4078626605" sldId="293"/>
        </pc:sldMkLst>
        <pc:spChg chg="mod">
          <ac:chgData name="COX, Joe" userId="ebeb6adc-cdd0-41e7-89a3-3059ebdeda31" providerId="ADAL" clId="{0FDFDC7B-BD3F-42AB-BDBC-505B5DBB001B}" dt="2024-10-01T23:25:27.391" v="1046" actId="207"/>
          <ac:spMkLst>
            <pc:docMk/>
            <pc:sldMk cId="4078626605" sldId="293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0FDFDC7B-BD3F-42AB-BDBC-505B5DBB001B}" dt="2024-10-01T23:28:55.224" v="1114" actId="207"/>
        <pc:sldMkLst>
          <pc:docMk/>
          <pc:sldMk cId="824774229" sldId="294"/>
        </pc:sldMkLst>
        <pc:spChg chg="mod">
          <ac:chgData name="COX, Joe" userId="ebeb6adc-cdd0-41e7-89a3-3059ebdeda31" providerId="ADAL" clId="{0FDFDC7B-BD3F-42AB-BDBC-505B5DBB001B}" dt="2024-10-01T23:28:11.609" v="1085" actId="20577"/>
          <ac:spMkLst>
            <pc:docMk/>
            <pc:sldMk cId="824774229" sldId="294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1T23:28:55.224" v="1114" actId="207"/>
          <ac:spMkLst>
            <pc:docMk/>
            <pc:sldMk cId="824774229" sldId="294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0FDFDC7B-BD3F-42AB-BDBC-505B5DBB001B}" dt="2024-10-01T23:30:16.332" v="1206" actId="20577"/>
        <pc:sldMkLst>
          <pc:docMk/>
          <pc:sldMk cId="3207373800" sldId="295"/>
        </pc:sldMkLst>
        <pc:spChg chg="mod">
          <ac:chgData name="COX, Joe" userId="ebeb6adc-cdd0-41e7-89a3-3059ebdeda31" providerId="ADAL" clId="{0FDFDC7B-BD3F-42AB-BDBC-505B5DBB001B}" dt="2024-10-01T23:29:23.670" v="1134" actId="20577"/>
          <ac:spMkLst>
            <pc:docMk/>
            <pc:sldMk cId="3207373800" sldId="295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1T23:30:16.332" v="1206" actId="20577"/>
          <ac:spMkLst>
            <pc:docMk/>
            <pc:sldMk cId="3207373800" sldId="295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0FDFDC7B-BD3F-42AB-BDBC-505B5DBB001B}" dt="2024-10-01T23:31:23.159" v="1223" actId="20577"/>
        <pc:sldMkLst>
          <pc:docMk/>
          <pc:sldMk cId="782060190" sldId="296"/>
        </pc:sldMkLst>
        <pc:spChg chg="mod">
          <ac:chgData name="COX, Joe" userId="ebeb6adc-cdd0-41e7-89a3-3059ebdeda31" providerId="ADAL" clId="{0FDFDC7B-BD3F-42AB-BDBC-505B5DBB001B}" dt="2024-10-01T23:30:41.593" v="1212" actId="20577"/>
          <ac:spMkLst>
            <pc:docMk/>
            <pc:sldMk cId="782060190" sldId="296"/>
            <ac:spMk id="2" creationId="{A118F038-D351-55F4-3739-AC5DAA3376AF}"/>
          </ac:spMkLst>
        </pc:spChg>
        <pc:spChg chg="mod">
          <ac:chgData name="COX, Joe" userId="ebeb6adc-cdd0-41e7-89a3-3059ebdeda31" providerId="ADAL" clId="{0FDFDC7B-BD3F-42AB-BDBC-505B5DBB001B}" dt="2024-10-01T23:31:23.159" v="1223" actId="20577"/>
          <ac:spMkLst>
            <pc:docMk/>
            <pc:sldMk cId="782060190" sldId="296"/>
            <ac:spMk id="3" creationId="{9200A117-EA03-BA5E-CD6F-4259D32A729F}"/>
          </ac:spMkLst>
        </pc:spChg>
      </pc:sldChg>
    </pc:docChg>
  </pc:docChgLst>
  <pc:docChgLst>
    <pc:chgData name="COX, Joe" userId="ebeb6adc-cdd0-41e7-89a3-3059ebdeda31" providerId="ADAL" clId="{F28C8109-9284-4936-9569-5D1A65FD1FD0}"/>
    <pc:docChg chg="undo custSel addSld delSld modSld sldOrd">
      <pc:chgData name="COX, Joe" userId="ebeb6adc-cdd0-41e7-89a3-3059ebdeda31" providerId="ADAL" clId="{F28C8109-9284-4936-9569-5D1A65FD1FD0}" dt="2024-09-22T22:48:17.332" v="1259" actId="20577"/>
      <pc:docMkLst>
        <pc:docMk/>
      </pc:docMkLst>
      <pc:sldChg chg="modSp mod">
        <pc:chgData name="COX, Joe" userId="ebeb6adc-cdd0-41e7-89a3-3059ebdeda31" providerId="ADAL" clId="{F28C8109-9284-4936-9569-5D1A65FD1FD0}" dt="2024-09-19T14:37:04.398" v="1" actId="20577"/>
        <pc:sldMkLst>
          <pc:docMk/>
          <pc:sldMk cId="1567657516" sldId="256"/>
        </pc:sldMkLst>
        <pc:spChg chg="mod">
          <ac:chgData name="COX, Joe" userId="ebeb6adc-cdd0-41e7-89a3-3059ebdeda31" providerId="ADAL" clId="{F28C8109-9284-4936-9569-5D1A65FD1FD0}" dt="2024-09-19T14:37:04.398" v="1" actId="20577"/>
          <ac:spMkLst>
            <pc:docMk/>
            <pc:sldMk cId="1567657516" sldId="256"/>
            <ac:spMk id="2" creationId="{10E97871-D9B7-6181-4361-2D24FC9D07FF}"/>
          </ac:spMkLst>
        </pc:spChg>
      </pc:sldChg>
      <pc:sldChg chg="modSp add mod ord">
        <pc:chgData name="COX, Joe" userId="ebeb6adc-cdd0-41e7-89a3-3059ebdeda31" providerId="ADAL" clId="{F28C8109-9284-4936-9569-5D1A65FD1FD0}" dt="2024-09-20T21:48:35.473" v="93" actId="20577"/>
        <pc:sldMkLst>
          <pc:docMk/>
          <pc:sldMk cId="3339186047" sldId="259"/>
        </pc:sldMkLst>
        <pc:spChg chg="mod">
          <ac:chgData name="COX, Joe" userId="ebeb6adc-cdd0-41e7-89a3-3059ebdeda31" providerId="ADAL" clId="{F28C8109-9284-4936-9569-5D1A65FD1FD0}" dt="2024-09-20T21:48:35.473" v="93" actId="20577"/>
          <ac:spMkLst>
            <pc:docMk/>
            <pc:sldMk cId="3339186047" sldId="259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1:48:13.104" v="47" actId="122"/>
          <ac:spMkLst>
            <pc:docMk/>
            <pc:sldMk cId="3339186047" sldId="259"/>
            <ac:spMk id="3" creationId="{9200A117-EA03-BA5E-CD6F-4259D32A729F}"/>
          </ac:spMkLst>
        </pc:spChg>
      </pc:sldChg>
      <pc:sldChg chg="new del">
        <pc:chgData name="COX, Joe" userId="ebeb6adc-cdd0-41e7-89a3-3059ebdeda31" providerId="ADAL" clId="{F28C8109-9284-4936-9569-5D1A65FD1FD0}" dt="2024-09-20T21:45:08.353" v="4" actId="2696"/>
        <pc:sldMkLst>
          <pc:docMk/>
          <pc:sldMk cId="3431418385" sldId="259"/>
        </pc:sldMkLst>
      </pc:sldChg>
      <pc:sldChg chg="delSp add del">
        <pc:chgData name="COX, Joe" userId="ebeb6adc-cdd0-41e7-89a3-3059ebdeda31" providerId="ADAL" clId="{F28C8109-9284-4936-9569-5D1A65FD1FD0}" dt="2024-09-20T21:45:16.685" v="6" actId="2696"/>
        <pc:sldMkLst>
          <pc:docMk/>
          <pc:sldMk cId="409598771" sldId="260"/>
        </pc:sldMkLst>
        <pc:picChg chg="del">
          <ac:chgData name="COX, Joe" userId="ebeb6adc-cdd0-41e7-89a3-3059ebdeda31" providerId="ADAL" clId="{F28C8109-9284-4936-9569-5D1A65FD1FD0}" dt="2024-09-20T21:45:10.456" v="5" actId="478"/>
          <ac:picMkLst>
            <pc:docMk/>
            <pc:sldMk cId="409598771" sldId="260"/>
            <ac:picMk id="2050" creationId="{76B92D91-9018-D4B4-439F-D07B1B7FBB30}"/>
          </ac:picMkLst>
        </pc:picChg>
      </pc:sldChg>
      <pc:sldChg chg="addSp delSp modSp add mod">
        <pc:chgData name="COX, Joe" userId="ebeb6adc-cdd0-41e7-89a3-3059ebdeda31" providerId="ADAL" clId="{F28C8109-9284-4936-9569-5D1A65FD1FD0}" dt="2024-09-20T21:50:19.940" v="117" actId="1076"/>
        <pc:sldMkLst>
          <pc:docMk/>
          <pc:sldMk cId="3586885555" sldId="260"/>
        </pc:sldMkLst>
        <pc:spChg chg="mod">
          <ac:chgData name="COX, Joe" userId="ebeb6adc-cdd0-41e7-89a3-3059ebdeda31" providerId="ADAL" clId="{F28C8109-9284-4936-9569-5D1A65FD1FD0}" dt="2024-09-20T21:48:44.926" v="111" actId="20577"/>
          <ac:spMkLst>
            <pc:docMk/>
            <pc:sldMk cId="3586885555" sldId="260"/>
            <ac:spMk id="2" creationId="{A118F038-D351-55F4-3739-AC5DAA3376AF}"/>
          </ac:spMkLst>
        </pc:spChg>
        <pc:spChg chg="del mod">
          <ac:chgData name="COX, Joe" userId="ebeb6adc-cdd0-41e7-89a3-3059ebdeda31" providerId="ADAL" clId="{F28C8109-9284-4936-9569-5D1A65FD1FD0}" dt="2024-09-20T21:50:10.861" v="115" actId="478"/>
          <ac:spMkLst>
            <pc:docMk/>
            <pc:sldMk cId="3586885555" sldId="260"/>
            <ac:spMk id="3" creationId="{9200A117-EA03-BA5E-CD6F-4259D32A729F}"/>
          </ac:spMkLst>
        </pc:spChg>
        <pc:picChg chg="add mod">
          <ac:chgData name="COX, Joe" userId="ebeb6adc-cdd0-41e7-89a3-3059ebdeda31" providerId="ADAL" clId="{F28C8109-9284-4936-9569-5D1A65FD1FD0}" dt="2024-09-20T21:50:19.940" v="117" actId="1076"/>
          <ac:picMkLst>
            <pc:docMk/>
            <pc:sldMk cId="3586885555" sldId="260"/>
            <ac:picMk id="4" creationId="{A83070BF-1633-7CDD-15F3-51A6BBDFE47C}"/>
          </ac:picMkLst>
        </pc:picChg>
      </pc:sldChg>
      <pc:sldChg chg="modSp add mod">
        <pc:chgData name="COX, Joe" userId="ebeb6adc-cdd0-41e7-89a3-3059ebdeda31" providerId="ADAL" clId="{F28C8109-9284-4936-9569-5D1A65FD1FD0}" dt="2024-09-20T21:52:32.822" v="170" actId="20577"/>
        <pc:sldMkLst>
          <pc:docMk/>
          <pc:sldMk cId="1019221391" sldId="261"/>
        </pc:sldMkLst>
        <pc:spChg chg="mod">
          <ac:chgData name="COX, Joe" userId="ebeb6adc-cdd0-41e7-89a3-3059ebdeda31" providerId="ADAL" clId="{F28C8109-9284-4936-9569-5D1A65FD1FD0}" dt="2024-09-20T21:51:09.308" v="153" actId="20577"/>
          <ac:spMkLst>
            <pc:docMk/>
            <pc:sldMk cId="1019221391" sldId="261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1:52:32.822" v="170" actId="20577"/>
          <ac:spMkLst>
            <pc:docMk/>
            <pc:sldMk cId="1019221391" sldId="261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F28C8109-9284-4936-9569-5D1A65FD1FD0}" dt="2024-09-20T23:03:13.121" v="849" actId="20577"/>
        <pc:sldMkLst>
          <pc:docMk/>
          <pc:sldMk cId="909891375" sldId="262"/>
        </pc:sldMkLst>
        <pc:spChg chg="mod">
          <ac:chgData name="COX, Joe" userId="ebeb6adc-cdd0-41e7-89a3-3059ebdeda31" providerId="ADAL" clId="{F28C8109-9284-4936-9569-5D1A65FD1FD0}" dt="2024-09-20T21:53:44.193" v="226" actId="20577"/>
          <ac:spMkLst>
            <pc:docMk/>
            <pc:sldMk cId="909891375" sldId="262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3:03:13.121" v="849" actId="20577"/>
          <ac:spMkLst>
            <pc:docMk/>
            <pc:sldMk cId="909891375" sldId="262"/>
            <ac:spMk id="3" creationId="{9200A117-EA03-BA5E-CD6F-4259D32A729F}"/>
          </ac:spMkLst>
        </pc:spChg>
      </pc:sldChg>
      <pc:sldChg chg="addSp delSp modSp add mod">
        <pc:chgData name="COX, Joe" userId="ebeb6adc-cdd0-41e7-89a3-3059ebdeda31" providerId="ADAL" clId="{F28C8109-9284-4936-9569-5D1A65FD1FD0}" dt="2024-09-20T22:00:18.080" v="504" actId="20577"/>
        <pc:sldMkLst>
          <pc:docMk/>
          <pc:sldMk cId="951813916" sldId="263"/>
        </pc:sldMkLst>
        <pc:spChg chg="mod">
          <ac:chgData name="COX, Joe" userId="ebeb6adc-cdd0-41e7-89a3-3059ebdeda31" providerId="ADAL" clId="{F28C8109-9284-4936-9569-5D1A65FD1FD0}" dt="2024-09-20T22:00:18.080" v="504" actId="20577"/>
          <ac:spMkLst>
            <pc:docMk/>
            <pc:sldMk cId="951813916" sldId="263"/>
            <ac:spMk id="2" creationId="{A118F038-D351-55F4-3739-AC5DAA3376AF}"/>
          </ac:spMkLst>
        </pc:spChg>
        <pc:spChg chg="del">
          <ac:chgData name="COX, Joe" userId="ebeb6adc-cdd0-41e7-89a3-3059ebdeda31" providerId="ADAL" clId="{F28C8109-9284-4936-9569-5D1A65FD1FD0}" dt="2024-09-20T21:59:15.100" v="479"/>
          <ac:spMkLst>
            <pc:docMk/>
            <pc:sldMk cId="951813916" sldId="263"/>
            <ac:spMk id="3" creationId="{9200A117-EA03-BA5E-CD6F-4259D32A729F}"/>
          </ac:spMkLst>
        </pc:spChg>
        <pc:picChg chg="add del mod">
          <ac:chgData name="COX, Joe" userId="ebeb6adc-cdd0-41e7-89a3-3059ebdeda31" providerId="ADAL" clId="{F28C8109-9284-4936-9569-5D1A65FD1FD0}" dt="2024-09-20T21:57:29.322" v="478" actId="478"/>
          <ac:picMkLst>
            <pc:docMk/>
            <pc:sldMk cId="951813916" sldId="263"/>
            <ac:picMk id="4" creationId="{3BB4965F-3367-81C3-C533-31B88DA82403}"/>
          </ac:picMkLst>
        </pc:picChg>
        <pc:picChg chg="add mod">
          <ac:chgData name="COX, Joe" userId="ebeb6adc-cdd0-41e7-89a3-3059ebdeda31" providerId="ADAL" clId="{F28C8109-9284-4936-9569-5D1A65FD1FD0}" dt="2024-09-20T21:59:15.979" v="481" actId="962"/>
          <ac:picMkLst>
            <pc:docMk/>
            <pc:sldMk cId="951813916" sldId="263"/>
            <ac:picMk id="6" creationId="{9AD8F9A7-4D8E-2132-9C09-B53B895D72C0}"/>
          </ac:picMkLst>
        </pc:picChg>
      </pc:sldChg>
      <pc:sldChg chg="modSp add mod">
        <pc:chgData name="COX, Joe" userId="ebeb6adc-cdd0-41e7-89a3-3059ebdeda31" providerId="ADAL" clId="{F28C8109-9284-4936-9569-5D1A65FD1FD0}" dt="2024-09-20T23:03:20.834" v="850" actId="20577"/>
        <pc:sldMkLst>
          <pc:docMk/>
          <pc:sldMk cId="37991377" sldId="264"/>
        </pc:sldMkLst>
        <pc:spChg chg="mod">
          <ac:chgData name="COX, Joe" userId="ebeb6adc-cdd0-41e7-89a3-3059ebdeda31" providerId="ADAL" clId="{F28C8109-9284-4936-9569-5D1A65FD1FD0}" dt="2024-09-20T23:03:20.834" v="850" actId="20577"/>
          <ac:spMkLst>
            <pc:docMk/>
            <pc:sldMk cId="37991377" sldId="264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2:11:43.402" v="576" actId="255"/>
          <ac:spMkLst>
            <pc:docMk/>
            <pc:sldMk cId="37991377" sldId="264"/>
            <ac:spMk id="3" creationId="{9200A117-EA03-BA5E-CD6F-4259D32A729F}"/>
          </ac:spMkLst>
        </pc:spChg>
      </pc:sldChg>
      <pc:sldChg chg="addSp delSp modSp add mod">
        <pc:chgData name="COX, Joe" userId="ebeb6adc-cdd0-41e7-89a3-3059ebdeda31" providerId="ADAL" clId="{F28C8109-9284-4936-9569-5D1A65FD1FD0}" dt="2024-09-20T22:21:25.245" v="582" actId="962"/>
        <pc:sldMkLst>
          <pc:docMk/>
          <pc:sldMk cId="2446792321" sldId="265"/>
        </pc:sldMkLst>
        <pc:spChg chg="mod">
          <ac:chgData name="COX, Joe" userId="ebeb6adc-cdd0-41e7-89a3-3059ebdeda31" providerId="ADAL" clId="{F28C8109-9284-4936-9569-5D1A65FD1FD0}" dt="2024-09-20T22:20:02.023" v="577"/>
          <ac:spMkLst>
            <pc:docMk/>
            <pc:sldMk cId="2446792321" sldId="265"/>
            <ac:spMk id="2" creationId="{A118F038-D351-55F4-3739-AC5DAA3376AF}"/>
          </ac:spMkLst>
        </pc:spChg>
        <pc:spChg chg="del">
          <ac:chgData name="COX, Joe" userId="ebeb6adc-cdd0-41e7-89a3-3059ebdeda31" providerId="ADAL" clId="{F28C8109-9284-4936-9569-5D1A65FD1FD0}" dt="2024-09-20T22:21:18.907" v="578"/>
          <ac:spMkLst>
            <pc:docMk/>
            <pc:sldMk cId="2446792321" sldId="265"/>
            <ac:spMk id="3" creationId="{9200A117-EA03-BA5E-CD6F-4259D32A729F}"/>
          </ac:spMkLst>
        </pc:spChg>
        <pc:picChg chg="add mod">
          <ac:chgData name="COX, Joe" userId="ebeb6adc-cdd0-41e7-89a3-3059ebdeda31" providerId="ADAL" clId="{F28C8109-9284-4936-9569-5D1A65FD1FD0}" dt="2024-09-20T22:21:25.245" v="582" actId="962"/>
          <ac:picMkLst>
            <pc:docMk/>
            <pc:sldMk cId="2446792321" sldId="265"/>
            <ac:picMk id="5" creationId="{8A521555-9C2E-C14A-B5E0-A6E70B539974}"/>
          </ac:picMkLst>
        </pc:picChg>
      </pc:sldChg>
      <pc:sldChg chg="modSp add mod">
        <pc:chgData name="COX, Joe" userId="ebeb6adc-cdd0-41e7-89a3-3059ebdeda31" providerId="ADAL" clId="{F28C8109-9284-4936-9569-5D1A65FD1FD0}" dt="2024-09-20T23:24:38.427" v="869" actId="313"/>
        <pc:sldMkLst>
          <pc:docMk/>
          <pc:sldMk cId="3662392070" sldId="266"/>
        </pc:sldMkLst>
        <pc:spChg chg="mod">
          <ac:chgData name="COX, Joe" userId="ebeb6adc-cdd0-41e7-89a3-3059ebdeda31" providerId="ADAL" clId="{F28C8109-9284-4936-9569-5D1A65FD1FD0}" dt="2024-09-20T23:24:38.427" v="869" actId="313"/>
          <ac:spMkLst>
            <pc:docMk/>
            <pc:sldMk cId="3662392070" sldId="266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3:24:22.017" v="868" actId="20577"/>
          <ac:spMkLst>
            <pc:docMk/>
            <pc:sldMk cId="3662392070" sldId="266"/>
            <ac:spMk id="3" creationId="{9200A117-EA03-BA5E-CD6F-4259D32A729F}"/>
          </ac:spMkLst>
        </pc:spChg>
      </pc:sldChg>
      <pc:sldChg chg="addSp delSp modSp add mod setBg">
        <pc:chgData name="COX, Joe" userId="ebeb6adc-cdd0-41e7-89a3-3059ebdeda31" providerId="ADAL" clId="{F28C8109-9284-4936-9569-5D1A65FD1FD0}" dt="2024-09-20T22:33:49.657" v="626" actId="313"/>
        <pc:sldMkLst>
          <pc:docMk/>
          <pc:sldMk cId="2396278435" sldId="267"/>
        </pc:sldMkLst>
        <pc:spChg chg="mod">
          <ac:chgData name="COX, Joe" userId="ebeb6adc-cdd0-41e7-89a3-3059ebdeda31" providerId="ADAL" clId="{F28C8109-9284-4936-9569-5D1A65FD1FD0}" dt="2024-09-20T22:33:49.657" v="626" actId="313"/>
          <ac:spMkLst>
            <pc:docMk/>
            <pc:sldMk cId="2396278435" sldId="267"/>
            <ac:spMk id="2" creationId="{A118F038-D351-55F4-3739-AC5DAA3376AF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3" creationId="{9200A117-EA03-BA5E-CD6F-4259D32A729F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8" creationId="{1B15ED52-F352-441B-82BF-E0EA34836D08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10" creationId="{3B2E3793-BFE6-45A2-9B7B-E18844431C99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12" creationId="{BC4C4868-CB8F-4AF9-9CDB-8108F2C19B67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14" creationId="{375E0459-6403-40CD-989D-56A4407CA12E}"/>
          </ac:spMkLst>
        </pc:spChg>
        <pc:spChg chg="del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16" creationId="{53E5B1A8-3AC9-4BD1-9BBC-78CA94F2D1BA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1" creationId="{8C790BE2-4E4F-4AAF-81A2-4A6F4885EBE6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3" creationId="{D28B54C3-B57B-472A-B96E-1FCB67093DC2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5" creationId="{7DB3C429-F8DA-49B9-AF84-21996FCF78B5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7" creationId="{E12088DD-B1AD-40E0-8B86-1D87A2CCD9BE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29" creationId="{C4C9F2B0-1044-46EB-8AEB-C3BFFDE6C2CC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31" creationId="{0C395952-4E26-45A2-8756-2ADFD6E53C6E}"/>
          </ac:spMkLst>
        </pc:spChg>
        <pc:spChg chg="add">
          <ac:chgData name="COX, Joe" userId="ebeb6adc-cdd0-41e7-89a3-3059ebdeda31" providerId="ADAL" clId="{F28C8109-9284-4936-9569-5D1A65FD1FD0}" dt="2024-09-20T22:33:33.947" v="602" actId="26606"/>
          <ac:spMkLst>
            <pc:docMk/>
            <pc:sldMk cId="2396278435" sldId="267"/>
            <ac:spMk id="33" creationId="{4734BADF-9461-4621-B112-2D7BABEA7DD0}"/>
          </ac:spMkLst>
        </pc:spChg>
      </pc:sldChg>
      <pc:sldChg chg="modSp add mod">
        <pc:chgData name="COX, Joe" userId="ebeb6adc-cdd0-41e7-89a3-3059ebdeda31" providerId="ADAL" clId="{F28C8109-9284-4936-9569-5D1A65FD1FD0}" dt="2024-09-22T22:48:17.332" v="1259" actId="20577"/>
        <pc:sldMkLst>
          <pc:docMk/>
          <pc:sldMk cId="2658663622" sldId="268"/>
        </pc:sldMkLst>
        <pc:spChg chg="mod">
          <ac:chgData name="COX, Joe" userId="ebeb6adc-cdd0-41e7-89a3-3059ebdeda31" providerId="ADAL" clId="{F28C8109-9284-4936-9569-5D1A65FD1FD0}" dt="2024-09-20T22:38:33.732" v="678" actId="313"/>
          <ac:spMkLst>
            <pc:docMk/>
            <pc:sldMk cId="2658663622" sldId="268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2T22:48:17.332" v="1259" actId="20577"/>
          <ac:spMkLst>
            <pc:docMk/>
            <pc:sldMk cId="2658663622" sldId="268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F28C8109-9284-4936-9569-5D1A65FD1FD0}" dt="2024-09-20T22:46:09.216" v="722" actId="20577"/>
        <pc:sldMkLst>
          <pc:docMk/>
          <pc:sldMk cId="1666098568" sldId="269"/>
        </pc:sldMkLst>
        <pc:spChg chg="mod">
          <ac:chgData name="COX, Joe" userId="ebeb6adc-cdd0-41e7-89a3-3059ebdeda31" providerId="ADAL" clId="{F28C8109-9284-4936-9569-5D1A65FD1FD0}" dt="2024-09-20T22:46:09.216" v="722" actId="20577"/>
          <ac:spMkLst>
            <pc:docMk/>
            <pc:sldMk cId="1666098568" sldId="269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2:45:41.883" v="681" actId="20577"/>
          <ac:spMkLst>
            <pc:docMk/>
            <pc:sldMk cId="1666098568" sldId="269"/>
            <ac:spMk id="3" creationId="{9200A117-EA03-BA5E-CD6F-4259D32A729F}"/>
          </ac:spMkLst>
        </pc:spChg>
      </pc:sldChg>
      <pc:sldChg chg="addSp modSp add mod">
        <pc:chgData name="COX, Joe" userId="ebeb6adc-cdd0-41e7-89a3-3059ebdeda31" providerId="ADAL" clId="{F28C8109-9284-4936-9569-5D1A65FD1FD0}" dt="2024-09-20T22:48:53.486" v="739" actId="20577"/>
        <pc:sldMkLst>
          <pc:docMk/>
          <pc:sldMk cId="630103129" sldId="270"/>
        </pc:sldMkLst>
        <pc:spChg chg="mod">
          <ac:chgData name="COX, Joe" userId="ebeb6adc-cdd0-41e7-89a3-3059ebdeda31" providerId="ADAL" clId="{F28C8109-9284-4936-9569-5D1A65FD1FD0}" dt="2024-09-20T22:48:53.486" v="739" actId="20577"/>
          <ac:spMkLst>
            <pc:docMk/>
            <pc:sldMk cId="630103129" sldId="270"/>
            <ac:spMk id="2" creationId="{A118F038-D351-55F4-3739-AC5DAA3376AF}"/>
          </ac:spMkLst>
        </pc:spChg>
        <pc:picChg chg="add mod">
          <ac:chgData name="COX, Joe" userId="ebeb6adc-cdd0-41e7-89a3-3059ebdeda31" providerId="ADAL" clId="{F28C8109-9284-4936-9569-5D1A65FD1FD0}" dt="2024-09-20T22:48:42.874" v="724" actId="1076"/>
          <ac:picMkLst>
            <pc:docMk/>
            <pc:sldMk cId="630103129" sldId="270"/>
            <ac:picMk id="1026" creationId="{9A453A45-F365-447D-0209-33FA5E3FA091}"/>
          </ac:picMkLst>
        </pc:picChg>
      </pc:sldChg>
      <pc:sldChg chg="addSp modSp add mod">
        <pc:chgData name="COX, Joe" userId="ebeb6adc-cdd0-41e7-89a3-3059ebdeda31" providerId="ADAL" clId="{F28C8109-9284-4936-9569-5D1A65FD1FD0}" dt="2024-09-20T22:49:48.325" v="758" actId="1076"/>
        <pc:sldMkLst>
          <pc:docMk/>
          <pc:sldMk cId="2353890623" sldId="271"/>
        </pc:sldMkLst>
        <pc:spChg chg="mod">
          <ac:chgData name="COX, Joe" userId="ebeb6adc-cdd0-41e7-89a3-3059ebdeda31" providerId="ADAL" clId="{F28C8109-9284-4936-9569-5D1A65FD1FD0}" dt="2024-09-20T22:49:32.519" v="752" actId="20577"/>
          <ac:spMkLst>
            <pc:docMk/>
            <pc:sldMk cId="2353890623" sldId="271"/>
            <ac:spMk id="2" creationId="{A118F038-D351-55F4-3739-AC5DAA3376AF}"/>
          </ac:spMkLst>
        </pc:spChg>
        <pc:picChg chg="add mod">
          <ac:chgData name="COX, Joe" userId="ebeb6adc-cdd0-41e7-89a3-3059ebdeda31" providerId="ADAL" clId="{F28C8109-9284-4936-9569-5D1A65FD1FD0}" dt="2024-09-20T22:49:48.325" v="758" actId="1076"/>
          <ac:picMkLst>
            <pc:docMk/>
            <pc:sldMk cId="2353890623" sldId="271"/>
            <ac:picMk id="4" creationId="{03C50D1B-DC37-2A6D-BBC0-F7984CE11870}"/>
          </ac:picMkLst>
        </pc:picChg>
      </pc:sldChg>
      <pc:sldChg chg="modSp add mod">
        <pc:chgData name="COX, Joe" userId="ebeb6adc-cdd0-41e7-89a3-3059ebdeda31" providerId="ADAL" clId="{F28C8109-9284-4936-9569-5D1A65FD1FD0}" dt="2024-09-20T22:51:01.177" v="808" actId="20577"/>
        <pc:sldMkLst>
          <pc:docMk/>
          <pc:sldMk cId="1877734180" sldId="272"/>
        </pc:sldMkLst>
        <pc:spChg chg="mod">
          <ac:chgData name="COX, Joe" userId="ebeb6adc-cdd0-41e7-89a3-3059ebdeda31" providerId="ADAL" clId="{F28C8109-9284-4936-9569-5D1A65FD1FD0}" dt="2024-09-20T22:50:28.137" v="802" actId="20577"/>
          <ac:spMkLst>
            <pc:docMk/>
            <pc:sldMk cId="1877734180" sldId="272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2:51:01.177" v="808" actId="20577"/>
          <ac:spMkLst>
            <pc:docMk/>
            <pc:sldMk cId="1877734180" sldId="272"/>
            <ac:spMk id="3" creationId="{9200A117-EA03-BA5E-CD6F-4259D32A729F}"/>
          </ac:spMkLst>
        </pc:spChg>
      </pc:sldChg>
      <pc:sldChg chg="addSp delSp modSp add mod">
        <pc:chgData name="COX, Joe" userId="ebeb6adc-cdd0-41e7-89a3-3059ebdeda31" providerId="ADAL" clId="{F28C8109-9284-4936-9569-5D1A65FD1FD0}" dt="2024-09-20T23:02:56.983" v="848" actId="313"/>
        <pc:sldMkLst>
          <pc:docMk/>
          <pc:sldMk cId="2633170244" sldId="273"/>
        </pc:sldMkLst>
        <pc:spChg chg="mod">
          <ac:chgData name="COX, Joe" userId="ebeb6adc-cdd0-41e7-89a3-3059ebdeda31" providerId="ADAL" clId="{F28C8109-9284-4936-9569-5D1A65FD1FD0}" dt="2024-09-20T23:02:56.983" v="848" actId="313"/>
          <ac:spMkLst>
            <pc:docMk/>
            <pc:sldMk cId="2633170244" sldId="273"/>
            <ac:spMk id="2" creationId="{A118F038-D351-55F4-3739-AC5DAA3376AF}"/>
          </ac:spMkLst>
        </pc:spChg>
        <pc:spChg chg="del">
          <ac:chgData name="COX, Joe" userId="ebeb6adc-cdd0-41e7-89a3-3059ebdeda31" providerId="ADAL" clId="{F28C8109-9284-4936-9569-5D1A65FD1FD0}" dt="2024-09-20T23:02:08.239" v="809"/>
          <ac:spMkLst>
            <pc:docMk/>
            <pc:sldMk cId="2633170244" sldId="273"/>
            <ac:spMk id="3" creationId="{9200A117-EA03-BA5E-CD6F-4259D32A729F}"/>
          </ac:spMkLst>
        </pc:spChg>
        <pc:spChg chg="add del mod">
          <ac:chgData name="COX, Joe" userId="ebeb6adc-cdd0-41e7-89a3-3059ebdeda31" providerId="ADAL" clId="{F28C8109-9284-4936-9569-5D1A65FD1FD0}" dt="2024-09-20T23:02:13.377" v="813"/>
          <ac:spMkLst>
            <pc:docMk/>
            <pc:sldMk cId="2633170244" sldId="273"/>
            <ac:spMk id="7" creationId="{FD210B3D-8CA2-1DBA-5404-638DB9377B7B}"/>
          </ac:spMkLst>
        </pc:spChg>
        <pc:picChg chg="add del mod">
          <ac:chgData name="COX, Joe" userId="ebeb6adc-cdd0-41e7-89a3-3059ebdeda31" providerId="ADAL" clId="{F28C8109-9284-4936-9569-5D1A65FD1FD0}" dt="2024-09-20T23:02:10.909" v="812" actId="478"/>
          <ac:picMkLst>
            <pc:docMk/>
            <pc:sldMk cId="2633170244" sldId="273"/>
            <ac:picMk id="5" creationId="{F6AC0FD2-8226-0E32-1EE1-0757B7A0EBD5}"/>
          </ac:picMkLst>
        </pc:picChg>
        <pc:picChg chg="add mod">
          <ac:chgData name="COX, Joe" userId="ebeb6adc-cdd0-41e7-89a3-3059ebdeda31" providerId="ADAL" clId="{F28C8109-9284-4936-9569-5D1A65FD1FD0}" dt="2024-09-20T23:02:14.114" v="815" actId="962"/>
          <ac:picMkLst>
            <pc:docMk/>
            <pc:sldMk cId="2633170244" sldId="273"/>
            <ac:picMk id="11" creationId="{E4A1CB59-1882-D892-1AAF-D08F1A353247}"/>
          </ac:picMkLst>
        </pc:picChg>
      </pc:sldChg>
      <pc:sldChg chg="modSp add mod">
        <pc:chgData name="COX, Joe" userId="ebeb6adc-cdd0-41e7-89a3-3059ebdeda31" providerId="ADAL" clId="{F28C8109-9284-4936-9569-5D1A65FD1FD0}" dt="2024-09-20T23:26:17.492" v="879" actId="20577"/>
        <pc:sldMkLst>
          <pc:docMk/>
          <pc:sldMk cId="258470054" sldId="274"/>
        </pc:sldMkLst>
        <pc:spChg chg="mod">
          <ac:chgData name="COX, Joe" userId="ebeb6adc-cdd0-41e7-89a3-3059ebdeda31" providerId="ADAL" clId="{F28C8109-9284-4936-9569-5D1A65FD1FD0}" dt="2024-09-20T23:25:04.963" v="875" actId="20577"/>
          <ac:spMkLst>
            <pc:docMk/>
            <pc:sldMk cId="258470054" sldId="274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3:26:17.492" v="879" actId="20577"/>
          <ac:spMkLst>
            <pc:docMk/>
            <pc:sldMk cId="258470054" sldId="274"/>
            <ac:spMk id="3" creationId="{9200A117-EA03-BA5E-CD6F-4259D32A729F}"/>
          </ac:spMkLst>
        </pc:spChg>
      </pc:sldChg>
      <pc:sldChg chg="modSp add mod">
        <pc:chgData name="COX, Joe" userId="ebeb6adc-cdd0-41e7-89a3-3059ebdeda31" providerId="ADAL" clId="{F28C8109-9284-4936-9569-5D1A65FD1FD0}" dt="2024-09-20T23:27:03.909" v="912" actId="20577"/>
        <pc:sldMkLst>
          <pc:docMk/>
          <pc:sldMk cId="2367141154" sldId="275"/>
        </pc:sldMkLst>
        <pc:spChg chg="mod">
          <ac:chgData name="COX, Joe" userId="ebeb6adc-cdd0-41e7-89a3-3059ebdeda31" providerId="ADAL" clId="{F28C8109-9284-4936-9569-5D1A65FD1FD0}" dt="2024-09-20T23:26:34.867" v="902" actId="20577"/>
          <ac:spMkLst>
            <pc:docMk/>
            <pc:sldMk cId="2367141154" sldId="275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0T23:27:03.909" v="912" actId="20577"/>
          <ac:spMkLst>
            <pc:docMk/>
            <pc:sldMk cId="2367141154" sldId="275"/>
            <ac:spMk id="3" creationId="{9200A117-EA03-BA5E-CD6F-4259D32A729F}"/>
          </ac:spMkLst>
        </pc:spChg>
      </pc:sldChg>
      <pc:sldChg chg="modSp add mod ord">
        <pc:chgData name="COX, Joe" userId="ebeb6adc-cdd0-41e7-89a3-3059ebdeda31" providerId="ADAL" clId="{F28C8109-9284-4936-9569-5D1A65FD1FD0}" dt="2024-09-20T22:36:21.350" v="650" actId="20577"/>
        <pc:sldMkLst>
          <pc:docMk/>
          <pc:sldMk cId="4214989357" sldId="276"/>
        </pc:sldMkLst>
        <pc:spChg chg="mod">
          <ac:chgData name="COX, Joe" userId="ebeb6adc-cdd0-41e7-89a3-3059ebdeda31" providerId="ADAL" clId="{F28C8109-9284-4936-9569-5D1A65FD1FD0}" dt="2024-09-20T22:36:21.350" v="650" actId="20577"/>
          <ac:spMkLst>
            <pc:docMk/>
            <pc:sldMk cId="4214989357" sldId="276"/>
            <ac:spMk id="2" creationId="{A118F038-D351-55F4-3739-AC5DAA3376AF}"/>
          </ac:spMkLst>
        </pc:spChg>
      </pc:sldChg>
      <pc:sldChg chg="modSp add mod ord">
        <pc:chgData name="COX, Joe" userId="ebeb6adc-cdd0-41e7-89a3-3059ebdeda31" providerId="ADAL" clId="{F28C8109-9284-4936-9569-5D1A65FD1FD0}" dt="2024-09-20T23:27:20.134" v="922" actId="20577"/>
        <pc:sldMkLst>
          <pc:docMk/>
          <pc:sldMk cId="803061114" sldId="277"/>
        </pc:sldMkLst>
        <pc:spChg chg="mod">
          <ac:chgData name="COX, Joe" userId="ebeb6adc-cdd0-41e7-89a3-3059ebdeda31" providerId="ADAL" clId="{F28C8109-9284-4936-9569-5D1A65FD1FD0}" dt="2024-09-20T23:27:20.134" v="922" actId="20577"/>
          <ac:spMkLst>
            <pc:docMk/>
            <pc:sldMk cId="803061114" sldId="277"/>
            <ac:spMk id="2" creationId="{A118F038-D351-55F4-3739-AC5DAA3376AF}"/>
          </ac:spMkLst>
        </pc:spChg>
      </pc:sldChg>
      <pc:sldChg chg="delSp modSp add mod ord">
        <pc:chgData name="COX, Joe" userId="ebeb6adc-cdd0-41e7-89a3-3059ebdeda31" providerId="ADAL" clId="{F28C8109-9284-4936-9569-5D1A65FD1FD0}" dt="2024-09-22T22:47:18.796" v="1253" actId="313"/>
        <pc:sldMkLst>
          <pc:docMk/>
          <pc:sldMk cId="1409654721" sldId="278"/>
        </pc:sldMkLst>
        <pc:spChg chg="mod">
          <ac:chgData name="COX, Joe" userId="ebeb6adc-cdd0-41e7-89a3-3059ebdeda31" providerId="ADAL" clId="{F28C8109-9284-4936-9569-5D1A65FD1FD0}" dt="2024-09-22T22:47:16.706" v="1252" actId="313"/>
          <ac:spMkLst>
            <pc:docMk/>
            <pc:sldMk cId="1409654721" sldId="278"/>
            <ac:spMk id="2" creationId="{A118F038-D351-55F4-3739-AC5DAA3376AF}"/>
          </ac:spMkLst>
        </pc:spChg>
        <pc:spChg chg="mod">
          <ac:chgData name="COX, Joe" userId="ebeb6adc-cdd0-41e7-89a3-3059ebdeda31" providerId="ADAL" clId="{F28C8109-9284-4936-9569-5D1A65FD1FD0}" dt="2024-09-22T22:47:18.796" v="1253" actId="313"/>
          <ac:spMkLst>
            <pc:docMk/>
            <pc:sldMk cId="1409654721" sldId="278"/>
            <ac:spMk id="3" creationId="{9200A117-EA03-BA5E-CD6F-4259D32A729F}"/>
          </ac:spMkLst>
        </pc:spChg>
        <pc:picChg chg="del">
          <ac:chgData name="COX, Joe" userId="ebeb6adc-cdd0-41e7-89a3-3059ebdeda31" providerId="ADAL" clId="{F28C8109-9284-4936-9569-5D1A65FD1FD0}" dt="2024-09-20T23:27:36.123" v="935" actId="478"/>
          <ac:picMkLst>
            <pc:docMk/>
            <pc:sldMk cId="1409654721" sldId="278"/>
            <ac:picMk id="1026" creationId="{9A453A45-F365-447D-0209-33FA5E3FA0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06E3-9A8D-BFE7-9F81-EBDC39B84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47CC1-A32C-9640-366D-D38B48A42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A31A-0569-7C3A-DCBE-6B7A557D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916C-8469-72A0-4A6B-EF3D7DB4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4449-F9D3-0A3A-F4E5-4A3FB1BE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70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AF68-4F86-B158-8DB2-3D7F62E5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50399-4DB8-ED62-DC49-3D0FAE4B3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4CC3-082C-5C0C-1CBF-546783FD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93187-DD36-2509-9740-D25C4C10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6126-F207-6AB0-1A36-288A29A8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7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3AB13-8C12-2995-DB65-F4E404F47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97ABB-9CD4-D9AD-93C1-E5985C9C6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0780-F61D-73CA-5C99-5555CF6D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217BF-F9D1-5742-2708-238A2511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43806-F344-DFA2-7445-E4ED013E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00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44B3-97D5-2A98-1584-7D62CEF9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DAB3-8B49-B990-B293-15DA95F90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7C4D-5DF0-3D34-9D96-E1FE7EF3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E38B-51F9-1ED0-E016-A5DEEB4C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DF182-F2B7-08BB-048C-8A9746B4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5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3056-026A-BECD-A9EA-F79E5965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8B713-6817-CF79-0EDD-ADF463AF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4983-DF5A-1E7F-E047-6004CC2C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050A9-1167-B77B-5125-261B411E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9F73-2789-2006-BB43-70DD4E01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9C8A-A83E-3631-F214-C56D0431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ED9B-20FD-7D94-84E5-81EBB4473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6FA56-BF42-09AC-DE6C-4AEF9F4C2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78435-335C-2F8D-914E-20268439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9D57B-0EE2-976E-F95C-A778346A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98B0C-C8B3-D277-D007-B7A6058B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85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B571-B363-B0F1-BC65-AF2C9116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D6C8B-74AE-673E-C05F-4DAFC8201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9D352-D1BA-38A2-583B-3DD4AAF56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B3A9F-C853-5C5E-0AEC-9588482B1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DD420-F375-0EC3-4F8E-03B77FFE0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3A7DD-087F-9D07-DBCE-030F7166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DD46E-5E40-7127-7F75-EF9BCA3B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BE719-21DB-C62F-71F0-874208D2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0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4164-5B2B-BEC2-C18B-FF527065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837F4-52B8-D60D-C761-0680AAD0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D18D4-8989-0D1D-34A7-6E550EF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2539B-78CA-130B-30BD-3BC99D49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7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1FDEE-C174-ABDD-1FD9-1EAA204A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983FB-69F0-2093-63BB-D1BF74D4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5F7D4-B312-2AED-2633-5D00B5A6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1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8C8E-3769-65E0-A331-C0C3017E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BF0F-CD08-A648-D0CF-8763ADC6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E6F40-3D43-4B47-C6BF-54099BB96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FADD-5680-3F82-EFFC-A8D45DBC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22AF0-CB01-370D-78EF-413232B7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C6AB7-371E-E861-A9F1-11CE4C5A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5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B0A0-F90E-8425-08B0-287DB663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C811E-021C-77AF-1390-8FE8049F0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BA9FC-4674-2A50-20D8-28F0490FB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1E5B3-EF3A-8328-F750-FD83F8ED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D204-521D-4658-905F-153838AB982A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F8DE8-FECB-56C7-18CB-E9FD8D9D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E6C28-F0E5-3C9D-6B8F-BF1E3795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5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63C7F-95F7-7408-11FD-D2E12BF7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2C31-6046-3E86-8AE1-151A8570B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4A49D-6D92-1F5F-C2AE-847D7D2C1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BD204-521D-4658-905F-153838AB982A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1458-D848-C3DB-C4B0-2DD145B66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C270-F62C-4221-13D3-742F0060C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A76473-35CF-4A3D-A1C9-5A762DF94A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7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97871-D9B7-6181-4361-2D24FC9D0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Week 4 Practical: DES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B59B-E300-E573-5F0F-94DA7106D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CT5046 Cryptography and Security</a:t>
            </a:r>
          </a:p>
          <a:p>
            <a:pPr algn="l"/>
            <a:endParaRPr lang="en-GB" dirty="0">
              <a:solidFill>
                <a:srgbClr val="FFFFFF"/>
              </a:solidFill>
            </a:endParaRPr>
          </a:p>
          <a:p>
            <a:pPr algn="l"/>
            <a:r>
              <a:rPr lang="en-GB" dirty="0">
                <a:solidFill>
                  <a:srgbClr val="FFFFFF"/>
                </a:solidFill>
              </a:rPr>
              <a:t>University of Gloucestershire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ill Cipher - Privacy Canada">
            <a:extLst>
              <a:ext uri="{FF2B5EF4-FFF2-40B4-BE49-F238E27FC236}">
                <a16:creationId xmlns:a16="http://schemas.microsoft.com/office/drawing/2014/main" id="{1BAC0039-AB0E-14E6-BC4E-2A5BDE3E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34" y="2341006"/>
            <a:ext cx="3269927" cy="217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65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SDES in CryptTool2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6E10F-D3A9-666A-C970-5216B29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1108075" indent="0">
              <a:lnSpc>
                <a:spcPct val="125299"/>
              </a:lnSpc>
              <a:spcBef>
                <a:spcPts val="100"/>
              </a:spcBef>
              <a:buNone/>
            </a:pPr>
            <a:endParaRPr lang="en-GB" sz="2000" spc="-4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0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000" spc="-20" dirty="0"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spc="-1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20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20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20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20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20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2000" spc="-20" dirty="0"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spc="-10" dirty="0"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dirty="0">
              <a:cs typeface="Tahoma"/>
            </a:endParaRPr>
          </a:p>
          <a:p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9259E-BDD0-6293-5120-5F2C5524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41" y="2331803"/>
            <a:ext cx="9989063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1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3DES on CryptTool2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6E10F-D3A9-666A-C970-5216B29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endParaRPr lang="en-GB" sz="20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cs typeface="Tahoma"/>
              </a:rPr>
              <a:t>From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30" dirty="0">
                <a:cs typeface="Arial"/>
              </a:rPr>
              <a:t>CryptTool</a:t>
            </a:r>
            <a:r>
              <a:rPr lang="en-GB" sz="2000" i="1" spc="-70" dirty="0">
                <a:cs typeface="Arial"/>
              </a:rPr>
              <a:t>2</a:t>
            </a:r>
            <a:r>
              <a:rPr lang="en-GB" sz="2000" i="1" spc="-50" dirty="0">
                <a:cs typeface="Arial"/>
              </a:rPr>
              <a:t> </a:t>
            </a:r>
            <a:r>
              <a:rPr lang="en-GB" sz="2000" spc="-35" dirty="0">
                <a:cs typeface="Tahoma"/>
              </a:rPr>
              <a:t>startup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menu,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click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-45" dirty="0">
                <a:cs typeface="Arial"/>
              </a:rPr>
              <a:t>Cryptography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GB" sz="2000" spc="-25" dirty="0">
                <a:cs typeface="Tahoma"/>
              </a:rPr>
              <a:t>Then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click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40" dirty="0">
                <a:cs typeface="Arial"/>
              </a:rPr>
              <a:t>Modern</a:t>
            </a:r>
            <a:r>
              <a:rPr lang="en-GB" sz="2000" i="1" spc="70" dirty="0">
                <a:cs typeface="Arial"/>
              </a:rPr>
              <a:t> </a:t>
            </a:r>
            <a:r>
              <a:rPr lang="en-GB" sz="2000" spc="-50" dirty="0">
                <a:cs typeface="Tahoma"/>
              </a:rPr>
              <a:t>and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then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select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40" dirty="0">
                <a:cs typeface="Arial"/>
              </a:rPr>
              <a:t>Symmetric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GB" sz="2000" spc="-20" dirty="0">
                <a:cs typeface="Tahoma"/>
              </a:rPr>
              <a:t>Next</a:t>
            </a:r>
            <a:r>
              <a:rPr lang="en-GB" sz="200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click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i="1" spc="-30" dirty="0">
                <a:cs typeface="Arial"/>
              </a:rPr>
              <a:t>Triple</a:t>
            </a:r>
            <a:r>
              <a:rPr lang="en-GB" sz="2000" i="1" spc="40" dirty="0">
                <a:cs typeface="Arial"/>
              </a:rPr>
              <a:t> </a:t>
            </a:r>
            <a:r>
              <a:rPr lang="en-GB" sz="2000" i="1" spc="-75" dirty="0">
                <a:cs typeface="Arial"/>
              </a:rPr>
              <a:t>DES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spc="-80" dirty="0">
                <a:cs typeface="Tahoma"/>
              </a:rPr>
              <a:t>In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Plaintext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box,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type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in:</a:t>
            </a:r>
            <a:r>
              <a:rPr lang="en-GB" sz="2000" spc="130" dirty="0">
                <a:cs typeface="Tahoma"/>
              </a:rPr>
              <a:t> </a:t>
            </a:r>
            <a:r>
              <a:rPr lang="en-GB" sz="2000" spc="-5" dirty="0">
                <a:cs typeface="Calibri"/>
              </a:rPr>
              <a:t>ROSES</a:t>
            </a:r>
            <a:r>
              <a:rPr lang="en-GB" sz="2000" spc="80" dirty="0">
                <a:cs typeface="Calibri"/>
              </a:rPr>
              <a:t> </a:t>
            </a:r>
            <a:r>
              <a:rPr lang="en-GB" sz="2000" spc="-20" dirty="0">
                <a:cs typeface="Calibri"/>
              </a:rPr>
              <a:t>ARE</a:t>
            </a:r>
            <a:r>
              <a:rPr lang="en-GB" sz="2000" spc="320" dirty="0">
                <a:cs typeface="Calibri"/>
              </a:rPr>
              <a:t> </a:t>
            </a:r>
            <a:r>
              <a:rPr lang="en-GB" sz="2000" spc="-35" dirty="0">
                <a:cs typeface="Calibri"/>
              </a:rPr>
              <a:t>RED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endParaRPr lang="en-GB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spc="-80" dirty="0">
                <a:cs typeface="Tahoma"/>
              </a:rPr>
              <a:t>In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Key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box,</a:t>
            </a:r>
            <a:r>
              <a:rPr lang="en-GB" sz="200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type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in:</a:t>
            </a:r>
            <a:r>
              <a:rPr lang="en-GB" sz="2000" dirty="0">
                <a:cs typeface="Tahoma"/>
              </a:rPr>
              <a:t> </a:t>
            </a:r>
            <a:r>
              <a:rPr lang="en-GB" sz="2000" spc="15" dirty="0">
                <a:cs typeface="Calibri"/>
              </a:rPr>
              <a:t>010100000101010101011010010110100100110001000101</a:t>
            </a:r>
            <a:r>
              <a:rPr lang="en-GB" sz="2000" dirty="0">
                <a:cs typeface="Calibri"/>
              </a:rPr>
              <a:t> </a:t>
            </a:r>
            <a:r>
              <a:rPr lang="en-GB" sz="2000" spc="-30" dirty="0">
                <a:cs typeface="Tahoma"/>
              </a:rPr>
              <a:t>(bin</a:t>
            </a:r>
            <a:r>
              <a:rPr lang="en-GB" sz="2000" spc="-65" dirty="0">
                <a:cs typeface="Tahoma"/>
              </a:rPr>
              <a:t>a</a:t>
            </a:r>
            <a:r>
              <a:rPr lang="en-GB" sz="2000" spc="-35" dirty="0">
                <a:cs typeface="Tahoma"/>
              </a:rPr>
              <a:t>ry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f</a:t>
            </a:r>
            <a:r>
              <a:rPr lang="en-GB" sz="2000" spc="-75" dirty="0">
                <a:cs typeface="Tahoma"/>
              </a:rPr>
              <a:t>o</a:t>
            </a:r>
            <a:r>
              <a:rPr lang="en-GB" sz="2000" spc="-60" dirty="0">
                <a:cs typeface="Tahoma"/>
              </a:rPr>
              <a:t>r:</a:t>
            </a:r>
            <a:r>
              <a:rPr lang="en-GB" sz="2000" spc="135" dirty="0">
                <a:cs typeface="Tahoma"/>
              </a:rPr>
              <a:t> </a:t>
            </a:r>
            <a:r>
              <a:rPr lang="en-GB" sz="2000" i="1" spc="-35" dirty="0">
                <a:cs typeface="Arial"/>
              </a:rPr>
              <a:t>PUZZLE</a:t>
            </a:r>
            <a:r>
              <a:rPr lang="en-GB" sz="2000" i="1" spc="-180" dirty="0">
                <a:cs typeface="Arial"/>
              </a:rPr>
              <a:t> </a:t>
            </a:r>
            <a:r>
              <a:rPr lang="en-GB" sz="2000" dirty="0">
                <a:cs typeface="Tahoma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GB" sz="2000" spc="-15" dirty="0">
                <a:cs typeface="Tahoma"/>
              </a:rPr>
              <a:t>Finally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click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on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-50" dirty="0">
                <a:cs typeface="Arial"/>
              </a:rPr>
              <a:t>Play</a:t>
            </a:r>
            <a:r>
              <a:rPr lang="en-GB" sz="2000" i="1" spc="170" dirty="0">
                <a:cs typeface="Arial"/>
              </a:rPr>
              <a:t> </a:t>
            </a:r>
            <a:r>
              <a:rPr lang="en-GB" sz="2000" spc="-25" dirty="0">
                <a:cs typeface="Tahoma"/>
              </a:rPr>
              <a:t>button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execute</a:t>
            </a:r>
            <a:endParaRPr lang="en-GB" sz="2000" dirty="0">
              <a:cs typeface="Tahoma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69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3DES in CryptTool2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18069-D904-EAA4-53C6-5E857B5BF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671" y="2256846"/>
            <a:ext cx="7398653" cy="3684588"/>
          </a:xfrm>
        </p:spPr>
      </p:pic>
    </p:spTree>
    <p:extLst>
      <p:ext uri="{BB962C8B-B14F-4D97-AF65-F5344CB8AC3E}">
        <p14:creationId xmlns:p14="http://schemas.microsoft.com/office/powerpoint/2010/main" val="265866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6E10F-D3A9-666A-C970-5216B29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90"/>
              </a:spcBef>
              <a:buNone/>
            </a:pPr>
            <a:endParaRPr lang="en-GB" sz="2000" spc="-2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cs typeface="Tahoma"/>
              </a:rPr>
              <a:t>From scratch, create a project in CryptTool2 that:</a:t>
            </a:r>
          </a:p>
          <a:p>
            <a:pPr marL="469900" lvl="1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cs typeface="Tahoma"/>
              </a:rPr>
              <a:t>Takes plaintext and encrypts it with a classical cipher we have looked at (use as many as you please)</a:t>
            </a:r>
          </a:p>
          <a:p>
            <a:pPr marL="469900" lvl="1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cs typeface="Tahoma"/>
              </a:rPr>
              <a:t>Then encrypt with DES </a:t>
            </a:r>
          </a:p>
          <a:p>
            <a:pPr marL="469900" lvl="1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cs typeface="Tahoma"/>
              </a:rPr>
              <a:t>Decrypt back to plaintext 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spc="-3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cs typeface="Tahoma"/>
              </a:rPr>
              <a:t>Extra:</a:t>
            </a:r>
          </a:p>
          <a:p>
            <a:pPr marL="469900" lvl="1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cs typeface="Tahoma"/>
              </a:rPr>
              <a:t>Change the format of what encrypts first to see if any changes occur</a:t>
            </a:r>
          </a:p>
          <a:p>
            <a:pPr marL="469900" lvl="1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cs typeface="Tahoma"/>
              </a:rPr>
              <a:t>Instead of text, what about a file?</a:t>
            </a:r>
          </a:p>
          <a:p>
            <a:pPr marL="469900" lvl="1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cs typeface="Tahoma"/>
              </a:rPr>
              <a:t>Add AES to the equation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dirty="0">
              <a:cs typeface="Tahoma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2382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and Cryptography</a:t>
            </a:r>
          </a:p>
        </p:txBody>
      </p:sp>
    </p:spTree>
    <p:extLst>
      <p:ext uri="{BB962C8B-B14F-4D97-AF65-F5344CB8AC3E}">
        <p14:creationId xmlns:p14="http://schemas.microsoft.com/office/powerpoint/2010/main" val="195468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6E10F-D3A9-666A-C970-5216B29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cs typeface="Tahoma"/>
              </a:rPr>
              <a:t>Python in Cryptography can be simple with only a few libraries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spc="-3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cs typeface="Tahoma"/>
              </a:rPr>
              <a:t>One of the main ones is </a:t>
            </a:r>
            <a:r>
              <a:rPr lang="en-GB" sz="2000" spc="-35" dirty="0" err="1">
                <a:cs typeface="Tahoma"/>
              </a:rPr>
              <a:t>pycryptodome</a:t>
            </a:r>
            <a:endParaRPr lang="en-GB" sz="2000" spc="-3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spc="-3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cs typeface="Tahoma"/>
              </a:rPr>
              <a:t>Can be installed in the libraires section of PyCharm but also via </a:t>
            </a:r>
            <a:r>
              <a:rPr lang="en-GB" sz="2000" spc="-35" dirty="0" err="1">
                <a:cs typeface="Tahoma"/>
              </a:rPr>
              <a:t>Cli</a:t>
            </a:r>
            <a:r>
              <a:rPr lang="en-GB" sz="2000" spc="-35" dirty="0">
                <a:cs typeface="Tahoma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spc="-3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cs typeface="Tahoma"/>
              </a:rPr>
              <a:t>Pip install </a:t>
            </a:r>
            <a:r>
              <a:rPr lang="en-GB" sz="2000" spc="-35" dirty="0" err="1">
                <a:cs typeface="Tahoma"/>
              </a:rPr>
              <a:t>pycryptodome</a:t>
            </a:r>
            <a:endParaRPr lang="en-GB" sz="2000" spc="-35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190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DES in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6E10F-D3A9-666A-C970-5216B29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Cryptodome</a:t>
            </a:r>
            <a:r>
              <a:rPr lang="en-GB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Cipher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DES</a:t>
            </a:r>
            <a:endParaRPr lang="en-GB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Cryptodome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</a:p>
          <a:p>
            <a:endParaRPr lang="en-GB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strKey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'helloall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obj_des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DES</a:t>
            </a:r>
            <a:r>
              <a:rPr lang="en-GB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strKey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DES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MODE_ECB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strPlainText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'Roses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are red. Violets are blue!'</a:t>
            </a:r>
          </a:p>
          <a:p>
            <a:endParaRPr lang="en-GB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strCipherText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obj_des</a:t>
            </a:r>
            <a:r>
              <a:rPr lang="en-GB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strPlainText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"Ciphertext: "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strCipherText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strDecrypt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obj_des</a:t>
            </a:r>
            <a:r>
              <a:rPr lang="en-GB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decrypt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strCipherText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"Plaintext: "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strDecrypt</a:t>
            </a:r>
            <a: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GB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4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spc="-50" dirty="0">
                <a:latin typeface="Tahoma"/>
                <a:cs typeface="Tahoma"/>
              </a:rPr>
              <a:t>Change the code through:</a:t>
            </a:r>
          </a:p>
          <a:p>
            <a:pPr marL="469900" lvl="1">
              <a:lnSpc>
                <a:spcPct val="100000"/>
              </a:lnSpc>
              <a:spcBef>
                <a:spcPts val="434"/>
              </a:spcBef>
            </a:pPr>
            <a:endParaRPr lang="en-GB" sz="2000" spc="-50" dirty="0">
              <a:latin typeface="Tahoma"/>
              <a:cs typeface="Tahoma"/>
            </a:endParaRPr>
          </a:p>
          <a:p>
            <a:pPr marL="469900" lvl="1">
              <a:lnSpc>
                <a:spcPct val="100000"/>
              </a:lnSpc>
              <a:spcBef>
                <a:spcPts val="434"/>
              </a:spcBef>
            </a:pPr>
            <a:r>
              <a:rPr lang="en-GB" sz="2000" spc="-50" dirty="0">
                <a:latin typeface="Tahoma"/>
                <a:cs typeface="Tahoma"/>
              </a:rPr>
              <a:t>Making so a file can be handled </a:t>
            </a:r>
          </a:p>
          <a:p>
            <a:pPr marL="469900" lvl="1">
              <a:lnSpc>
                <a:spcPct val="100000"/>
              </a:lnSpc>
              <a:spcBef>
                <a:spcPts val="434"/>
              </a:spcBef>
            </a:pPr>
            <a:r>
              <a:rPr lang="en-GB" sz="2000" spc="-50" dirty="0">
                <a:latin typeface="Tahoma"/>
                <a:cs typeface="Tahoma"/>
              </a:rPr>
              <a:t>Encrypting the file and decrypting it along with printing the results </a:t>
            </a:r>
          </a:p>
          <a:p>
            <a:pPr marL="469900" lvl="1">
              <a:lnSpc>
                <a:spcPct val="100000"/>
              </a:lnSpc>
              <a:spcBef>
                <a:spcPts val="434"/>
              </a:spcBef>
            </a:pPr>
            <a:r>
              <a:rPr lang="en-GB" sz="2000" spc="-50" dirty="0">
                <a:latin typeface="Tahoma"/>
                <a:cs typeface="Tahoma"/>
              </a:rPr>
              <a:t>Export the generated key from DES to a text file </a:t>
            </a:r>
          </a:p>
          <a:p>
            <a:pPr marL="469900" lvl="1">
              <a:lnSpc>
                <a:spcPct val="100000"/>
              </a:lnSpc>
              <a:spcBef>
                <a:spcPts val="434"/>
              </a:spcBef>
            </a:pPr>
            <a:r>
              <a:rPr lang="en-GB" sz="2000" spc="-50" dirty="0">
                <a:latin typeface="Tahoma"/>
                <a:cs typeface="Tahoma"/>
              </a:rPr>
              <a:t>Time how long each process takes  </a:t>
            </a:r>
          </a:p>
          <a:p>
            <a:pPr marL="469900" lvl="1">
              <a:lnSpc>
                <a:spcPct val="100000"/>
              </a:lnSpc>
              <a:spcBef>
                <a:spcPts val="434"/>
              </a:spcBef>
            </a:pPr>
            <a:endParaRPr lang="en-GB" sz="2000" spc="-50" dirty="0">
              <a:latin typeface="Tahoma"/>
              <a:cs typeface="Tahoma"/>
            </a:endParaRPr>
          </a:p>
          <a:p>
            <a:pPr marL="469900" lvl="1">
              <a:lnSpc>
                <a:spcPct val="100000"/>
              </a:lnSpc>
              <a:spcBef>
                <a:spcPts val="434"/>
              </a:spcBef>
            </a:pPr>
            <a:r>
              <a:rPr lang="en-GB" sz="2000" spc="-50" dirty="0">
                <a:latin typeface="Tahoma"/>
                <a:cs typeface="Tahoma"/>
              </a:rPr>
              <a:t>Challenge: Change the code to perform 3DES </a:t>
            </a:r>
            <a:endParaRPr lang="en-GB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65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spc="-50" dirty="0">
                <a:latin typeface="Tahoma"/>
                <a:cs typeface="Tahoma"/>
              </a:rPr>
              <a:t>We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looked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15" dirty="0">
                <a:latin typeface="Tahoma"/>
                <a:cs typeface="Tahoma"/>
              </a:rPr>
              <a:t>at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i="1" spc="-25" dirty="0">
                <a:latin typeface="Arial"/>
                <a:cs typeface="Arial"/>
              </a:rPr>
              <a:t>Data</a:t>
            </a:r>
            <a:r>
              <a:rPr lang="en-GB" sz="2000" i="1" spc="45" dirty="0">
                <a:latin typeface="Arial"/>
                <a:cs typeface="Arial"/>
              </a:rPr>
              <a:t> </a:t>
            </a:r>
            <a:r>
              <a:rPr lang="en-GB" sz="2000" i="1" spc="-30" dirty="0">
                <a:latin typeface="Arial"/>
                <a:cs typeface="Arial"/>
              </a:rPr>
              <a:t>Encryption</a:t>
            </a:r>
            <a:r>
              <a:rPr lang="en-GB" sz="2000" i="1" spc="45" dirty="0">
                <a:latin typeface="Arial"/>
                <a:cs typeface="Arial"/>
              </a:rPr>
              <a:t> </a:t>
            </a:r>
            <a:r>
              <a:rPr lang="en-GB" sz="2000" i="1" spc="-50" dirty="0">
                <a:latin typeface="Arial"/>
                <a:cs typeface="Arial"/>
              </a:rPr>
              <a:t>Standard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dirty="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lang="en-GB" sz="2000" spc="-50" dirty="0">
                <a:latin typeface="Tahoma"/>
                <a:cs typeface="Tahoma"/>
              </a:rPr>
              <a:t>We</a:t>
            </a:r>
            <a:r>
              <a:rPr lang="en-GB" sz="2000" spc="5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also</a:t>
            </a:r>
            <a:r>
              <a:rPr lang="en-GB" sz="2000" spc="5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looked</a:t>
            </a:r>
            <a:r>
              <a:rPr lang="en-GB" sz="2000" spc="5" dirty="0">
                <a:latin typeface="Tahoma"/>
                <a:cs typeface="Tahoma"/>
              </a:rPr>
              <a:t> </a:t>
            </a:r>
            <a:r>
              <a:rPr lang="en-GB" sz="2000" spc="-15" dirty="0">
                <a:latin typeface="Tahoma"/>
                <a:cs typeface="Tahoma"/>
              </a:rPr>
              <a:t>at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the</a:t>
            </a:r>
            <a:r>
              <a:rPr lang="en-GB" sz="2000" spc="5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different</a:t>
            </a:r>
            <a:r>
              <a:rPr lang="en-GB" sz="2000" spc="5" dirty="0">
                <a:latin typeface="Tahoma"/>
                <a:cs typeface="Tahoma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variations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of</a:t>
            </a:r>
            <a:r>
              <a:rPr lang="en-GB" sz="2000" spc="5" dirty="0">
                <a:latin typeface="Tahoma"/>
                <a:cs typeface="Tahoma"/>
              </a:rPr>
              <a:t> </a:t>
            </a:r>
            <a:r>
              <a:rPr lang="en-GB" sz="2000" spc="20" dirty="0">
                <a:latin typeface="Tahoma"/>
                <a:cs typeface="Tahoma"/>
              </a:rPr>
              <a:t>DES</a:t>
            </a:r>
            <a:r>
              <a:rPr lang="en-GB" sz="2000" spc="5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in</a:t>
            </a:r>
            <a:r>
              <a:rPr lang="en-GB" sz="2000" spc="5" dirty="0">
                <a:latin typeface="Tahoma"/>
                <a:cs typeface="Tahoma"/>
              </a:rPr>
              <a:t> </a:t>
            </a:r>
            <a:r>
              <a:rPr lang="en-GB" sz="2000" spc="-20" dirty="0">
                <a:latin typeface="Tahoma"/>
                <a:cs typeface="Tahoma"/>
              </a:rPr>
              <a:t>CryptTool</a:t>
            </a:r>
            <a:r>
              <a:rPr lang="en-GB" sz="2000" spc="-55" dirty="0">
                <a:latin typeface="Tahoma"/>
                <a:cs typeface="Tahoma"/>
              </a:rPr>
              <a:t>2 and how it can be applied </a:t>
            </a:r>
            <a:r>
              <a:rPr lang="en-GB" sz="2000" spc="-55">
                <a:latin typeface="Tahoma"/>
                <a:cs typeface="Tahoma"/>
              </a:rPr>
              <a:t>in python </a:t>
            </a:r>
            <a:endParaRPr lang="en-GB" sz="2000" spc="-55" dirty="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endParaRPr lang="en-GB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spc="-20" dirty="0">
                <a:latin typeface="Tahoma"/>
                <a:cs typeface="Tahoma"/>
              </a:rPr>
              <a:t>Next</a:t>
            </a:r>
            <a:r>
              <a:rPr lang="en-GB" sz="2000" spc="5" dirty="0">
                <a:latin typeface="Tahoma"/>
                <a:cs typeface="Tahoma"/>
              </a:rPr>
              <a:t> </a:t>
            </a:r>
            <a:r>
              <a:rPr lang="en-GB" sz="2000" spc="-80" dirty="0">
                <a:latin typeface="Tahoma"/>
                <a:cs typeface="Tahoma"/>
              </a:rPr>
              <a:t>week:</a:t>
            </a:r>
            <a:r>
              <a:rPr lang="en-GB" sz="2000" spc="125" dirty="0">
                <a:latin typeface="Tahoma"/>
                <a:cs typeface="Tahoma"/>
              </a:rPr>
              <a:t> </a:t>
            </a:r>
            <a:r>
              <a:rPr lang="en-GB" sz="2000" i="1" spc="-40" dirty="0">
                <a:solidFill>
                  <a:srgbClr val="FF0000"/>
                </a:solidFill>
                <a:latin typeface="Arial"/>
                <a:cs typeface="Arial"/>
              </a:rPr>
              <a:t>Symmetric</a:t>
            </a:r>
            <a:r>
              <a:rPr lang="en-GB" sz="2000" i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GB" sz="2000" i="1" spc="-30" dirty="0">
                <a:solidFill>
                  <a:srgbClr val="FF0000"/>
                </a:solidFill>
                <a:latin typeface="Arial"/>
                <a:cs typeface="Arial"/>
              </a:rPr>
              <a:t>Encryption:</a:t>
            </a:r>
            <a:r>
              <a:rPr lang="en-GB" sz="2000" i="1" spc="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GB" sz="2000" i="1" spc="-75" dirty="0">
                <a:solidFill>
                  <a:srgbClr val="FF0000"/>
                </a:solidFill>
                <a:latin typeface="Arial"/>
                <a:cs typeface="Arial"/>
              </a:rPr>
              <a:t>AES, </a:t>
            </a:r>
            <a:r>
              <a:rPr lang="en-GB" sz="2000" i="1" spc="-75" dirty="0" err="1">
                <a:solidFill>
                  <a:srgbClr val="FF0000"/>
                </a:solidFill>
                <a:latin typeface="Arial"/>
                <a:cs typeface="Arial"/>
              </a:rPr>
              <a:t>TwoFish</a:t>
            </a:r>
            <a:r>
              <a:rPr lang="en-GB" sz="2000" i="1" spc="-75" dirty="0">
                <a:solidFill>
                  <a:srgbClr val="FF0000"/>
                </a:solidFill>
                <a:latin typeface="Arial"/>
                <a:cs typeface="Arial"/>
              </a:rPr>
              <a:t> and </a:t>
            </a:r>
            <a:r>
              <a:rPr lang="en-GB" sz="2000" i="1" spc="-75" dirty="0" err="1">
                <a:solidFill>
                  <a:srgbClr val="FF0000"/>
                </a:solidFill>
                <a:latin typeface="Arial"/>
                <a:cs typeface="Arial"/>
              </a:rPr>
              <a:t>BlowFish</a:t>
            </a:r>
            <a:endParaRPr lang="en-GB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2060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0306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 DES visualisation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DES in CryptTool2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SDES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 3DES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DES in python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Recap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PSS</a:t>
            </a:r>
          </a:p>
        </p:txBody>
      </p:sp>
    </p:spTree>
    <p:extLst>
      <p:ext uri="{BB962C8B-B14F-4D97-AF65-F5344CB8AC3E}">
        <p14:creationId xmlns:p14="http://schemas.microsoft.com/office/powerpoint/2010/main" val="368822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spc="-15" dirty="0">
                <a:cs typeface="Tahoma"/>
              </a:rPr>
              <a:t>Last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80" dirty="0">
                <a:cs typeface="Tahoma"/>
              </a:rPr>
              <a:t>week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5" dirty="0">
                <a:cs typeface="Tahoma"/>
              </a:rPr>
              <a:t>we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looked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at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45" dirty="0">
                <a:cs typeface="Arial"/>
              </a:rPr>
              <a:t>ADFGVX</a:t>
            </a:r>
            <a:r>
              <a:rPr lang="en-GB" sz="2000" i="1" spc="60" dirty="0">
                <a:cs typeface="Arial"/>
              </a:rPr>
              <a:t> </a:t>
            </a:r>
            <a:r>
              <a:rPr lang="en-GB" sz="2000" i="1" spc="-45" dirty="0">
                <a:cs typeface="Arial"/>
              </a:rPr>
              <a:t>cipher</a:t>
            </a:r>
            <a:r>
              <a:rPr lang="en-GB" sz="2000" i="1" spc="175" dirty="0">
                <a:cs typeface="Arial"/>
              </a:rPr>
              <a:t> </a:t>
            </a:r>
            <a:r>
              <a:rPr lang="en-GB" sz="2000" spc="-50" dirty="0">
                <a:cs typeface="Tahoma"/>
              </a:rPr>
              <a:t>and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-60" dirty="0" err="1">
                <a:cs typeface="Arial"/>
              </a:rPr>
              <a:t>Vernam</a:t>
            </a:r>
            <a:r>
              <a:rPr lang="en-GB" sz="2000" i="1" spc="55" dirty="0">
                <a:cs typeface="Arial"/>
              </a:rPr>
              <a:t> </a:t>
            </a:r>
            <a:r>
              <a:rPr lang="en-GB" sz="2000" i="1" spc="-50" dirty="0">
                <a:cs typeface="Arial"/>
              </a:rPr>
              <a:t>cipher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dirty="0"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lang="en-GB" sz="2000" spc="-50" dirty="0">
                <a:cs typeface="Tahoma"/>
              </a:rPr>
              <a:t>We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also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looked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at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how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each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of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them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works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and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how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they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can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be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implemented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0" dirty="0" err="1">
                <a:cs typeface="Tahoma"/>
              </a:rPr>
              <a:t>CryptTool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2</a:t>
            </a: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spc="-5" dirty="0">
                <a:cs typeface="Tahoma"/>
              </a:rPr>
              <a:t>This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80" dirty="0">
                <a:cs typeface="Tahoma"/>
              </a:rPr>
              <a:t>week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5" dirty="0">
                <a:cs typeface="Tahoma"/>
              </a:rPr>
              <a:t>we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will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be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looking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at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25" dirty="0">
                <a:solidFill>
                  <a:srgbClr val="FF0000"/>
                </a:solidFill>
                <a:cs typeface="Arial"/>
              </a:rPr>
              <a:t>DES</a:t>
            </a:r>
            <a:endParaRPr lang="en-GB" sz="2000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3664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</a:t>
            </a:r>
          </a:p>
        </p:txBody>
      </p:sp>
    </p:spTree>
    <p:extLst>
      <p:ext uri="{BB962C8B-B14F-4D97-AF65-F5344CB8AC3E}">
        <p14:creationId xmlns:p14="http://schemas.microsoft.com/office/powerpoint/2010/main" val="421498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DES visualisation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A117-EA03-BA5E-CD6F-4259D32A7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cs typeface="Tahoma"/>
              </a:rPr>
              <a:t>From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30" dirty="0" err="1">
                <a:cs typeface="Arial"/>
              </a:rPr>
              <a:t>CryptTool</a:t>
            </a:r>
            <a:r>
              <a:rPr lang="en-GB" sz="2000" i="1" spc="55" dirty="0">
                <a:cs typeface="Arial"/>
              </a:rPr>
              <a:t> </a:t>
            </a:r>
            <a:r>
              <a:rPr lang="en-GB" sz="2000" i="1" spc="-70" dirty="0">
                <a:cs typeface="Arial"/>
              </a:rPr>
              <a:t>2</a:t>
            </a:r>
            <a:r>
              <a:rPr lang="en-GB" sz="2000" i="1" spc="-50" dirty="0">
                <a:cs typeface="Arial"/>
              </a:rPr>
              <a:t> </a:t>
            </a:r>
            <a:r>
              <a:rPr lang="en-GB" sz="2000" spc="-35" dirty="0">
                <a:cs typeface="Tahoma"/>
              </a:rPr>
              <a:t>startup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menu,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click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-45" dirty="0">
                <a:cs typeface="Arial"/>
              </a:rPr>
              <a:t>Cryptography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GB" sz="2000" spc="-25" dirty="0">
                <a:cs typeface="Tahoma"/>
              </a:rPr>
              <a:t>Then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click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40" dirty="0">
                <a:cs typeface="Arial"/>
              </a:rPr>
              <a:t>Modern</a:t>
            </a:r>
            <a:r>
              <a:rPr lang="en-GB" sz="2000" i="1" spc="70" dirty="0">
                <a:cs typeface="Arial"/>
              </a:rPr>
              <a:t> </a:t>
            </a:r>
            <a:r>
              <a:rPr lang="en-GB" sz="2000" spc="-50" dirty="0">
                <a:cs typeface="Tahoma"/>
              </a:rPr>
              <a:t>and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then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select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40" dirty="0">
                <a:cs typeface="Arial"/>
              </a:rPr>
              <a:t>Symmetric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GB" sz="2000" spc="-20" dirty="0">
                <a:cs typeface="Tahoma"/>
              </a:rPr>
              <a:t>Next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click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75" dirty="0">
                <a:cs typeface="Arial"/>
              </a:rPr>
              <a:t>DES</a:t>
            </a:r>
            <a:r>
              <a:rPr lang="en-GB" sz="2000" i="1" spc="50" dirty="0">
                <a:cs typeface="Arial"/>
              </a:rPr>
              <a:t> </a:t>
            </a:r>
            <a:r>
              <a:rPr lang="en-GB" sz="2000" i="1" spc="-40" dirty="0">
                <a:cs typeface="Arial"/>
              </a:rPr>
              <a:t>Visualisation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spc="-80" dirty="0">
                <a:cs typeface="Tahoma"/>
              </a:rPr>
              <a:t>In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Plaintext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box,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type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in:</a:t>
            </a:r>
            <a:r>
              <a:rPr lang="en-GB" sz="2000" spc="130" dirty="0">
                <a:cs typeface="Tahoma"/>
              </a:rPr>
              <a:t> </a:t>
            </a:r>
            <a:r>
              <a:rPr lang="en-GB" sz="2000" spc="15" dirty="0">
                <a:cs typeface="Calibri"/>
              </a:rPr>
              <a:t>50 </a:t>
            </a:r>
            <a:r>
              <a:rPr lang="en-GB" sz="2000" spc="55" dirty="0">
                <a:cs typeface="Calibri"/>
              </a:rPr>
              <a:t> </a:t>
            </a:r>
            <a:r>
              <a:rPr lang="en-GB" sz="2000" spc="15" dirty="0">
                <a:cs typeface="Calibri"/>
              </a:rPr>
              <a:t>52 </a:t>
            </a:r>
            <a:r>
              <a:rPr lang="en-GB" sz="2000" spc="55" dirty="0">
                <a:cs typeface="Calibri"/>
              </a:rPr>
              <a:t> </a:t>
            </a:r>
            <a:r>
              <a:rPr lang="en-GB" sz="2000" spc="15" dirty="0">
                <a:cs typeface="Calibri"/>
              </a:rPr>
              <a:t>45 </a:t>
            </a:r>
            <a:r>
              <a:rPr lang="en-GB" sz="2000" spc="55" dirty="0">
                <a:cs typeface="Calibri"/>
              </a:rPr>
              <a:t> </a:t>
            </a:r>
            <a:r>
              <a:rPr lang="en-GB" sz="2000" spc="15" dirty="0">
                <a:cs typeface="Calibri"/>
              </a:rPr>
              <a:t>43 </a:t>
            </a:r>
            <a:r>
              <a:rPr lang="en-GB" sz="2000" spc="55" dirty="0">
                <a:cs typeface="Calibri"/>
              </a:rPr>
              <a:t> </a:t>
            </a:r>
            <a:r>
              <a:rPr lang="en-GB" sz="2000" spc="15" dirty="0">
                <a:cs typeface="Calibri"/>
              </a:rPr>
              <a:t>49 </a:t>
            </a:r>
            <a:r>
              <a:rPr lang="en-GB" sz="2000" spc="55" dirty="0">
                <a:cs typeface="Calibri"/>
              </a:rPr>
              <a:t> </a:t>
            </a:r>
            <a:r>
              <a:rPr lang="en-GB" sz="2000" spc="125" dirty="0">
                <a:cs typeface="Calibri"/>
              </a:rPr>
              <a:t>4f</a:t>
            </a:r>
            <a:r>
              <a:rPr lang="en-GB" sz="2000" spc="320" dirty="0">
                <a:cs typeface="Calibri"/>
              </a:rPr>
              <a:t> </a:t>
            </a:r>
            <a:r>
              <a:rPr lang="en-GB" sz="2000" spc="15" dirty="0">
                <a:cs typeface="Calibri"/>
              </a:rPr>
              <a:t>55 </a:t>
            </a:r>
            <a:r>
              <a:rPr lang="en-GB" sz="2000" spc="55" dirty="0">
                <a:cs typeface="Calibri"/>
              </a:rPr>
              <a:t> </a:t>
            </a:r>
            <a:r>
              <a:rPr lang="en-GB" sz="2000" spc="15" dirty="0">
                <a:cs typeface="Calibri"/>
              </a:rPr>
              <a:t>53</a:t>
            </a:r>
            <a:r>
              <a:rPr lang="en-GB" sz="2000" dirty="0">
                <a:cs typeface="Calibri"/>
              </a:rPr>
              <a:t> </a:t>
            </a:r>
            <a:r>
              <a:rPr lang="en-GB" sz="2000" spc="-50" dirty="0">
                <a:cs typeface="Tahoma"/>
              </a:rPr>
              <a:t>(hex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for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spc="10" dirty="0">
                <a:cs typeface="Tahoma"/>
              </a:rPr>
              <a:t>PRECIOUS)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endParaRPr lang="en-GB" sz="2000" dirty="0"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lang="en-GB" sz="2000" spc="-80" dirty="0">
                <a:cs typeface="Tahoma"/>
              </a:rPr>
              <a:t>In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Key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box,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type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in:</a:t>
            </a:r>
            <a:r>
              <a:rPr lang="en-GB" sz="2000" spc="135" dirty="0">
                <a:cs typeface="Tahoma"/>
              </a:rPr>
              <a:t> </a:t>
            </a:r>
            <a:r>
              <a:rPr lang="en-GB" sz="2000" spc="5" dirty="0">
                <a:cs typeface="Calibri"/>
              </a:rPr>
              <a:t>4b</a:t>
            </a:r>
            <a:r>
              <a:rPr lang="en-GB" sz="2000" spc="70" dirty="0">
                <a:cs typeface="Calibri"/>
              </a:rPr>
              <a:t> </a:t>
            </a:r>
            <a:r>
              <a:rPr lang="en-GB" sz="2000" spc="15" dirty="0">
                <a:cs typeface="Calibri"/>
              </a:rPr>
              <a:t>41</a:t>
            </a:r>
            <a:r>
              <a:rPr lang="en-GB" sz="2000" spc="60" dirty="0">
                <a:cs typeface="Calibri"/>
              </a:rPr>
              <a:t> </a:t>
            </a:r>
            <a:r>
              <a:rPr lang="en-GB" sz="2000" spc="5" dirty="0">
                <a:cs typeface="Calibri"/>
              </a:rPr>
              <a:t>4d</a:t>
            </a:r>
            <a:r>
              <a:rPr lang="en-GB" sz="2000" spc="70" dirty="0">
                <a:cs typeface="Calibri"/>
              </a:rPr>
              <a:t> </a:t>
            </a:r>
            <a:r>
              <a:rPr lang="en-GB" sz="2000" spc="15" dirty="0">
                <a:cs typeface="Calibri"/>
              </a:rPr>
              <a:t>49</a:t>
            </a:r>
            <a:r>
              <a:rPr lang="en-GB" sz="2000" spc="60" dirty="0">
                <a:cs typeface="Calibri"/>
              </a:rPr>
              <a:t> </a:t>
            </a:r>
            <a:r>
              <a:rPr lang="en-GB" sz="2000" spc="5" dirty="0">
                <a:cs typeface="Calibri"/>
              </a:rPr>
              <a:t>4b</a:t>
            </a:r>
            <a:r>
              <a:rPr lang="en-GB" sz="2000" spc="70" dirty="0">
                <a:cs typeface="Calibri"/>
              </a:rPr>
              <a:t> </a:t>
            </a:r>
            <a:r>
              <a:rPr lang="en-GB" sz="2000" spc="15" dirty="0">
                <a:cs typeface="Calibri"/>
              </a:rPr>
              <a:t>41 </a:t>
            </a:r>
            <a:r>
              <a:rPr lang="en-GB" sz="2000" spc="55" dirty="0">
                <a:cs typeface="Calibri"/>
              </a:rPr>
              <a:t> </a:t>
            </a:r>
            <a:r>
              <a:rPr lang="en-GB" sz="2000" spc="30" dirty="0">
                <a:cs typeface="Calibri"/>
              </a:rPr>
              <a:t>5a </a:t>
            </a:r>
            <a:r>
              <a:rPr lang="en-GB" sz="2000" spc="40" dirty="0">
                <a:cs typeface="Calibri"/>
              </a:rPr>
              <a:t> </a:t>
            </a:r>
            <a:r>
              <a:rPr lang="en-GB" sz="2000" spc="15" dirty="0">
                <a:cs typeface="Calibri"/>
              </a:rPr>
              <a:t>45</a:t>
            </a:r>
            <a:r>
              <a:rPr lang="en-GB" sz="2000" spc="110" dirty="0">
                <a:cs typeface="Calibri"/>
              </a:rPr>
              <a:t> </a:t>
            </a:r>
            <a:r>
              <a:rPr lang="en-GB" sz="2000" spc="-50" dirty="0">
                <a:cs typeface="Tahoma"/>
              </a:rPr>
              <a:t>(hex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for:</a:t>
            </a:r>
            <a:r>
              <a:rPr lang="en-GB" sz="2000" spc="135" dirty="0">
                <a:cs typeface="Tahoma"/>
              </a:rPr>
              <a:t> </a:t>
            </a:r>
            <a:r>
              <a:rPr lang="en-GB" sz="2000" i="1" spc="-5" dirty="0">
                <a:cs typeface="Arial"/>
              </a:rPr>
              <a:t>KAMIKAZE</a:t>
            </a:r>
            <a:r>
              <a:rPr lang="en-GB" sz="2000" i="1" spc="-175" dirty="0">
                <a:cs typeface="Arial"/>
              </a:rPr>
              <a:t> </a:t>
            </a:r>
            <a:r>
              <a:rPr lang="en-GB" sz="2000" dirty="0">
                <a:cs typeface="Tahoma"/>
              </a:rPr>
              <a:t>)</a:t>
            </a: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GB" sz="2000" spc="-15" dirty="0">
                <a:cs typeface="Tahoma"/>
              </a:rPr>
              <a:t>Finally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click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on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-50" dirty="0">
                <a:cs typeface="Arial"/>
              </a:rPr>
              <a:t>Play</a:t>
            </a:r>
            <a:r>
              <a:rPr lang="en-GB" sz="2000" i="1" spc="170" dirty="0">
                <a:cs typeface="Arial"/>
              </a:rPr>
              <a:t> </a:t>
            </a:r>
            <a:r>
              <a:rPr lang="en-GB" sz="2000" spc="-25" dirty="0">
                <a:cs typeface="Tahoma"/>
              </a:rPr>
              <a:t>button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execute</a:t>
            </a:r>
            <a:endParaRPr lang="en-GB" sz="2000" dirty="0">
              <a:cs typeface="Tahoma"/>
            </a:endParaRPr>
          </a:p>
          <a:p>
            <a:pPr marL="457200" indent="-457200">
              <a:buFont typeface="+mj-lt"/>
              <a:buAutoNum type="arabicPeriod"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33918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DES visualisation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E6D91-0A19-6E45-42F9-41F222C6D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24" y="2313202"/>
            <a:ext cx="8611043" cy="3378374"/>
          </a:xfrm>
        </p:spPr>
      </p:pic>
    </p:spTree>
    <p:extLst>
      <p:ext uri="{BB962C8B-B14F-4D97-AF65-F5344CB8AC3E}">
        <p14:creationId xmlns:p14="http://schemas.microsoft.com/office/powerpoint/2010/main" val="101922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DES in CryptTool2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6E10F-D3A9-666A-C970-5216B29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1108075" indent="0">
              <a:lnSpc>
                <a:spcPct val="125299"/>
              </a:lnSpc>
              <a:spcBef>
                <a:spcPts val="100"/>
              </a:spcBef>
              <a:buNone/>
            </a:pPr>
            <a:endParaRPr lang="en-GB" sz="2000" spc="-4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cs typeface="Tahoma"/>
              </a:rPr>
              <a:t>From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30" dirty="0" err="1">
                <a:cs typeface="Arial"/>
              </a:rPr>
              <a:t>CryptTool</a:t>
            </a:r>
            <a:r>
              <a:rPr lang="en-GB" sz="2000" i="1" spc="55" dirty="0">
                <a:cs typeface="Arial"/>
              </a:rPr>
              <a:t> </a:t>
            </a:r>
            <a:r>
              <a:rPr lang="en-GB" sz="2000" i="1" spc="-70" dirty="0">
                <a:cs typeface="Arial"/>
              </a:rPr>
              <a:t>2</a:t>
            </a:r>
            <a:r>
              <a:rPr lang="en-GB" sz="2000" i="1" spc="-50" dirty="0">
                <a:cs typeface="Arial"/>
              </a:rPr>
              <a:t> </a:t>
            </a:r>
            <a:r>
              <a:rPr lang="en-GB" sz="2000" spc="-35" dirty="0">
                <a:cs typeface="Tahoma"/>
              </a:rPr>
              <a:t>startup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60" dirty="0">
                <a:cs typeface="Tahoma"/>
              </a:rPr>
              <a:t>menu,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click</a:t>
            </a:r>
            <a:r>
              <a:rPr lang="en-GB" sz="2000" spc="25" dirty="0">
                <a:cs typeface="Tahoma"/>
              </a:rPr>
              <a:t> </a:t>
            </a:r>
            <a:r>
              <a:rPr lang="en-GB" sz="2000" i="1" spc="-45" dirty="0">
                <a:cs typeface="Arial"/>
              </a:rPr>
              <a:t>Cryptography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GB" sz="2000" spc="-25" dirty="0">
                <a:cs typeface="Tahoma"/>
              </a:rPr>
              <a:t>Then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click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40" dirty="0">
                <a:cs typeface="Arial"/>
              </a:rPr>
              <a:t>Modern</a:t>
            </a:r>
            <a:r>
              <a:rPr lang="en-GB" sz="2000" i="1" spc="70" dirty="0">
                <a:cs typeface="Arial"/>
              </a:rPr>
              <a:t> </a:t>
            </a:r>
            <a:r>
              <a:rPr lang="en-GB" sz="2000" spc="-50" dirty="0">
                <a:cs typeface="Tahoma"/>
              </a:rPr>
              <a:t>and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then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select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40" dirty="0">
                <a:cs typeface="Arial"/>
              </a:rPr>
              <a:t>Symmetric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GB" sz="2000" spc="-20" dirty="0">
                <a:cs typeface="Tahoma"/>
              </a:rPr>
              <a:t>Next</a:t>
            </a:r>
            <a:r>
              <a:rPr lang="en-GB" sz="200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click</a:t>
            </a:r>
            <a:r>
              <a:rPr lang="en-GB" sz="2000" spc="5" dirty="0">
                <a:cs typeface="Tahoma"/>
              </a:rPr>
              <a:t> </a:t>
            </a:r>
            <a:r>
              <a:rPr lang="en-GB" sz="2000" i="1" spc="-75" dirty="0">
                <a:cs typeface="Arial"/>
              </a:rPr>
              <a:t>DES</a:t>
            </a:r>
            <a:r>
              <a:rPr lang="en-GB" sz="2000" i="1" spc="45" dirty="0">
                <a:cs typeface="Arial"/>
              </a:rPr>
              <a:t> </a:t>
            </a:r>
            <a:r>
              <a:rPr lang="en-GB" sz="2000" i="1" spc="-60" dirty="0">
                <a:cs typeface="Arial"/>
              </a:rPr>
              <a:t>Cipher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endParaRPr lang="en-GB" sz="20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spc="-80" dirty="0">
                <a:cs typeface="Tahoma"/>
              </a:rPr>
              <a:t>In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Plaintext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box,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type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in:</a:t>
            </a:r>
            <a:r>
              <a:rPr lang="en-GB" sz="2000" spc="130" dirty="0">
                <a:cs typeface="Tahoma"/>
              </a:rPr>
              <a:t> </a:t>
            </a:r>
            <a:r>
              <a:rPr lang="en-GB" sz="2000" spc="-5" dirty="0">
                <a:cs typeface="Calibri"/>
              </a:rPr>
              <a:t>ROSES</a:t>
            </a:r>
            <a:r>
              <a:rPr lang="en-GB" sz="2000" spc="80" dirty="0">
                <a:cs typeface="Calibri"/>
              </a:rPr>
              <a:t> </a:t>
            </a:r>
            <a:r>
              <a:rPr lang="en-GB" sz="2000" spc="-20" dirty="0">
                <a:cs typeface="Calibri"/>
              </a:rPr>
              <a:t>ARE</a:t>
            </a:r>
            <a:r>
              <a:rPr lang="en-GB" sz="2000" spc="320" dirty="0">
                <a:cs typeface="Calibri"/>
              </a:rPr>
              <a:t> </a:t>
            </a:r>
            <a:r>
              <a:rPr lang="en-GB" sz="2000" spc="-35" dirty="0">
                <a:cs typeface="Calibri"/>
              </a:rPr>
              <a:t>RED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endParaRPr lang="en-GB" sz="2000" dirty="0">
              <a:cs typeface="Calibri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GB" sz="2000" spc="-80" dirty="0">
                <a:cs typeface="Tahoma"/>
              </a:rPr>
              <a:t>In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Key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box,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type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in:</a:t>
            </a:r>
            <a:r>
              <a:rPr lang="en-GB" sz="2000" spc="135" dirty="0">
                <a:cs typeface="Tahoma"/>
              </a:rPr>
              <a:t> </a:t>
            </a:r>
            <a:r>
              <a:rPr lang="en-GB" sz="2000" spc="5" dirty="0">
                <a:cs typeface="Calibri"/>
              </a:rPr>
              <a:t>4b</a:t>
            </a:r>
            <a:r>
              <a:rPr lang="en-GB" sz="2000" spc="70" dirty="0">
                <a:cs typeface="Calibri"/>
              </a:rPr>
              <a:t> </a:t>
            </a:r>
            <a:r>
              <a:rPr lang="en-GB" sz="2000" spc="15" dirty="0">
                <a:cs typeface="Calibri"/>
              </a:rPr>
              <a:t>41</a:t>
            </a:r>
            <a:r>
              <a:rPr lang="en-GB" sz="2000" spc="60" dirty="0">
                <a:cs typeface="Calibri"/>
              </a:rPr>
              <a:t> </a:t>
            </a:r>
            <a:r>
              <a:rPr lang="en-GB" sz="2000" spc="5" dirty="0">
                <a:cs typeface="Calibri"/>
              </a:rPr>
              <a:t>4d</a:t>
            </a:r>
            <a:r>
              <a:rPr lang="en-GB" sz="2000" spc="70" dirty="0">
                <a:cs typeface="Calibri"/>
              </a:rPr>
              <a:t> </a:t>
            </a:r>
            <a:r>
              <a:rPr lang="en-GB" sz="2000" spc="15" dirty="0">
                <a:cs typeface="Calibri"/>
              </a:rPr>
              <a:t>49</a:t>
            </a:r>
            <a:r>
              <a:rPr lang="en-GB" sz="2000" spc="60" dirty="0">
                <a:cs typeface="Calibri"/>
              </a:rPr>
              <a:t> </a:t>
            </a:r>
            <a:r>
              <a:rPr lang="en-GB" sz="2000" spc="5" dirty="0">
                <a:cs typeface="Calibri"/>
              </a:rPr>
              <a:t>4b</a:t>
            </a:r>
            <a:r>
              <a:rPr lang="en-GB" sz="2000" spc="70" dirty="0">
                <a:cs typeface="Calibri"/>
              </a:rPr>
              <a:t> </a:t>
            </a:r>
            <a:r>
              <a:rPr lang="en-GB" sz="2000" spc="15" dirty="0">
                <a:cs typeface="Calibri"/>
              </a:rPr>
              <a:t>41 </a:t>
            </a:r>
            <a:r>
              <a:rPr lang="en-GB" sz="2000" spc="55" dirty="0">
                <a:cs typeface="Calibri"/>
              </a:rPr>
              <a:t> </a:t>
            </a:r>
            <a:r>
              <a:rPr lang="en-GB" sz="2000" spc="30" dirty="0">
                <a:cs typeface="Calibri"/>
              </a:rPr>
              <a:t>5a </a:t>
            </a:r>
            <a:r>
              <a:rPr lang="en-GB" sz="2000" spc="40" dirty="0">
                <a:cs typeface="Calibri"/>
              </a:rPr>
              <a:t> </a:t>
            </a:r>
            <a:r>
              <a:rPr lang="en-GB" sz="2000" spc="15" dirty="0">
                <a:cs typeface="Calibri"/>
              </a:rPr>
              <a:t>45</a:t>
            </a:r>
            <a:r>
              <a:rPr lang="en-GB" sz="2000" spc="110" dirty="0">
                <a:cs typeface="Calibri"/>
              </a:rPr>
              <a:t> </a:t>
            </a:r>
            <a:r>
              <a:rPr lang="en-GB" sz="2000" spc="-50" dirty="0">
                <a:cs typeface="Tahoma"/>
              </a:rPr>
              <a:t>(hex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for:</a:t>
            </a:r>
            <a:r>
              <a:rPr lang="en-GB" sz="2000" spc="135" dirty="0">
                <a:cs typeface="Tahoma"/>
              </a:rPr>
              <a:t> </a:t>
            </a:r>
            <a:r>
              <a:rPr lang="en-GB" sz="2000" i="1" spc="-5" dirty="0">
                <a:cs typeface="Arial"/>
              </a:rPr>
              <a:t>KAMIKAZE</a:t>
            </a:r>
            <a:r>
              <a:rPr lang="en-GB" sz="2000" i="1" spc="-175" dirty="0">
                <a:cs typeface="Arial"/>
              </a:rPr>
              <a:t> </a:t>
            </a:r>
            <a:r>
              <a:rPr lang="en-GB" sz="2000" dirty="0">
                <a:cs typeface="Tahoma"/>
              </a:rPr>
              <a:t>)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spc="-15" dirty="0">
                <a:cs typeface="Tahoma"/>
              </a:rPr>
              <a:t>Finally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click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on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i="1" spc="-50" dirty="0">
                <a:cs typeface="Arial"/>
              </a:rPr>
              <a:t>Play</a:t>
            </a:r>
            <a:r>
              <a:rPr lang="en-GB" sz="2000" i="1" spc="170" dirty="0">
                <a:cs typeface="Arial"/>
              </a:rPr>
              <a:t> </a:t>
            </a:r>
            <a:r>
              <a:rPr lang="en-GB" sz="2000" spc="-25" dirty="0">
                <a:cs typeface="Tahoma"/>
              </a:rPr>
              <a:t>button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execute</a:t>
            </a:r>
            <a:endParaRPr lang="en-GB" sz="2000" dirty="0"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spc="-10" dirty="0"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spc="-10" dirty="0"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dirty="0">
              <a:cs typeface="Tahoma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99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Simplified 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6E10F-D3A9-666A-C970-5216B29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1108075" indent="0">
              <a:lnSpc>
                <a:spcPct val="125299"/>
              </a:lnSpc>
              <a:spcBef>
                <a:spcPts val="100"/>
              </a:spcBef>
              <a:buNone/>
            </a:pPr>
            <a:endParaRPr lang="en-GB" sz="2000" spc="-4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000" spc="-2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000" spc="-25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2000" spc="-25" dirty="0">
              <a:cs typeface="Tahoma"/>
            </a:endParaRPr>
          </a:p>
          <a:p>
            <a:pPr marL="12700" marR="5080">
              <a:lnSpc>
                <a:spcPct val="113199"/>
              </a:lnSpc>
              <a:spcBef>
                <a:spcPts val="100"/>
              </a:spcBef>
            </a:pPr>
            <a:r>
              <a:rPr lang="en-GB" sz="2000" spc="-55" dirty="0">
                <a:cs typeface="Tahoma"/>
              </a:rPr>
              <a:t>Uses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the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same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0" dirty="0">
                <a:cs typeface="Tahoma"/>
              </a:rPr>
              <a:t>steps/components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65" dirty="0">
                <a:cs typeface="Tahoma"/>
              </a:rPr>
              <a:t>as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regular</a:t>
            </a:r>
            <a:r>
              <a:rPr lang="en-GB" sz="2000" spc="20" dirty="0">
                <a:cs typeface="Tahoma"/>
              </a:rPr>
              <a:t> DES </a:t>
            </a:r>
            <a:r>
              <a:rPr lang="en-GB" sz="2000" spc="-33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Key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differences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lie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5" dirty="0">
                <a:cs typeface="Tahoma"/>
              </a:rPr>
              <a:t>in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terms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of:</a:t>
            </a:r>
            <a:endParaRPr lang="en-GB" sz="2000" dirty="0">
              <a:cs typeface="Tahoma"/>
            </a:endParaRPr>
          </a:p>
          <a:p>
            <a:pPr marL="746760" marR="91440" lvl="1">
              <a:lnSpc>
                <a:spcPct val="100000"/>
              </a:lnSpc>
              <a:spcBef>
                <a:spcPts val="175"/>
              </a:spcBef>
            </a:pPr>
            <a:r>
              <a:rPr lang="en-GB" sz="2000" spc="5" dirty="0">
                <a:cs typeface="Tahoma"/>
              </a:rPr>
              <a:t>Block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size:</a:t>
            </a:r>
            <a:r>
              <a:rPr lang="en-GB" sz="2000" spc="13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Blocks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of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12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bits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instead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of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64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bits </a:t>
            </a:r>
            <a:r>
              <a:rPr lang="en-GB" sz="2000" spc="-300" dirty="0">
                <a:cs typeface="Tahoma"/>
              </a:rPr>
              <a:t> </a:t>
            </a:r>
            <a:r>
              <a:rPr lang="en-GB" sz="2000" spc="-10" dirty="0">
                <a:cs typeface="Tahoma"/>
              </a:rPr>
              <a:t>Key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size:</a:t>
            </a:r>
            <a:r>
              <a:rPr lang="en-GB" sz="2000" spc="130" dirty="0">
                <a:cs typeface="Tahoma"/>
              </a:rPr>
              <a:t> </a:t>
            </a:r>
          </a:p>
          <a:p>
            <a:pPr marL="746760" marR="91440" lvl="1">
              <a:lnSpc>
                <a:spcPct val="100000"/>
              </a:lnSpc>
              <a:spcBef>
                <a:spcPts val="175"/>
              </a:spcBef>
            </a:pPr>
            <a:r>
              <a:rPr lang="en-GB" sz="2000" spc="-15" dirty="0">
                <a:cs typeface="Tahoma"/>
              </a:rPr>
              <a:t>Only</a:t>
            </a:r>
            <a:r>
              <a:rPr lang="en-GB" sz="2000" spc="10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9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bits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5" dirty="0">
                <a:cs typeface="Tahoma"/>
              </a:rPr>
              <a:t>instead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30" dirty="0">
                <a:cs typeface="Tahoma"/>
              </a:rPr>
              <a:t>of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50" dirty="0">
                <a:cs typeface="Tahoma"/>
              </a:rPr>
              <a:t>56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20" dirty="0">
                <a:cs typeface="Tahoma"/>
              </a:rPr>
              <a:t>bits</a:t>
            </a:r>
          </a:p>
          <a:p>
            <a:pPr marL="746760" marR="91440" lvl="1">
              <a:lnSpc>
                <a:spcPct val="100000"/>
              </a:lnSpc>
              <a:spcBef>
                <a:spcPts val="175"/>
              </a:spcBef>
            </a:pPr>
            <a:endParaRPr lang="en-GB" sz="2000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en-GB" sz="2000" spc="-60" dirty="0">
                <a:cs typeface="Tahoma"/>
              </a:rPr>
              <a:t>Intended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15" dirty="0">
                <a:cs typeface="Tahoma"/>
              </a:rPr>
              <a:t>to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55" dirty="0">
                <a:cs typeface="Tahoma"/>
              </a:rPr>
              <a:t>be</a:t>
            </a:r>
            <a:r>
              <a:rPr lang="en-GB" sz="2000" spc="20" dirty="0">
                <a:cs typeface="Tahoma"/>
              </a:rPr>
              <a:t> </a:t>
            </a:r>
            <a:r>
              <a:rPr lang="en-GB" sz="2000" spc="-70" dirty="0">
                <a:cs typeface="Tahoma"/>
              </a:rPr>
              <a:t>used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spc="-45" dirty="0">
                <a:cs typeface="Tahoma"/>
              </a:rPr>
              <a:t>for</a:t>
            </a:r>
            <a:r>
              <a:rPr lang="en-GB" sz="2000" spc="15" dirty="0">
                <a:cs typeface="Tahoma"/>
              </a:rPr>
              <a:t> </a:t>
            </a:r>
            <a:r>
              <a:rPr lang="en-GB" sz="2000" i="1" spc="-45" dirty="0">
                <a:solidFill>
                  <a:srgbClr val="FF0000"/>
                </a:solidFill>
                <a:cs typeface="Arial"/>
              </a:rPr>
              <a:t>experimental</a:t>
            </a:r>
            <a:r>
              <a:rPr lang="en-GB" sz="2000" i="1" spc="55" dirty="0">
                <a:solidFill>
                  <a:srgbClr val="FF0000"/>
                </a:solidFill>
                <a:cs typeface="Arial"/>
              </a:rPr>
              <a:t> </a:t>
            </a:r>
            <a:r>
              <a:rPr lang="en-GB" sz="2000" spc="-55" dirty="0">
                <a:cs typeface="Tahoma"/>
              </a:rPr>
              <a:t>purposes</a:t>
            </a:r>
            <a:endParaRPr lang="en-GB" sz="2000" dirty="0"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spc="-10" dirty="0"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spc="-10" dirty="0"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dirty="0">
              <a:cs typeface="Tahoma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2406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F038-D351-55F4-3739-AC5DAA33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SDES in CryptTool2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6E10F-D3A9-666A-C970-5216B29C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190"/>
              </a:spcBef>
              <a:buNone/>
            </a:pPr>
            <a:endParaRPr lang="en-GB" sz="2000" spc="-1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GB" sz="2000" spc="-35" dirty="0">
                <a:latin typeface="Tahoma"/>
                <a:cs typeface="Tahoma"/>
              </a:rPr>
              <a:t>From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the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i="1" spc="-30" dirty="0" err="1">
                <a:latin typeface="Arial"/>
                <a:cs typeface="Arial"/>
              </a:rPr>
              <a:t>CryptTool</a:t>
            </a:r>
            <a:r>
              <a:rPr lang="en-GB" sz="2000" i="1" spc="55" dirty="0">
                <a:latin typeface="Arial"/>
                <a:cs typeface="Arial"/>
              </a:rPr>
              <a:t> </a:t>
            </a:r>
            <a:r>
              <a:rPr lang="en-GB" sz="2000" i="1" spc="-70" dirty="0">
                <a:latin typeface="Arial"/>
                <a:cs typeface="Arial"/>
              </a:rPr>
              <a:t>2</a:t>
            </a:r>
            <a:r>
              <a:rPr lang="en-GB" sz="2000" i="1" spc="180" dirty="0">
                <a:latin typeface="Arial"/>
                <a:cs typeface="Arial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startup</a:t>
            </a:r>
            <a:r>
              <a:rPr lang="en-GB" sz="2000" spc="25" dirty="0">
                <a:latin typeface="Tahoma"/>
                <a:cs typeface="Tahoma"/>
              </a:rPr>
              <a:t> </a:t>
            </a:r>
            <a:r>
              <a:rPr lang="en-GB" sz="2000" spc="-60" dirty="0">
                <a:latin typeface="Tahoma"/>
                <a:cs typeface="Tahoma"/>
              </a:rPr>
              <a:t>menu,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click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i="1" spc="-45" dirty="0">
                <a:latin typeface="Arial"/>
                <a:cs typeface="Arial"/>
              </a:rPr>
              <a:t>Cryptography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lang="en-GB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GB" sz="2000" spc="-25" dirty="0">
                <a:latin typeface="Tahoma"/>
                <a:cs typeface="Tahoma"/>
              </a:rPr>
              <a:t>Then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click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i="1" spc="-40" dirty="0">
                <a:latin typeface="Arial"/>
                <a:cs typeface="Arial"/>
              </a:rPr>
              <a:t>Modern</a:t>
            </a:r>
            <a:r>
              <a:rPr lang="en-GB" sz="2000" i="1" spc="70" dirty="0">
                <a:latin typeface="Arial"/>
                <a:cs typeface="Arial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and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then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select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i="1" spc="-40" dirty="0">
                <a:latin typeface="Arial"/>
                <a:cs typeface="Arial"/>
              </a:rPr>
              <a:t>Symmetric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endParaRPr lang="en-GB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GB" sz="2000" spc="-20" dirty="0">
                <a:latin typeface="Tahoma"/>
                <a:cs typeface="Tahoma"/>
              </a:rPr>
              <a:t>Next</a:t>
            </a:r>
            <a:r>
              <a:rPr lang="en-GB" sz="2000" spc="-10" dirty="0">
                <a:latin typeface="Tahoma"/>
                <a:cs typeface="Tahoma"/>
              </a:rPr>
              <a:t> click</a:t>
            </a:r>
            <a:r>
              <a:rPr lang="en-GB" sz="2000" spc="-5" dirty="0">
                <a:latin typeface="Tahoma"/>
                <a:cs typeface="Tahoma"/>
              </a:rPr>
              <a:t> </a:t>
            </a:r>
            <a:r>
              <a:rPr lang="en-GB" sz="2000" i="1" spc="-90" dirty="0">
                <a:latin typeface="Arial"/>
                <a:cs typeface="Arial"/>
              </a:rPr>
              <a:t>SDES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endParaRPr lang="en-GB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spc="-80" dirty="0">
                <a:latin typeface="Tahoma"/>
                <a:cs typeface="Tahoma"/>
              </a:rPr>
              <a:t>In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the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Plaintext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box,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type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in:</a:t>
            </a:r>
            <a:r>
              <a:rPr lang="en-GB" sz="2000" spc="130" dirty="0">
                <a:latin typeface="Tahoma"/>
                <a:cs typeface="Tahoma"/>
              </a:rPr>
              <a:t> </a:t>
            </a:r>
            <a:r>
              <a:rPr lang="en-GB" sz="2000" spc="-5" dirty="0">
                <a:latin typeface="Calibri"/>
                <a:cs typeface="Calibri"/>
              </a:rPr>
              <a:t>ROSES</a:t>
            </a:r>
            <a:r>
              <a:rPr lang="en-GB" sz="2000" spc="80" dirty="0">
                <a:latin typeface="Calibri"/>
                <a:cs typeface="Calibri"/>
              </a:rPr>
              <a:t> </a:t>
            </a:r>
            <a:r>
              <a:rPr lang="en-GB" sz="2000" spc="-20" dirty="0">
                <a:latin typeface="Calibri"/>
                <a:cs typeface="Calibri"/>
              </a:rPr>
              <a:t>ARE</a:t>
            </a:r>
            <a:r>
              <a:rPr lang="en-GB" sz="2000" spc="320" dirty="0">
                <a:latin typeface="Calibri"/>
                <a:cs typeface="Calibri"/>
              </a:rPr>
              <a:t> </a:t>
            </a:r>
            <a:r>
              <a:rPr lang="en-GB" sz="2000" spc="-35" dirty="0">
                <a:latin typeface="Calibri"/>
                <a:cs typeface="Calibri"/>
              </a:rPr>
              <a:t>RED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endParaRPr lang="en-GB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GB" sz="2000" spc="-80" dirty="0">
                <a:latin typeface="Tahoma"/>
                <a:cs typeface="Tahoma"/>
              </a:rPr>
              <a:t>In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the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Key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box,</a:t>
            </a:r>
            <a:r>
              <a:rPr lang="en-GB" sz="2000" spc="5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type</a:t>
            </a:r>
            <a:r>
              <a:rPr lang="en-GB" sz="2000" spc="10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in:</a:t>
            </a:r>
            <a:r>
              <a:rPr lang="en-GB" sz="2000" spc="130" dirty="0">
                <a:latin typeface="Tahoma"/>
                <a:cs typeface="Tahoma"/>
              </a:rPr>
              <a:t> </a:t>
            </a:r>
            <a:r>
              <a:rPr lang="en-GB" sz="2000" spc="15" dirty="0">
                <a:latin typeface="Calibri"/>
                <a:cs typeface="Calibri"/>
              </a:rPr>
              <a:t>0101000001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endParaRPr lang="en-GB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lang="en-GB" sz="2000" spc="-15" dirty="0">
                <a:latin typeface="Tahoma"/>
                <a:cs typeface="Tahoma"/>
              </a:rPr>
              <a:t>Finally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10" dirty="0">
                <a:latin typeface="Tahoma"/>
                <a:cs typeface="Tahoma"/>
              </a:rPr>
              <a:t>click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on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the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i="1" spc="-50" dirty="0">
                <a:latin typeface="Arial"/>
                <a:cs typeface="Arial"/>
              </a:rPr>
              <a:t>Play</a:t>
            </a:r>
            <a:r>
              <a:rPr lang="en-GB" sz="2000" i="1" spc="170" dirty="0">
                <a:latin typeface="Arial"/>
                <a:cs typeface="Arial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button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15" dirty="0">
                <a:latin typeface="Tahoma"/>
                <a:cs typeface="Tahoma"/>
              </a:rPr>
              <a:t>to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execute</a:t>
            </a:r>
            <a:endParaRPr lang="en-GB" sz="2000" dirty="0">
              <a:latin typeface="Tahoma"/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190"/>
              </a:spcBef>
            </a:pPr>
            <a:endParaRPr lang="en-GB" sz="2000" dirty="0">
              <a:latin typeface="Tahoma"/>
              <a:cs typeface="Tahoma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3110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2925</TotalTime>
  <Words>636</Words>
  <Application>Microsoft Office PowerPoint</Application>
  <PresentationFormat>Widescreen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Consolas</vt:lpstr>
      <vt:lpstr>Tahoma</vt:lpstr>
      <vt:lpstr>Office Theme</vt:lpstr>
      <vt:lpstr>Week 4 Practical: DES</vt:lpstr>
      <vt:lpstr>Overview</vt:lpstr>
      <vt:lpstr>Recap</vt:lpstr>
      <vt:lpstr>DES</vt:lpstr>
      <vt:lpstr>DES visualisation </vt:lpstr>
      <vt:lpstr>DES visualisation</vt:lpstr>
      <vt:lpstr>DES in CryptTool2</vt:lpstr>
      <vt:lpstr>Simplified DES</vt:lpstr>
      <vt:lpstr>SDES in CryptTool2</vt:lpstr>
      <vt:lpstr>SDES in CryptTool2</vt:lpstr>
      <vt:lpstr>3DES on CryptTool2 </vt:lpstr>
      <vt:lpstr>3DES in CryptTool2</vt:lpstr>
      <vt:lpstr>Exercise</vt:lpstr>
      <vt:lpstr>Python and Cryptography</vt:lpstr>
      <vt:lpstr>Overview</vt:lpstr>
      <vt:lpstr>DES in python</vt:lpstr>
      <vt:lpstr>Exercise</vt:lpstr>
      <vt:lpstr>Recap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COX, Joe</dc:creator>
  <cp:lastModifiedBy>Kadkhodazadeh, Mohammad</cp:lastModifiedBy>
  <cp:revision>2</cp:revision>
  <dcterms:created xsi:type="dcterms:W3CDTF">2024-09-18T22:03:57Z</dcterms:created>
  <dcterms:modified xsi:type="dcterms:W3CDTF">2024-10-18T19:50:15Z</dcterms:modified>
</cp:coreProperties>
</file>