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1215-4C99-6D35-65C7-383FA1F98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7433-7971-7DE9-D170-C3A360F6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11D9-A865-0648-7A52-CCBB1645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DC82-35D9-2F15-B30E-57CF56F4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847C-2208-5666-7AED-02645654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5CBB-DE07-128D-1952-0B384CE4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02055-4FBD-2E8F-C8B7-74BBA841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4DD6-6FB9-C879-3727-C561A801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927B-EAA4-3B89-78BC-41681CD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4DBA-5F1A-9F43-0C7E-1FFA9BC5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C4C94-69B8-8BB4-158E-CCB7D4B4C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512F-0F07-7222-9817-46C4ED02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39E9-519B-DB85-52C6-E9DCCD8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7EC1-898B-83AE-7EF3-5C76ACE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1892-183A-E00D-48D2-984F24FA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4A92-C82D-087E-5F18-24AED42E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E764-BF53-9E2D-A014-93A08311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8D5D-DB9C-E9B8-12B9-A977135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E179-6BAE-DAFF-B380-ABF2F175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2B21-7D7F-3BD9-D464-016BF0FF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7749-3FFC-66A6-E895-58380DF9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C9D9-CDDB-9054-1268-0243527D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EA96-CA94-1D9B-5056-FB189B49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1A88-18AC-E94E-0521-613D1A1D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9B7-AB37-0388-00F2-3324A478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7BD9-251C-F85D-C211-30EED6F9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D5DD-13F7-1420-5096-0B64BDFBF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8B83-320D-AA90-AD5B-C56404CCC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A22F-ABEB-1B0F-5127-BEED058A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D6E33-45A9-9EC0-3162-8F4F20B6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2300-C8B0-ED01-FEDF-2DBC3602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8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919E-0AAF-AB68-5312-2333BD85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0962-DDCC-0C9B-69C5-AF6180A4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3E7F-9346-DA19-9945-E150803B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01FBB-02F4-113D-5DE4-1FB2C0AA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CE375-20D5-11DA-EEA6-DC76E2408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181A0-868F-0B51-D7C4-B8ECC45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86613-9E2E-5A2E-D4D2-AAC1E1F8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12BA8-450A-19E6-19E0-F8A1436E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B91D-C6AD-2B6B-20F8-42E846F5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CFE12-F031-1646-2F49-0CAF4EA9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DEC53-CB23-2D88-55BD-1C0F027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3EDA6-0FE5-B483-AE73-F3FF5839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ECAA5-30D3-E421-7F26-55F938D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11ACF-0A76-CB7F-808F-9D5E085D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FB26A-B9D3-9784-5742-AEC1DA92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01E-B4D3-6C8A-CFE5-85E6BB57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564F-F1C0-B910-3DC5-CA4EE507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67A36-95D3-FA21-A236-0AE1D758C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3759-9FB3-3BC6-24FB-F77CED0D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8E2A-67F3-1218-0605-113605C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11E5-0003-0592-C686-2025E284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514F-E429-E0DE-4345-01F473B9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DE50F-C97E-5D3F-C0A4-CBB9A811B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CABCE-3C7B-2EC4-D00D-02483A2D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E7C8-3CA3-6904-4AA5-C0A4CF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28EC-F993-0550-3897-3897B641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94C3-1A07-D085-D4EF-7D78EFFA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56F5B-E1FF-B5F9-8389-34C14A92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F85D-5C64-C946-2211-A481E4C2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595E-C99E-235B-B533-A0CBC8762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E8EA-2700-7071-2EE7-FB5E908A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AD39-2A86-BE13-3FCF-A6DC05507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B118-0972-863B-E6BC-C787FAE6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072"/>
            <a:ext cx="9144000" cy="2387600"/>
          </a:xfrm>
        </p:spPr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5D54B-D1CB-8B89-661B-8300776D1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07A6-B5F7-48C2-B41E-FEBD5462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F825-3F28-8BC3-267F-3DE593BA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Dependency Inversion Principle (DIP) states that high-level modules should not depend on low-level modules; both should depend on abstractions. Abstractions should not depend on details. Details should depend upon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4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1D61-1A10-554D-B907-95E16CF3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B922-5E31-B1FF-93FC-934F51B1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Client: Your main class/code that runs the high-level module.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High-Level Modules: Interface/Abstraction that your client uses.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Low-Level Modules: Details of your interfaces/abstraction.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171717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171717"/>
                </a:solidFill>
                <a:latin typeface="-apple-system"/>
              </a:rPr>
              <a:t>Example :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Client: You as the person driving the car.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High-Level Modules: The steering wheel and the gas/brake peddles.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Low-Level Modules: Engine</a:t>
            </a: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79EA-9081-43F7-881D-461E42A4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88FFB-8A62-4D20-B670-5DB69BCC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Zenject</a:t>
            </a:r>
            <a:r>
              <a:rPr lang="en-US" dirty="0"/>
              <a:t> Playlist : https://youtube.com/playlist?list=PLKERDLXpXl_jNJPY2czQcfPXW4BJaGZc_</a:t>
            </a:r>
          </a:p>
        </p:txBody>
      </p:sp>
    </p:spTree>
    <p:extLst>
      <p:ext uri="{BB962C8B-B14F-4D97-AF65-F5344CB8AC3E}">
        <p14:creationId xmlns:p14="http://schemas.microsoft.com/office/powerpoint/2010/main" val="23300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Dependency Inversion</vt:lpstr>
      <vt:lpstr>PowerPoint Presentation</vt:lpstr>
      <vt:lpstr>PowerPoint Presentation</vt:lpstr>
      <vt:lpstr>Resources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Inversion</dc:title>
  <dc:creator>Mahdi Khajoo</dc:creator>
  <cp:lastModifiedBy>ASUS</cp:lastModifiedBy>
  <cp:revision>2</cp:revision>
  <dcterms:created xsi:type="dcterms:W3CDTF">2022-06-12T03:55:18Z</dcterms:created>
  <dcterms:modified xsi:type="dcterms:W3CDTF">2022-06-12T09:28:44Z</dcterms:modified>
</cp:coreProperties>
</file>