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.xml" ContentType="application/vnd.openxmlformats-officedocument.presentationml.notesSlide+xml"/>
  <Override PartName="/ppt/ink/ink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527" r:id="rId3"/>
    <p:sldId id="664" r:id="rId4"/>
    <p:sldId id="663" r:id="rId5"/>
    <p:sldId id="660" r:id="rId6"/>
    <p:sldId id="661" r:id="rId7"/>
    <p:sldId id="549" r:id="rId8"/>
    <p:sldId id="550" r:id="rId9"/>
    <p:sldId id="515" r:id="rId10"/>
    <p:sldId id="545" r:id="rId11"/>
    <p:sldId id="662" r:id="rId12"/>
    <p:sldId id="516" r:id="rId13"/>
    <p:sldId id="520" r:id="rId14"/>
    <p:sldId id="348" r:id="rId15"/>
    <p:sldId id="37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80519" autoAdjust="0"/>
  </p:normalViewPr>
  <p:slideViewPr>
    <p:cSldViewPr>
      <p:cViewPr varScale="1">
        <p:scale>
          <a:sx n="93" d="100"/>
          <a:sy n="93" d="100"/>
        </p:scale>
        <p:origin x="759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Godbole" userId="b2cb51f8fbf2a24a" providerId="LiveId" clId="{425BCC87-8849-46CB-8BC8-3A24C6177634}"/>
    <pc:docChg chg="delSld">
      <pc:chgData name="Vinita Godbole" userId="b2cb51f8fbf2a24a" providerId="LiveId" clId="{425BCC87-8849-46CB-8BC8-3A24C6177634}" dt="2023-09-11T19:09:04.618" v="0" actId="47"/>
      <pc:docMkLst>
        <pc:docMk/>
      </pc:docMkLst>
      <pc:sldChg chg="del">
        <pc:chgData name="Vinita Godbole" userId="b2cb51f8fbf2a24a" providerId="LiveId" clId="{425BCC87-8849-46CB-8BC8-3A24C6177634}" dt="2023-09-11T19:09:04.618" v="0" actId="47"/>
        <pc:sldMkLst>
          <pc:docMk/>
          <pc:sldMk cId="249853189" sldId="664"/>
        </pc:sldMkLst>
      </pc:sldChg>
    </pc:docChg>
  </pc:docChgLst>
  <pc:docChgLst>
    <pc:chgData name="Vinita Godbole" userId="b2cb51f8fbf2a24a" providerId="LiveId" clId="{14499B21-7C1E-4C48-AD93-0AAB3E2D9214}"/>
    <pc:docChg chg="undo custSel addSld delSld modSld">
      <pc:chgData name="Vinita Godbole" userId="b2cb51f8fbf2a24a" providerId="LiveId" clId="{14499B21-7C1E-4C48-AD93-0AAB3E2D9214}" dt="2023-02-07T05:30:41.903" v="207" actId="6549"/>
      <pc:docMkLst>
        <pc:docMk/>
      </pc:docMkLst>
      <pc:sldChg chg="modSp add mod">
        <pc:chgData name="Vinita Godbole" userId="b2cb51f8fbf2a24a" providerId="LiveId" clId="{14499B21-7C1E-4C48-AD93-0AAB3E2D9214}" dt="2023-02-07T05:30:41.903" v="207" actId="6549"/>
        <pc:sldMkLst>
          <pc:docMk/>
          <pc:sldMk cId="1121557165" sldId="527"/>
        </pc:sldMkLst>
        <pc:spChg chg="mod">
          <ac:chgData name="Vinita Godbole" userId="b2cb51f8fbf2a24a" providerId="LiveId" clId="{14499B21-7C1E-4C48-AD93-0AAB3E2D9214}" dt="2023-02-06T05:46:00.280" v="69" actId="6549"/>
          <ac:spMkLst>
            <pc:docMk/>
            <pc:sldMk cId="1121557165" sldId="527"/>
            <ac:spMk id="2" creationId="{536E3CF0-0C02-49EC-B13B-0B0A6CD7FEA2}"/>
          </ac:spMkLst>
        </pc:spChg>
        <pc:spChg chg="mod">
          <ac:chgData name="Vinita Godbole" userId="b2cb51f8fbf2a24a" providerId="LiveId" clId="{14499B21-7C1E-4C48-AD93-0AAB3E2D9214}" dt="2023-02-07T05:30:41.903" v="207" actId="6549"/>
          <ac:spMkLst>
            <pc:docMk/>
            <pc:sldMk cId="1121557165" sldId="527"/>
            <ac:spMk id="3" creationId="{FC43E524-AA60-4478-A3A9-50992233627A}"/>
          </ac:spMkLst>
        </pc:spChg>
      </pc:sldChg>
      <pc:sldChg chg="del">
        <pc:chgData name="Vinita Godbole" userId="b2cb51f8fbf2a24a" providerId="LiveId" clId="{14499B21-7C1E-4C48-AD93-0AAB3E2D9214}" dt="2023-02-06T05:45:35.509" v="47" actId="47"/>
        <pc:sldMkLst>
          <pc:docMk/>
          <pc:sldMk cId="1737242635" sldId="527"/>
        </pc:sldMkLst>
      </pc:sldChg>
      <pc:sldChg chg="del">
        <pc:chgData name="Vinita Godbole" userId="b2cb51f8fbf2a24a" providerId="LiveId" clId="{14499B21-7C1E-4C48-AD93-0AAB3E2D9214}" dt="2023-02-06T05:40:04.614" v="10" actId="47"/>
        <pc:sldMkLst>
          <pc:docMk/>
          <pc:sldMk cId="1202272977" sldId="546"/>
        </pc:sldMkLst>
      </pc:sldChg>
      <pc:sldChg chg="del">
        <pc:chgData name="Vinita Godbole" userId="b2cb51f8fbf2a24a" providerId="LiveId" clId="{14499B21-7C1E-4C48-AD93-0AAB3E2D9214}" dt="2023-02-06T05:39:44.826" v="0" actId="47"/>
        <pc:sldMkLst>
          <pc:docMk/>
          <pc:sldMk cId="377761891" sldId="547"/>
        </pc:sldMkLst>
      </pc:sldChg>
      <pc:sldChg chg="modSp mod">
        <pc:chgData name="Vinita Godbole" userId="b2cb51f8fbf2a24a" providerId="LiveId" clId="{14499B21-7C1E-4C48-AD93-0AAB3E2D9214}" dt="2023-02-06T14:00:07.432" v="73" actId="6549"/>
        <pc:sldMkLst>
          <pc:docMk/>
          <pc:sldMk cId="1948754135" sldId="663"/>
        </pc:sldMkLst>
        <pc:spChg chg="mod">
          <ac:chgData name="Vinita Godbole" userId="b2cb51f8fbf2a24a" providerId="LiveId" clId="{14499B21-7C1E-4C48-AD93-0AAB3E2D9214}" dt="2023-02-06T05:39:58.183" v="9" actId="20577"/>
          <ac:spMkLst>
            <pc:docMk/>
            <pc:sldMk cId="1948754135" sldId="663"/>
            <ac:spMk id="2" creationId="{536AED63-A676-3F32-B8CD-1906D30BFFEB}"/>
          </ac:spMkLst>
        </pc:spChg>
        <pc:spChg chg="mod">
          <ac:chgData name="Vinita Godbole" userId="b2cb51f8fbf2a24a" providerId="LiveId" clId="{14499B21-7C1E-4C48-AD93-0AAB3E2D9214}" dt="2023-02-06T14:00:07.432" v="73" actId="6549"/>
          <ac:spMkLst>
            <pc:docMk/>
            <pc:sldMk cId="1948754135" sldId="663"/>
            <ac:spMk id="3" creationId="{3E2255F9-0066-257B-B069-F687AD307BC8}"/>
          </ac:spMkLst>
        </pc:spChg>
      </pc:sldChg>
      <pc:sldChg chg="modSp new mod">
        <pc:chgData name="Vinita Godbole" userId="b2cb51f8fbf2a24a" providerId="LiveId" clId="{14499B21-7C1E-4C48-AD93-0AAB3E2D9214}" dt="2023-02-06T05:42:42.898" v="30" actId="12"/>
        <pc:sldMkLst>
          <pc:docMk/>
          <pc:sldMk cId="249853189" sldId="664"/>
        </pc:sldMkLst>
        <pc:spChg chg="mod">
          <ac:chgData name="Vinita Godbole" userId="b2cb51f8fbf2a24a" providerId="LiveId" clId="{14499B21-7C1E-4C48-AD93-0AAB3E2D9214}" dt="2023-02-06T05:40:35.703" v="26" actId="2711"/>
          <ac:spMkLst>
            <pc:docMk/>
            <pc:sldMk cId="249853189" sldId="664"/>
            <ac:spMk id="2" creationId="{D24EB9AB-C797-D1B4-BA2E-2C4036EE6E2F}"/>
          </ac:spMkLst>
        </pc:spChg>
        <pc:spChg chg="mod">
          <ac:chgData name="Vinita Godbole" userId="b2cb51f8fbf2a24a" providerId="LiveId" clId="{14499B21-7C1E-4C48-AD93-0AAB3E2D9214}" dt="2023-02-06T05:42:42.898" v="30" actId="12"/>
          <ac:spMkLst>
            <pc:docMk/>
            <pc:sldMk cId="249853189" sldId="664"/>
            <ac:spMk id="3" creationId="{9CF769E4-0116-2ECA-7328-39F7F797A345}"/>
          </ac:spMkLst>
        </pc:spChg>
      </pc:sldChg>
      <pc:sldChg chg="modSp new del mod">
        <pc:chgData name="Vinita Godbole" userId="b2cb51f8fbf2a24a" providerId="LiveId" clId="{14499B21-7C1E-4C48-AD93-0AAB3E2D9214}" dt="2023-02-06T05:45:48.447" v="49" actId="47"/>
        <pc:sldMkLst>
          <pc:docMk/>
          <pc:sldMk cId="3541224669" sldId="665"/>
        </pc:sldMkLst>
        <pc:spChg chg="mod">
          <ac:chgData name="Vinita Godbole" userId="b2cb51f8fbf2a24a" providerId="LiveId" clId="{14499B21-7C1E-4C48-AD93-0AAB3E2D9214}" dt="2023-02-06T05:43:09.710" v="46" actId="2711"/>
          <ac:spMkLst>
            <pc:docMk/>
            <pc:sldMk cId="3541224669" sldId="665"/>
            <ac:spMk id="2" creationId="{77C6BE6F-B69B-5D8F-0473-4366DEF64516}"/>
          </ac:spMkLst>
        </pc:spChg>
      </pc:sldChg>
    </pc:docChg>
  </pc:docChgLst>
  <pc:docChgLst>
    <pc:chgData name="Vinita Godbole" userId="b2cb51f8fbf2a24a" providerId="LiveId" clId="{F222BD2B-23A8-44FF-BCEB-F06859631E70}"/>
    <pc:docChg chg="custSel addSld modSld">
      <pc:chgData name="Vinita Godbole" userId="b2cb51f8fbf2a24a" providerId="LiveId" clId="{F222BD2B-23A8-44FF-BCEB-F06859631E70}" dt="2023-09-12T12:55:54.162" v="110" actId="6549"/>
      <pc:docMkLst>
        <pc:docMk/>
      </pc:docMkLst>
      <pc:sldChg chg="modSp mod">
        <pc:chgData name="Vinita Godbole" userId="b2cb51f8fbf2a24a" providerId="LiveId" clId="{F222BD2B-23A8-44FF-BCEB-F06859631E70}" dt="2023-09-12T01:18:18.809" v="104" actId="6549"/>
        <pc:sldMkLst>
          <pc:docMk/>
          <pc:sldMk cId="2396960716" sldId="348"/>
        </pc:sldMkLst>
        <pc:spChg chg="mod">
          <ac:chgData name="Vinita Godbole" userId="b2cb51f8fbf2a24a" providerId="LiveId" clId="{F222BD2B-23A8-44FF-BCEB-F06859631E70}" dt="2023-09-12T01:18:18.809" v="104" actId="6549"/>
          <ac:spMkLst>
            <pc:docMk/>
            <pc:sldMk cId="2396960716" sldId="348"/>
            <ac:spMk id="3" creationId="{1DB62D87-D482-441E-AEBF-5150910F24C3}"/>
          </ac:spMkLst>
        </pc:spChg>
      </pc:sldChg>
      <pc:sldChg chg="modSp mod">
        <pc:chgData name="Vinita Godbole" userId="b2cb51f8fbf2a24a" providerId="LiveId" clId="{F222BD2B-23A8-44FF-BCEB-F06859631E70}" dt="2023-09-12T01:27:10.704" v="106" actId="20577"/>
        <pc:sldMkLst>
          <pc:docMk/>
          <pc:sldMk cId="622626763" sldId="520"/>
        </pc:sldMkLst>
        <pc:spChg chg="mod">
          <ac:chgData name="Vinita Godbole" userId="b2cb51f8fbf2a24a" providerId="LiveId" clId="{F222BD2B-23A8-44FF-BCEB-F06859631E70}" dt="2023-09-12T01:27:10.704" v="106" actId="20577"/>
          <ac:spMkLst>
            <pc:docMk/>
            <pc:sldMk cId="622626763" sldId="520"/>
            <ac:spMk id="3" creationId="{65EEE627-CB0C-44B7-9D27-02CC91BF0B2E}"/>
          </ac:spMkLst>
        </pc:spChg>
      </pc:sldChg>
      <pc:sldChg chg="modSp mod">
        <pc:chgData name="Vinita Godbole" userId="b2cb51f8fbf2a24a" providerId="LiveId" clId="{F222BD2B-23A8-44FF-BCEB-F06859631E70}" dt="2023-09-12T12:55:54.162" v="110" actId="6549"/>
        <pc:sldMkLst>
          <pc:docMk/>
          <pc:sldMk cId="1948754135" sldId="663"/>
        </pc:sldMkLst>
        <pc:spChg chg="mod">
          <ac:chgData name="Vinita Godbole" userId="b2cb51f8fbf2a24a" providerId="LiveId" clId="{F222BD2B-23A8-44FF-BCEB-F06859631E70}" dt="2023-09-12T12:55:54.162" v="110" actId="6549"/>
          <ac:spMkLst>
            <pc:docMk/>
            <pc:sldMk cId="1948754135" sldId="663"/>
            <ac:spMk id="3" creationId="{3E2255F9-0066-257B-B069-F687AD307BC8}"/>
          </ac:spMkLst>
        </pc:spChg>
      </pc:sldChg>
      <pc:sldChg chg="modSp new mod">
        <pc:chgData name="Vinita Godbole" userId="b2cb51f8fbf2a24a" providerId="LiveId" clId="{F222BD2B-23A8-44FF-BCEB-F06859631E70}" dt="2023-09-11T19:13:57.911" v="79" actId="27636"/>
        <pc:sldMkLst>
          <pc:docMk/>
          <pc:sldMk cId="1840045169" sldId="664"/>
        </pc:sldMkLst>
        <pc:spChg chg="mod">
          <ac:chgData name="Vinita Godbole" userId="b2cb51f8fbf2a24a" providerId="LiveId" clId="{F222BD2B-23A8-44FF-BCEB-F06859631E70}" dt="2023-09-11T19:13:48.550" v="75" actId="2711"/>
          <ac:spMkLst>
            <pc:docMk/>
            <pc:sldMk cId="1840045169" sldId="664"/>
            <ac:spMk id="2" creationId="{B6D09A4C-435A-0E2D-43D8-CA073F4ADC2D}"/>
          </ac:spMkLst>
        </pc:spChg>
        <pc:spChg chg="mod">
          <ac:chgData name="Vinita Godbole" userId="b2cb51f8fbf2a24a" providerId="LiveId" clId="{F222BD2B-23A8-44FF-BCEB-F06859631E70}" dt="2023-09-11T19:13:57.911" v="79" actId="27636"/>
          <ac:spMkLst>
            <pc:docMk/>
            <pc:sldMk cId="1840045169" sldId="664"/>
            <ac:spMk id="3" creationId="{9A581D48-D916-F1B4-121A-F4728B29A1D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29:2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35 9295 0 0,'0'0'430'0'0,"-6"-6"132"0"0,-17-15 278 0 0,22 20-917 0 0,1 1 63 0 0,1-1 0 0 0,-1 1 0 0 0,0-1 1 0 0,1 1-1 0 0,-1-1 0 0 0,1 1 0 0 0,-1-1 0 0 0,1 1 0 0 0,-1 0 0 0 0,1-1 0 0 0,0 1 1 0 0,-1 0-1 0 0,1-1 0 0 0,0 1 0 0 0,2 1-23 0 0,-1-1 0 0 0,0 1 0 0 0,0 0 1 0 0,1 0-1 0 0,-1 0 0 0 0,0 1 0 0 0,0-1 0 0 0,0 0 0 0 0,0 1 1 0 0,-1-1-1 0 0,1 1 0 0 0,0 0 0 0 0,-1 0 0 0 0,1-1 0 0 0,-1 1 1 0 0,1 0-1 0 0,-1 0 0 0 0,1 3 0 0 0,5 7-338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5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10 9903 0 0,'-6'-4'898'0'0,"-1"2"-741"0"0,-1-1 1347 0 0,9 5-1741 0 0,11 12-549 0 0,-10-13 689 0 0,-1 0-218 0 0,21 26-1378 0 0,-15-18 1222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59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1839 0 0,'0'0'1827'0'0,"2"0"-916"0"0,16-4 1551 0 0,-16 4-2111 0 0,12 2 1034 0 0,-11-2-1107 0 0,1 1 0 0 0,-1 0 0 0 0,0 0 0 0 0,1 0 0 0 0,-1 1 0 0 0,5 2 0 0 0,8 4-329 0 0,19 10-2992 0 0,-25-14-241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4:1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35 7831 0 0,'-124'-32'1176'0'0,"123"32"-1054"0"0,-23-3 1342 0 0,39 12-2026 0 0,-6-3 258 0 0,5-1-670 0 0,2 0-2236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4:18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10 2303 0 0,'0'0'200'0'0,"-8"-4"-200"0"0,0 1 768 0 0,0 1 2000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4:18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33 14279 0 0,'-13'-10'1272'0'0,"0"-1"-1016"0"0,1 3-256 0 0,3 4-4184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1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72 12895 0 0,'-7'-6'1339'0'0,"-15"-7"-1302"0"0,15 8-37 0 0,3-2 0 0 0,3 6-73 0 0,1 0-1 0 0,-1 0 0 0 0,1-1 1 0 0,-1 1-1 0 0,1 0 0 0 0,0 0 1 0 0,0-1-1 0 0,0 1 0 0 0,0 0 1 0 0,0-1-1 0 0,0 1 0 0 0,0 0 1 0 0,0-1-1 0 0,0 1 0 0 0,1 0 1 0 0,-1-1-1 0 0,0 1 0 0 0,1 0 1 0 0,-1 0-1 0 0,2-2 0 0 0,-1 0-92 0 0,2-2-159 0 0,0 0-845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2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1 919 0 0,'0'0'7106'0'0,"-4"4"-8196"0"0,4-3 1642 0 0,-1 4-341 0 0,0-5-158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27 7831 0 0,'0'0'344'0'0,"-2"-8"72"0"0,1-1-328 0 0,0 0-88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5527 0 0,'0'0'240'0'0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65 7831 0 0,'-6'-11'834'0'0,"1"-8"-790"0"0,4 15 62 0 0,1-5 473 0 0,13-5-204 0 0,-2 6-149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29:2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8431 0 0,'0'0'2208'0'0,"1"2"-2134"0"0,4 6-225 0 0,1 0 0 0 0,0 0 1 0 0,10 11-1 0 0,4-6-80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16 11055 0 0,'-21'-4'984'0'0,"8"2"-792"0"0,-2-2-192 0 0,2 1 0 0 0,0 2 0 0 0,2-1 0 0 0,3 2-208 0 0,20 2-2208 0 0,0-2 1176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45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25 7367 0 0,'0'0'320'0'0,"-9"-1"80"0"0,-1-1-320 0 0,2 2-16 0 0</inkml:trace>
  <inkml:trace contextRef="#ctx0" brushRef="#br0" timeOffset="1">122 4 11055 0 0,'-31'-1'488'0'0,"12"-1"104"0"0,-1 1-472 0 0,3 1-120 0 0,3 1 0 0 0,2 2 0 0 0,4 0-472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41:5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29 5527 0 0,'0'0'423'0'0,"-1"-1"-278"0"0,-1 0-68 0 0,1 0 0 0 0,-1 0 0 0 0,1 0 0 0 0,-1 0 0 0 0,1-1 0 0 0,-1 1-1 0 0,1 0 1 0 0,0-1 0 0 0,0 1 0 0 0,-1-3 0 0 0,-1 1 245 0 0,2 2 453 0 0,-4-7 3690 0 0,-9 16-3457 0 0,12-7-800 0 0,-8 5 319 0 0,-3 4 10 0 0,11-9-425 0 0,-24 14 264 0 0,-3 7-186 0 0,18-13-177 0 0,10-8-23 0 0,-11 11 135 0 0,7-6-115 0 0,0 3-10 0 0,-1-1 0 0 0,1-1 0 0 0,0-2 11 0 0,4-4 44 0 0,-1 0 3 0 0,-2 3-28 0 0,3-4 51 0 0,-3 2-23 0 0,-9 6 629 0 0,9-5-663 0 0,1-2 35 0 0,-3 3-4 0 0,-2 1-34 0 0,1 1 22 0 0,2 1-33 0 0,-2-1-10 0 0,0-1 0 0 0,0-1 0 0 0,0 2 0 0 0,-1-2 0 0 0,2 3 0 0 0,0-1 0 0 0,0-1 0 0 0,2 5 0 0 0,3 0 0 0 0,-1 1 0 0 0,-1-1 0 0 0,-2-2 0 0 0,-1 0 0 0 0,2 1 0 0 0,1 0 0 0 0,-1-1 0 0 0,0-1-10 0 0,2-5-33 0 0,-1 3 20 0 0,2-4-37 0 0,-1 0-82 0 0,-3 2 71 0 0,4-2-20 0 0,3 27-5994 0 0,1-14 1658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9T14:09:5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1375 0 0,'0'0'1166'0'0,"-2"-1"-5"0"0,-16-4 1439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13:49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1375 0 0,'0'0'1340'0'0,"2"-1"-672"0"0,27-24 932 0 0,-28 24-1504 0 0,0 0 0 0 0,4-2 6 0 0,-3 2 779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19T17:29:04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58 131 7799 0 0,'-12'-16'381'0'0,"2"-2"0"0"0,0 1 0 0 0,2-1 0 0 0,-9-23 1194 0 0,17 39-1480 0 0,0-3-19 0 0,0 2-24 0 0,0 3-55 0 0,-1 0 0 0 0,1-1 0 0 0,0 1 1 0 0,0 0-1 0 0,0 0 0 0 0,0 0 0 0 0,0-1 1 0 0,0 1-1 0 0,0 0 0 0 0,0 0 0 0 0,0-1 1 0 0,0 1-1 0 0,0 0 0 0 0,0 0 0 0 0,0-1 1 0 0,0 1-1 0 0,0 0 0 0 0,1 0 0 0 0,-1 0 1 0 0,0-1-1 0 0,0 1 0 0 0,0 0 0 0 0,0 0 1 0 0,0 0-1 0 0,0-1 0 0 0,1 1 0 0 0,-1 0 1 0 0,0 0-1 0 0,0 0 0 0 0,0 0 0 0 0,0-1 1 0 0,1 1-1 0 0,9-3-108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29:3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30 10591 0 0,'-62'-13'1112'0'0,"-25"-2"11"0"0,87 15-1092 0 0,0-1-1 0 0,0 1 1 0 0,-1 0 0 0 0,1 0-1 0 0,0 0 1 0 0,0 0 0 0 0,-1 0-1 0 0,1 0 1 0 0,0 0-1 0 0,0 0 1 0 0,0 0 0 0 0,-1 0-1 0 0,1 0 1 0 0,0-1 0 0 0,0 1-1 0 0,-1 1 1 0 0,1-1 0 0 0,0 0-1 0 0,0 0 1 0 0,-1 0 0 0 0,1 0-1 0 0,0 0 1 0 0,0 0 0 0 0,0 0-1 0 0,-1 0 1 0 0,1 0 0 0 0,0 0-1 0 0,0 0 1 0 0,0 1-1 0 0,-1-1 1 0 0,1 0 0 0 0,0 0-1 0 0,0 0 1 0 0,0 0 0 0 0,0 1-1 0 0,-1-1 1 0 0,1 0 0 0 0,0 0-1 0 0,8 7-123 0 0,19 7-741 0 0,12-5-221 0 0,-15-6 359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29:3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8231 0 0,'-8'-1'748'0'0,"1"0"-538"0"0,-2 2 7411 0 0,10 6-8062 0 0,-1-5-205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23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37 11975 0 0,'-11'-6'864'0'0,"5"1"-723"0"0,-1 1-1 0 0,0 0 1 0 0,0 0 0 0 0,-1 1-1 0 0,1 0 1 0 0,-14-3-1 0 0,16 5-137 0 0,4 1-110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25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17 5063 0 0,'-11'-2'448'0'0,"1"1"-352"0"0,-2-1-96 0 0,1 0 0 0 0,0-2 1312 0 0,0 1-576 0 0,4 0 120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3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4143 0 0,'0'0'10507'0'0,"10"-4"-11599"0"0,-10 4 1091 0 0,1-1-1 0 0,0 1 1 0 0,0 0 0 0 0,0 0-1 0 0,0 0 1 0 0,0 0 0 0 0,0 0-1 0 0,0 0 1 0 0,0 0-1 0 0,0 0 1 0 0,0 0 0 0 0,0 0-1 0 0,-1 0 1 0 0,1 0 0 0 0,0 1-1 0 0,0-1 1 0 0,0 0 0 0 0,1 1-1 0 0,1 1 5 0 0,-1-1-40 0 0,-1-1-1 0 0,1 1 1 0 0,-1 0-1 0 0,1-1 0 0 0,-1 1 1 0 0,1 0-1 0 0,-1 0 1 0 0,1 0-1 0 0,-1 0 0 0 0,0 1 1 0 0,1-1-1 0 0,-1 0 1 0 0,0 0-1 0 0,0 1 0 0 0,0-1 1 0 0,0 1-1 0 0,0-1 1 0 0,0 1-1 0 0,-1-1 0 0 0,1 1 1 0 0,0 1-1 0 0,1 1-143 0 0,8 19-1339 0 0,-9-22 976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5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8951 0 0,'0'0'808'0'0,"0"-1"-664"0"0,-1-5-117 0 0,1 5-92 0 0,0 0 0 0 0,0 0 0 0 0,1 0 0 0 0,-1 1 0 0 0,0-1 1 0 0,0 0-1 0 0,1 0 0 0 0,-1 1 0 0 0,0-1 0 0 0,1 0 0 0 0,-1 0 0 0 0,1 1 0 0 0,-1-1 0 0 0,1 1 0 0 0,-1-1 0 0 0,1 0 0 0 0,-1 1 0 0 0,1-1 1 0 0,0 1-1 0 0,-1-1 0 0 0,1 1 0 0 0,0 0 0 0 0,-1-1 0 0 0,1 1 0 0 0,0 0 0 0 0,0-1 0 0 0,-1 1 0 0 0,2 0 0 0 0,0-1-287 0 0,22-2-1329 0 0,-17 4 1656 0 0,-5 0-29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8T14:31:57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35 134 12895 0 0,'-13'-46'1330'0'0,"10"33"-1408"0"0,-1 0-1 0 0,0 0 1 0 0,-6-12-1 0 0,10 24-93 0 0,9-12-1601 0 0,4 10 481 0 0,-1 0-1 0 0,1 2 1 0 0,18-1 0 0 0,-29 2 814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D5B8-5C5E-4EF1-8275-FACFABC536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40" Type="http://schemas.openxmlformats.org/officeDocument/2006/relationships/image" Target="../media/image20.png"/><Relationship Id="rId45" Type="http://schemas.openxmlformats.org/officeDocument/2006/relationships/customXml" Target="../ink/ink23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4" Type="http://schemas.openxmlformats.org/officeDocument/2006/relationships/image" Target="../media/image22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customXml" Target="../ink/ink22.xml"/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7086600" cy="34290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Python 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97F188-720D-4742-AE4B-685BCB1975F3}"/>
                  </a:ext>
                </a:extLst>
              </p14:cNvPr>
              <p14:cNvContentPartPr/>
              <p14:nvPr/>
            </p14:nvContentPartPr>
            <p14:xfrm>
              <a:off x="3858633" y="4015167"/>
              <a:ext cx="18720" cy="1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97F188-720D-4742-AE4B-685BCB1975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9993" y="4006527"/>
                <a:ext cx="363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E8D309-42B4-4BA3-ABFC-B6A38C357EF7}"/>
                  </a:ext>
                </a:extLst>
              </p14:cNvPr>
              <p14:cNvContentPartPr/>
              <p14:nvPr/>
            </p14:nvContentPartPr>
            <p14:xfrm>
              <a:off x="6461793" y="3896007"/>
              <a:ext cx="19800" cy="2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E8D309-42B4-4BA3-ABFC-B6A38C357E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3153" y="3887367"/>
                <a:ext cx="374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0C317A2-B25F-47BB-BC70-30088F46472B}"/>
                  </a:ext>
                </a:extLst>
              </p14:cNvPr>
              <p14:cNvContentPartPr/>
              <p14:nvPr/>
            </p14:nvContentPartPr>
            <p14:xfrm>
              <a:off x="2587113" y="3174567"/>
              <a:ext cx="56880" cy="13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0C317A2-B25F-47BB-BC70-30088F4647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8473" y="3165567"/>
                <a:ext cx="7452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00D02D8-7455-44D8-9DEE-6D52C4F29134}"/>
                  </a:ext>
                </a:extLst>
              </p14:cNvPr>
              <p14:cNvContentPartPr/>
              <p14:nvPr/>
            </p14:nvContentPartPr>
            <p14:xfrm>
              <a:off x="2620233" y="3208047"/>
              <a:ext cx="9000" cy="3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00D02D8-7455-44D8-9DEE-6D52C4F291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1233" y="3199047"/>
                <a:ext cx="266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F175DD-DACD-488D-88F6-DB4523F14C32}"/>
                  </a:ext>
                </a:extLst>
              </p14:cNvPr>
              <p14:cNvContentPartPr/>
              <p14:nvPr/>
            </p14:nvContentPartPr>
            <p14:xfrm>
              <a:off x="4713993" y="3380487"/>
              <a:ext cx="29160" cy="13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F175DD-DACD-488D-88F6-DB4523F14C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05353" y="3371847"/>
                <a:ext cx="468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47EE3E-5AFA-4898-A104-BEFBE4BAB894}"/>
                  </a:ext>
                </a:extLst>
              </p14:cNvPr>
              <p14:cNvContentPartPr/>
              <p14:nvPr/>
            </p14:nvContentPartPr>
            <p14:xfrm>
              <a:off x="2708793" y="3233967"/>
              <a:ext cx="27000" cy="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47EE3E-5AFA-4898-A104-BEFBE4BAB8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00153" y="3224967"/>
                <a:ext cx="446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8D143C-9310-45F5-88ED-111AAC2746D2}"/>
                  </a:ext>
                </a:extLst>
              </p14:cNvPr>
              <p14:cNvContentPartPr/>
              <p14:nvPr/>
            </p14:nvContentPartPr>
            <p14:xfrm>
              <a:off x="6309873" y="4055847"/>
              <a:ext cx="25920" cy="21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8D143C-9310-45F5-88ED-111AAC2746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01233" y="4047207"/>
                <a:ext cx="435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218C53-115D-4766-87BC-9B51D492C05F}"/>
                  </a:ext>
                </a:extLst>
              </p14:cNvPr>
              <p14:cNvContentPartPr/>
              <p14:nvPr/>
            </p14:nvContentPartPr>
            <p14:xfrm>
              <a:off x="7308873" y="3268167"/>
              <a:ext cx="18360" cy="10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218C53-115D-4766-87BC-9B51D492C0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9873" y="3259527"/>
                <a:ext cx="3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6F712BC-234C-469A-B0AB-F03CD53CF9C3}"/>
                  </a:ext>
                </a:extLst>
              </p14:cNvPr>
              <p14:cNvContentPartPr/>
              <p14:nvPr/>
            </p14:nvContentPartPr>
            <p14:xfrm>
              <a:off x="7302393" y="3089607"/>
              <a:ext cx="29160" cy="48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6F712BC-234C-469A-B0AB-F03CD53CF9C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93753" y="3080967"/>
                <a:ext cx="468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F7BABBB-AEA2-4CCE-BA08-A6C75FFEC239}"/>
                  </a:ext>
                </a:extLst>
              </p14:cNvPr>
              <p14:cNvContentPartPr/>
              <p14:nvPr/>
            </p14:nvContentPartPr>
            <p14:xfrm>
              <a:off x="2652993" y="3064407"/>
              <a:ext cx="16560" cy="19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F7BABBB-AEA2-4CCE-BA08-A6C75FFEC2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43993" y="3055767"/>
                <a:ext cx="34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A2023D-AE7F-427A-8AFC-6A3CAE100E1A}"/>
                  </a:ext>
                </a:extLst>
              </p14:cNvPr>
              <p14:cNvContentPartPr/>
              <p14:nvPr/>
            </p14:nvContentPartPr>
            <p14:xfrm>
              <a:off x="2709153" y="3141087"/>
              <a:ext cx="45360" cy="1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A2023D-AE7F-427A-8AFC-6A3CAE100E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0513" y="3132087"/>
                <a:ext cx="63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21ACF28-07B5-4997-BCC9-04D6E8914528}"/>
                  </a:ext>
                </a:extLst>
              </p14:cNvPr>
              <p14:cNvContentPartPr/>
              <p14:nvPr/>
            </p14:nvContentPartPr>
            <p14:xfrm>
              <a:off x="3744153" y="3907167"/>
              <a:ext cx="54000" cy="12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21ACF28-07B5-4997-BCC9-04D6E89145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35153" y="3898167"/>
                <a:ext cx="71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C03FD7-C9DF-47E5-8851-3B24356BA068}"/>
                  </a:ext>
                </a:extLst>
              </p14:cNvPr>
              <p14:cNvContentPartPr/>
              <p14:nvPr/>
            </p14:nvContentPartPr>
            <p14:xfrm>
              <a:off x="5246073" y="3286527"/>
              <a:ext cx="9000" cy="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C03FD7-C9DF-47E5-8851-3B24356BA0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37073" y="3277887"/>
                <a:ext cx="26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313C0E-007D-4E71-B77A-63B3C48B4D3C}"/>
                  </a:ext>
                </a:extLst>
              </p14:cNvPr>
              <p14:cNvContentPartPr/>
              <p14:nvPr/>
            </p14:nvContentPartPr>
            <p14:xfrm>
              <a:off x="5316993" y="3223527"/>
              <a:ext cx="17280" cy="1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313C0E-007D-4E71-B77A-63B3C48B4D3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8353" y="3214527"/>
                <a:ext cx="34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A9617FF-A3BE-4867-A00A-A322A990EE58}"/>
                  </a:ext>
                </a:extLst>
              </p14:cNvPr>
              <p14:cNvContentPartPr/>
              <p14:nvPr/>
            </p14:nvContentPartPr>
            <p14:xfrm>
              <a:off x="6349473" y="4089687"/>
              <a:ext cx="15840" cy="2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A9617FF-A3BE-4867-A00A-A322A990EE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40833" y="4080687"/>
                <a:ext cx="33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83ADDA8-E4F6-43A9-9F56-848A4FBC2611}"/>
                  </a:ext>
                </a:extLst>
              </p14:cNvPr>
              <p14:cNvContentPartPr/>
              <p14:nvPr/>
            </p14:nvContentPartPr>
            <p14:xfrm>
              <a:off x="7224273" y="3165927"/>
              <a:ext cx="2160" cy="4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83ADDA8-E4F6-43A9-9F56-848A4FBC26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15273" y="3157287"/>
                <a:ext cx="198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A12B054-B8D4-4AD8-993D-6931A50B844A}"/>
                  </a:ext>
                </a:extLst>
              </p14:cNvPr>
              <p14:cNvContentPartPr/>
              <p14:nvPr/>
            </p14:nvContentPartPr>
            <p14:xfrm>
              <a:off x="7056153" y="3189687"/>
              <a:ext cx="1800" cy="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A12B054-B8D4-4AD8-993D-6931A50B844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47513" y="3181047"/>
                <a:ext cx="19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E7EDB9-B129-4700-AE73-1BD6D270027B}"/>
                  </a:ext>
                </a:extLst>
              </p14:cNvPr>
              <p14:cNvContentPartPr/>
              <p14:nvPr/>
            </p14:nvContentPartPr>
            <p14:xfrm>
              <a:off x="6990633" y="324476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E7EDB9-B129-4700-AE73-1BD6D27002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81993" y="323612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B1559-9E7A-4F4D-88B6-838DF881F60F}"/>
              </a:ext>
            </a:extLst>
          </p:cNvPr>
          <p:cNvGrpSpPr/>
          <p:nvPr/>
        </p:nvGrpSpPr>
        <p:grpSpPr>
          <a:xfrm>
            <a:off x="3928113" y="3984567"/>
            <a:ext cx="72720" cy="39240"/>
            <a:chOff x="3928113" y="3984567"/>
            <a:chExt cx="7272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30859F8-5023-4E99-A805-77B79A56FE76}"/>
                    </a:ext>
                  </a:extLst>
                </p14:cNvPr>
                <p14:cNvContentPartPr/>
                <p14:nvPr/>
              </p14:nvContentPartPr>
              <p14:xfrm>
                <a:off x="3991833" y="3984567"/>
                <a:ext cx="9000" cy="23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30859F8-5023-4E99-A805-77B79A56FE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82833" y="3975567"/>
                  <a:ext cx="26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68C463-3988-4EDD-B777-D13B5B4DF54F}"/>
                    </a:ext>
                  </a:extLst>
                </p14:cNvPr>
                <p14:cNvContentPartPr/>
                <p14:nvPr/>
              </p14:nvContentPartPr>
              <p14:xfrm>
                <a:off x="3928113" y="4016247"/>
                <a:ext cx="3420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68C463-3988-4EDD-B777-D13B5B4DF5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19113" y="4007247"/>
                  <a:ext cx="51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44E8176-F65D-408F-A96E-9523DA9BE199}"/>
                    </a:ext>
                  </a:extLst>
                </p14:cNvPr>
                <p14:cNvContentPartPr/>
                <p14:nvPr/>
              </p14:nvContentPartPr>
              <p14:xfrm>
                <a:off x="3937833" y="4014447"/>
                <a:ext cx="43920" cy="9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44E8176-F65D-408F-A96E-9523DA9BE19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29193" y="4005447"/>
                  <a:ext cx="61560" cy="2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593A6FA-66AC-4863-98AF-19A930CB22A9}"/>
                  </a:ext>
                </a:extLst>
              </p14:cNvPr>
              <p14:cNvContentPartPr/>
              <p14:nvPr/>
            </p14:nvContentPartPr>
            <p14:xfrm>
              <a:off x="2561193" y="3145407"/>
              <a:ext cx="120960" cy="126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593A6FA-66AC-4863-98AF-19A930CB22A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52553" y="3136407"/>
                <a:ext cx="138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D6378DE-4D2C-4757-92F3-93F0C1D6709E}"/>
                  </a:ext>
                </a:extLst>
              </p14:cNvPr>
              <p14:cNvContentPartPr/>
              <p14:nvPr/>
            </p14:nvContentPartPr>
            <p14:xfrm>
              <a:off x="222039" y="6678316"/>
              <a:ext cx="7560" cy="2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D6378DE-4D2C-4757-92F3-93F0C1D6709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3039" y="6669676"/>
                <a:ext cx="25200" cy="20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2010-D413-9064-F944-4E4D4D7A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D675F-E793-7EFA-57DD-09845BF3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83560"/>
            <a:ext cx="7620000" cy="31694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print(1, 2, 3, 4,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=‘ &amp; ')        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print('foo', 'bar',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=‘ $ ')     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print('eggs', 'ham',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='\t')    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print(1, 2, 3, 4,end=“#")       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print('ham', 'eggs', 'toast',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=' &amp; ', end=': Yum!')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43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9188"/>
            <a:ext cx="7772400" cy="707136"/>
          </a:xfrm>
        </p:spPr>
        <p:txBody>
          <a:bodyPr/>
          <a:lstStyle/>
          <a:p>
            <a:pPr algn="ctr"/>
            <a:r>
              <a:rPr lang="en-US" sz="2400" dirty="0"/>
              <a:t>Sequential if 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num = int(input("Enter a number: "))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num == 1: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print("You entered one")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num == 2: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print("You entered two")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num &gt; 5: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  print("You entered a number greater than five")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num == 7: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  print("You entered seven")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   print("You entered some other number")</a:t>
            </a:r>
          </a:p>
          <a:p>
            <a:pPr marL="6858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79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F0F6-5B7C-4DB1-B4B0-93DFC2B1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13" y="225072"/>
            <a:ext cx="7543800" cy="554736"/>
          </a:xfrm>
        </p:spPr>
        <p:txBody>
          <a:bodyPr/>
          <a:lstStyle/>
          <a:p>
            <a:pPr algn="ctr"/>
            <a:r>
              <a:rPr lang="en-US" sz="2800" dirty="0"/>
              <a:t>Compare with if-</a:t>
            </a:r>
            <a:r>
              <a:rPr lang="en-US" sz="2800" dirty="0" err="1"/>
              <a:t>elif</a:t>
            </a:r>
            <a:r>
              <a:rPr lang="en-US" sz="2800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7C6C-B27E-4280-B5BA-334C41B6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#elif </a:t>
            </a: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endParaRPr lang="en-US" sz="3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num = int(input("Enter a number: "))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if num == 1: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            print("You entered one")</a:t>
            </a:r>
          </a:p>
          <a:p>
            <a:pPr marL="68580" indent="0">
              <a:buNone/>
            </a:pP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num == 2: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           print("You entered two")</a:t>
            </a:r>
          </a:p>
          <a:p>
            <a:pPr marL="68580" indent="0">
              <a:buNone/>
            </a:pP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num &gt; 5: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      print("You entered a number greater than five")</a:t>
            </a:r>
          </a:p>
          <a:p>
            <a:pPr marL="68580" indent="0">
              <a:buNone/>
            </a:pPr>
            <a:r>
              <a:rPr lang="en-US" sz="31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num == 7: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      print("You entered seven")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      print("You entered some other number")</a:t>
            </a:r>
          </a:p>
          <a:p>
            <a:pPr marL="68580" indent="0">
              <a:buNone/>
            </a:pPr>
            <a:r>
              <a:rPr lang="en-US" sz="3100" dirty="0">
                <a:latin typeface="Calibri" panose="020F0502020204030204" pitchFamily="34" charset="0"/>
                <a:cs typeface="Calibri" panose="020F0502020204030204" pitchFamily="34" charset="0"/>
              </a:rPr>
              <a:t> Unnecessary </a:t>
            </a:r>
            <a:r>
              <a:rPr lang="en-US" dirty="0"/>
              <a:t>checks are avoided?</a:t>
            </a:r>
          </a:p>
        </p:txBody>
      </p:sp>
    </p:spTree>
    <p:extLst>
      <p:ext uri="{BB962C8B-B14F-4D97-AF65-F5344CB8AC3E}">
        <p14:creationId xmlns:p14="http://schemas.microsoft.com/office/powerpoint/2010/main" val="231420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5DA5-77A3-40F8-9097-A136B390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E627-CB0C-44B7-9D27-02CC91BF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7848600" cy="5029200"/>
          </a:xfrm>
        </p:spPr>
        <p:txBody>
          <a:bodyPr/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int(input())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10: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if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!= 5: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print("wow ", end=‘  ')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else: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=val+3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if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== 17: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=val+10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else: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print("whoa ", end=‘ ')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will be the output if input is 3,17 ,5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B1E27D-5707-453E-8DB3-7FA65B3C16CB}"/>
                  </a:ext>
                </a:extLst>
              </p14:cNvPr>
              <p14:cNvContentPartPr/>
              <p14:nvPr/>
            </p14:nvContentPartPr>
            <p14:xfrm>
              <a:off x="7608383" y="3209593"/>
              <a:ext cx="20880" cy="47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B1E27D-5707-453E-8DB3-7FA65B3C16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9383" y="3200953"/>
                <a:ext cx="38520" cy="6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62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E901-3B38-4AB1-91BE-47145E194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Nested if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2D87-D482-441E-AEBF-5150910F2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sz="2400" dirty="0"/>
              <a:t>value=int(input("enter an integer value \n"))</a:t>
            </a:r>
          </a:p>
          <a:p>
            <a:pPr marL="68580" indent="0">
              <a:buNone/>
            </a:pPr>
            <a:r>
              <a:rPr lang="en-US" sz="2400" dirty="0"/>
              <a:t>if value&gt;= 1:</a:t>
            </a:r>
          </a:p>
          <a:p>
            <a:pPr marL="68580" indent="0">
              <a:buNone/>
            </a:pPr>
            <a:r>
              <a:rPr lang="en-US" sz="2400" dirty="0"/>
              <a:t>           if value&lt;= 100:</a:t>
            </a:r>
          </a:p>
          <a:p>
            <a:pPr marL="68580" indent="0">
              <a:buNone/>
            </a:pPr>
            <a:r>
              <a:rPr lang="en-US" sz="2400" dirty="0"/>
              <a:t>               print("In the range")</a:t>
            </a:r>
          </a:p>
          <a:p>
            <a:pPr marL="68580" indent="0">
              <a:buNone/>
            </a:pPr>
            <a:r>
              <a:rPr lang="en-US" sz="2400" dirty="0"/>
              <a:t>          else:</a:t>
            </a:r>
          </a:p>
          <a:p>
            <a:pPr marL="68580" indent="0">
              <a:buNone/>
            </a:pPr>
            <a:r>
              <a:rPr lang="en-US" sz="2400" dirty="0"/>
              <a:t>                print("Not in range")</a:t>
            </a:r>
          </a:p>
          <a:p>
            <a:pPr marL="68580" indent="0">
              <a:buNone/>
            </a:pPr>
            <a:r>
              <a:rPr lang="en-US" sz="2400" dirty="0"/>
              <a:t>  </a:t>
            </a:r>
          </a:p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Another way …………</a:t>
            </a:r>
          </a:p>
          <a:p>
            <a:pPr marL="68580" indent="0">
              <a:buNone/>
            </a:pPr>
            <a:r>
              <a:rPr lang="en-US" sz="2400" dirty="0"/>
              <a:t>value=int(input("enter an integer value \n"))</a:t>
            </a:r>
          </a:p>
          <a:p>
            <a:pPr marL="68580" indent="0">
              <a:buNone/>
            </a:pPr>
            <a:r>
              <a:rPr lang="en-US" sz="2400" dirty="0"/>
              <a:t>If value&gt;=1 and value </a:t>
            </a:r>
          </a:p>
          <a:p>
            <a:pPr marL="68580" indent="0">
              <a:buNone/>
            </a:pPr>
            <a:r>
              <a:rPr lang="en-US" sz="2400" dirty="0"/>
              <a:t>&lt;=100:</a:t>
            </a:r>
          </a:p>
          <a:p>
            <a:pPr marL="68580" indent="0">
              <a:buNone/>
            </a:pPr>
            <a:r>
              <a:rPr lang="en-US" sz="2400" dirty="0"/>
              <a:t>     print("In the Range")</a:t>
            </a:r>
          </a:p>
          <a:p>
            <a:pPr marL="68580" indent="0">
              <a:buNone/>
            </a:pPr>
            <a:r>
              <a:rPr lang="en-US" sz="2400" dirty="0"/>
              <a:t>else:</a:t>
            </a:r>
          </a:p>
          <a:p>
            <a:pPr marL="68580" indent="0">
              <a:buNone/>
            </a:pPr>
            <a:r>
              <a:rPr lang="en-US" sz="2400" dirty="0"/>
              <a:t>     print("Not in the range")</a:t>
            </a:r>
          </a:p>
        </p:txBody>
      </p:sp>
    </p:spTree>
    <p:extLst>
      <p:ext uri="{BB962C8B-B14F-4D97-AF65-F5344CB8AC3E}">
        <p14:creationId xmlns:p14="http://schemas.microsoft.com/office/powerpoint/2010/main" val="239696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To find out the  type of an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side1=float(input("enter side1\n"))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side2=float(input("enter side2\n"))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side3=float(input("enter side3\n"))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(side1==side2 and side2==side3):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print("it is equilateral triangle")</a:t>
            </a:r>
          </a:p>
          <a:p>
            <a:pPr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elif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 side1==side2 or side2==side3 or side3== side1):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print("it is isosceles triangle")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print("it is scalene triangle")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85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3CF0-0C02-49EC-B13B-0B0A6CD7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E524-AA60-4478-A3A9-50992233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83560"/>
            <a:ext cx="7467600" cy="3321840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Python program that requests an integer value form the user. If the value is &gt;=1 and &lt;= 100      print "ok" else print "out of </a:t>
            </a: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range".</a:t>
            </a:r>
          </a:p>
          <a:p>
            <a:pPr marL="68580" indent="0"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=int(input("enter a number ?\n"))</a:t>
            </a:r>
          </a:p>
          <a:p>
            <a:pPr marL="6858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num&gt;=1 and num&lt;=100:</a:t>
            </a:r>
          </a:p>
          <a:p>
            <a:pPr marL="6858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print("ok")</a:t>
            </a:r>
          </a:p>
          <a:p>
            <a:pPr marL="6858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print("out of range")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9A4C-435A-0E2D-43D8-CA073F4A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1D48-D916-F1B4-121A-F4728B29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j, and k are numbers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=int(input(“enter value for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?\n”))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j=int(input(“enter value for j?\n”))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k=int(input(“enter value for ki?\n”))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 j: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If j &lt; k: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j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else: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j = 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if j &gt; k: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j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else: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k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=",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 j =", j, " k =", k)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will the code print if the variables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j, and k have the following values?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3, j is 5, and k is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(b)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3, j is 7, and k is 5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4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ED63-A676-3F32-B8CD-1906D30B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255F9-0066-257B-B069-F687AD30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can be the output of the following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Program.Explain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1]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input1 = input("Enter the first number: ") # Enter 23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input2 = input("Enter the second number: ") # Enter 22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print(Input1 + Input2)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2]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num1=input()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num2=int(input())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print(num1*num2)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5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A0C9-98CA-474D-A6FB-E4E6BB24C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The concatenator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A9B31-940E-445C-937A-E1DAAF4C6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>
            <a:normAutofit fontScale="850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plus sign( + )when applied to two strings, becomes a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concatenation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operator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:It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simply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concatenates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(glues) two strings into one. Of course, like its arithmetic sibling, it can be used more than once in one expression, and in such a context it behaves according to left-sided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binding.And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contrast to its arithmetic sibling, the concatenation operator is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not commutative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i.e.,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"ab"+"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 is not equal to "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ba+ab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you want the + sign to be 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concatenator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not an adder, you must ensure that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its arguments are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.You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can not mix types here.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ab="2"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ba="3"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print(ab+ba)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print(ba+ab)</a:t>
            </a:r>
          </a:p>
          <a:p>
            <a:pPr marL="109538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1163" indent="0">
              <a:buNone/>
            </a:pPr>
            <a:endParaRPr lang="en-US" sz="26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62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BDED-4D99-4B9A-8B99-E4BE5A62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The replicator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3FA9-90EA-462F-91E6-BAF5B389A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783560"/>
            <a:ext cx="7467600" cy="400764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* (asterisk) sign, when applied to a string and number (or a number and string, as it remains commutative in this position) becomes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replication operator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("James" * 3)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(3 * "an")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(5 * "2" )</a:t>
            </a:r>
          </a:p>
          <a:p>
            <a:r>
              <a:rPr lang="fr-F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( "2" * 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9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4137-4973-1CA5-6EA5-29E5781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Examinning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Print Function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BB75-DC83-4F31-1B60-B0A09763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dirty="0"/>
              <a:t>#1</a:t>
            </a:r>
          </a:p>
          <a:p>
            <a:pPr marL="68580" indent="0">
              <a:buNone/>
            </a:pPr>
            <a:r>
              <a:rPr lang="en-US" sz="2600" dirty="0"/>
              <a:t>print("Jack and Jill went up the hill ")</a:t>
            </a:r>
          </a:p>
          <a:p>
            <a:pPr marL="68580" indent="0">
              <a:buNone/>
            </a:pPr>
            <a:r>
              <a:rPr lang="en-US" sz="2600" dirty="0"/>
              <a:t>print("to fetch a pail of water")</a:t>
            </a:r>
          </a:p>
          <a:p>
            <a:pPr marL="68580" indent="0">
              <a:buNone/>
            </a:pPr>
            <a:r>
              <a:rPr lang="en-US" sz="2600" dirty="0"/>
              <a:t>###2</a:t>
            </a:r>
          </a:p>
          <a:p>
            <a:pPr marL="68580" indent="0">
              <a:buNone/>
            </a:pPr>
            <a:r>
              <a:rPr lang="en-US" sz="2600" dirty="0"/>
              <a:t>print("Jack and Jill went up the hill ")</a:t>
            </a:r>
          </a:p>
          <a:p>
            <a:pPr marL="68580" indent="0">
              <a:buNone/>
            </a:pPr>
            <a:r>
              <a:rPr lang="en-US" sz="2600" dirty="0"/>
              <a:t>print()</a:t>
            </a:r>
          </a:p>
          <a:p>
            <a:pPr marL="68580" indent="0">
              <a:buNone/>
            </a:pPr>
            <a:r>
              <a:rPr lang="en-US" sz="2600" dirty="0"/>
              <a:t>print("to fetch a pail of water")</a:t>
            </a:r>
          </a:p>
          <a:p>
            <a:pPr marL="68580" indent="0">
              <a:buNone/>
            </a:pPr>
            <a:r>
              <a:rPr lang="en-US" sz="2600" dirty="0"/>
              <a:t>###3</a:t>
            </a:r>
          </a:p>
          <a:p>
            <a:pPr marL="68580" indent="0">
              <a:buNone/>
            </a:pPr>
            <a:r>
              <a:rPr lang="en-US" sz="2600" dirty="0"/>
              <a:t>print("Jack and Jill went up the hill ")</a:t>
            </a:r>
          </a:p>
          <a:p>
            <a:pPr marL="68580" indent="0">
              <a:buNone/>
            </a:pPr>
            <a:r>
              <a:rPr lang="en-US" sz="2600" dirty="0"/>
              <a:t>print("to fetch a \n pail of water")</a:t>
            </a:r>
          </a:p>
        </p:txBody>
      </p:sp>
    </p:spTree>
    <p:extLst>
      <p:ext uri="{BB962C8B-B14F-4D97-AF65-F5344CB8AC3E}">
        <p14:creationId xmlns:p14="http://schemas.microsoft.com/office/powerpoint/2010/main" val="405963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1248-6AFF-8222-7686-EF9B04F4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Examinning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624F-E9F5-46F6-06EF-3B042F39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dirty="0"/>
              <a:t>#4</a:t>
            </a:r>
          </a:p>
          <a:p>
            <a:pPr marL="68580" indent="0">
              <a:buNone/>
            </a:pPr>
            <a:r>
              <a:rPr lang="en-US" dirty="0"/>
              <a:t>print("Jack and Jill went up the hill ")</a:t>
            </a:r>
          </a:p>
          <a:p>
            <a:pPr marL="68580" indent="0">
              <a:buNone/>
            </a:pPr>
            <a:r>
              <a:rPr lang="en-US" dirty="0"/>
              <a:t>print()</a:t>
            </a:r>
          </a:p>
          <a:p>
            <a:pPr marL="68580" indent="0">
              <a:buNone/>
            </a:pPr>
            <a:r>
              <a:rPr lang="en-US" dirty="0"/>
              <a:t>print("to fetch a \n pail of water")</a:t>
            </a:r>
          </a:p>
          <a:p>
            <a:pPr marL="68580" indent="0">
              <a:buNone/>
            </a:pPr>
            <a:r>
              <a:rPr lang="en-US" dirty="0"/>
              <a:t>###5</a:t>
            </a:r>
          </a:p>
          <a:p>
            <a:pPr marL="68580" indent="0">
              <a:buNone/>
            </a:pPr>
            <a:r>
              <a:rPr lang="en-US" dirty="0"/>
              <a:t>print("Jack ","and ","Jill ","went ","up"," the"," hill ")</a:t>
            </a:r>
          </a:p>
          <a:p>
            <a:pPr marL="68580" indent="0">
              <a:buNone/>
            </a:pPr>
            <a:r>
              <a:rPr lang="en-US" dirty="0"/>
              <a:t>#6</a:t>
            </a:r>
          </a:p>
          <a:p>
            <a:pPr marL="68580" indent="0">
              <a:buNone/>
            </a:pPr>
            <a:r>
              <a:rPr lang="en-US" dirty="0"/>
              <a:t>print("My name is                                ","Peter")</a:t>
            </a:r>
          </a:p>
          <a:p>
            <a:pPr marL="68580" indent="0">
              <a:buNone/>
            </a:pPr>
            <a:r>
              <a:rPr lang="en-US" dirty="0"/>
              <a:t>print("I am CE Student.")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01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EEFD-310A-4C8A-95EB-600D1287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/>
              <a:t>Controlling the </a:t>
            </a:r>
            <a:r>
              <a:rPr lang="en-US" sz="2800" dirty="0"/>
              <a:t>print </a:t>
            </a:r>
            <a:r>
              <a:rPr lang="en-US" sz="2800" b="1" dirty="0"/>
              <a:t>Function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B899-A442-4D9D-A2B0-7D11D05D4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6800"/>
            <a:ext cx="7924800" cy="6019800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print('Please enter an integer value:', end=' ')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print function call of this form will cause the cursor to remain on the same line as the printed text.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print() will move the cursor to the next line.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 way to express  is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print('Please enter an integer value:', end='\n')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By default, the print function places a single space in between the items it prints. Print uses named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specify the string to use insert between items. The name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stands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separator. The default value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sep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the string ' ', a string containing a single space.</a:t>
            </a:r>
          </a:p>
          <a:p>
            <a:pPr marL="6858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w,x,y,z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=10,20,30,40</a:t>
            </a:r>
          </a:p>
          <a:p>
            <a:pPr marL="6858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print(w, x, y, z, sep='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EFC5905-FCB8-497E-AD7A-6BB8AFCBE8F0}"/>
                  </a:ext>
                </a:extLst>
              </p14:cNvPr>
              <p14:cNvContentPartPr/>
              <p14:nvPr/>
            </p14:nvContentPartPr>
            <p14:xfrm>
              <a:off x="8612433" y="504842"/>
              <a:ext cx="14760" cy="1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EFC5905-FCB8-497E-AD7A-6BB8AFCBE8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3433" y="495842"/>
                <a:ext cx="324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33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58516</TotalTime>
  <Words>1280</Words>
  <Application>Microsoft Office PowerPoint</Application>
  <PresentationFormat>On-screen Show (4:3)</PresentationFormat>
  <Paragraphs>160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Consolas</vt:lpstr>
      <vt:lpstr>Corbel</vt:lpstr>
      <vt:lpstr>Wingdings</vt:lpstr>
      <vt:lpstr>Wingdings 2</vt:lpstr>
      <vt:lpstr>Wingdings 3</vt:lpstr>
      <vt:lpstr>Metro</vt:lpstr>
      <vt:lpstr>    Beginning Programming 1  With Python  Session 3</vt:lpstr>
      <vt:lpstr>Assignment 2 </vt:lpstr>
      <vt:lpstr>Assignment 2</vt:lpstr>
      <vt:lpstr>Exercise</vt:lpstr>
      <vt:lpstr>The concatenator </vt:lpstr>
      <vt:lpstr>The replicator Operator</vt:lpstr>
      <vt:lpstr>Examinning Print Function</vt:lpstr>
      <vt:lpstr>Examinning Print Function</vt:lpstr>
      <vt:lpstr>Controlling the print Function</vt:lpstr>
      <vt:lpstr>Using sep and end</vt:lpstr>
      <vt:lpstr>Sequential if ……</vt:lpstr>
      <vt:lpstr>Compare with if-elif…</vt:lpstr>
      <vt:lpstr>Exercise</vt:lpstr>
      <vt:lpstr>Nested if ….</vt:lpstr>
      <vt:lpstr>To find out the  type of an triangle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1076</cp:revision>
  <dcterms:created xsi:type="dcterms:W3CDTF">2019-08-03T20:22:49Z</dcterms:created>
  <dcterms:modified xsi:type="dcterms:W3CDTF">2023-09-12T12:55:59Z</dcterms:modified>
</cp:coreProperties>
</file>