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676" r:id="rId3"/>
    <p:sldId id="685" r:id="rId4"/>
    <p:sldId id="596" r:id="rId5"/>
    <p:sldId id="305" r:id="rId6"/>
    <p:sldId id="667" r:id="rId7"/>
    <p:sldId id="668" r:id="rId8"/>
    <p:sldId id="679" r:id="rId9"/>
    <p:sldId id="680" r:id="rId10"/>
    <p:sldId id="681" r:id="rId11"/>
    <p:sldId id="682" r:id="rId12"/>
    <p:sldId id="683" r:id="rId13"/>
    <p:sldId id="380" r:id="rId14"/>
    <p:sldId id="402" r:id="rId15"/>
    <p:sldId id="4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519" autoAdjust="0"/>
  </p:normalViewPr>
  <p:slideViewPr>
    <p:cSldViewPr>
      <p:cViewPr varScale="1">
        <p:scale>
          <a:sx n="93" d="100"/>
          <a:sy n="93" d="100"/>
        </p:scale>
        <p:origin x="72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Godbole" userId="b2cb51f8fbf2a24a" providerId="LiveId" clId="{90A032DB-89E2-4065-A524-D6D477B7A4B3}"/>
    <pc:docChg chg="custSel addSld delSld modSld">
      <pc:chgData name="Vinita Godbole" userId="b2cb51f8fbf2a24a" providerId="LiveId" clId="{90A032DB-89E2-4065-A524-D6D477B7A4B3}" dt="2023-09-19T12:20:56.244" v="62" actId="6549"/>
      <pc:docMkLst>
        <pc:docMk/>
      </pc:docMkLst>
      <pc:sldChg chg="modSp mod">
        <pc:chgData name="Vinita Godbole" userId="b2cb51f8fbf2a24a" providerId="LiveId" clId="{90A032DB-89E2-4065-A524-D6D477B7A4B3}" dt="2023-09-19T12:20:56.244" v="62" actId="6549"/>
        <pc:sldMkLst>
          <pc:docMk/>
          <pc:sldMk cId="51433526" sldId="680"/>
        </pc:sldMkLst>
        <pc:spChg chg="mod">
          <ac:chgData name="Vinita Godbole" userId="b2cb51f8fbf2a24a" providerId="LiveId" clId="{90A032DB-89E2-4065-A524-D6D477B7A4B3}" dt="2023-09-19T12:20:56.244" v="62" actId="6549"/>
          <ac:spMkLst>
            <pc:docMk/>
            <pc:sldMk cId="51433526" sldId="680"/>
            <ac:spMk id="3" creationId="{06048C6F-C288-4C0E-9561-BB910CF9913E}"/>
          </ac:spMkLst>
        </pc:spChg>
      </pc:sldChg>
      <pc:sldChg chg="addSp delSp modSp del mod">
        <pc:chgData name="Vinita Godbole" userId="b2cb51f8fbf2a24a" providerId="LiveId" clId="{90A032DB-89E2-4065-A524-D6D477B7A4B3}" dt="2023-09-18T16:21:18.612" v="17" actId="2696"/>
        <pc:sldMkLst>
          <pc:docMk/>
          <pc:sldMk cId="2040273770" sldId="684"/>
        </pc:sldMkLst>
        <pc:spChg chg="del mod">
          <ac:chgData name="Vinita Godbole" userId="b2cb51f8fbf2a24a" providerId="LiveId" clId="{90A032DB-89E2-4065-A524-D6D477B7A4B3}" dt="2023-09-18T16:20:34.885" v="9" actId="478"/>
          <ac:spMkLst>
            <pc:docMk/>
            <pc:sldMk cId="2040273770" sldId="684"/>
            <ac:spMk id="3" creationId="{73D47930-838D-2C17-051E-27D9F98B902D}"/>
          </ac:spMkLst>
        </pc:spChg>
        <pc:spChg chg="add del mod">
          <ac:chgData name="Vinita Godbole" userId="b2cb51f8fbf2a24a" providerId="LiveId" clId="{90A032DB-89E2-4065-A524-D6D477B7A4B3}" dt="2023-09-18T16:20:34.897" v="11"/>
          <ac:spMkLst>
            <pc:docMk/>
            <pc:sldMk cId="2040273770" sldId="684"/>
            <ac:spMk id="4" creationId="{72FC9C21-E5BE-4D57-B570-3D886824E04A}"/>
          </ac:spMkLst>
        </pc:spChg>
        <pc:spChg chg="add mod">
          <ac:chgData name="Vinita Godbole" userId="b2cb51f8fbf2a24a" providerId="LiveId" clId="{90A032DB-89E2-4065-A524-D6D477B7A4B3}" dt="2023-09-18T16:19:37.081" v="4" actId="27636"/>
          <ac:spMkLst>
            <pc:docMk/>
            <pc:sldMk cId="2040273770" sldId="684"/>
            <ac:spMk id="5" creationId="{B4920F25-8B5D-2A1F-059F-0B36EC7DE609}"/>
          </ac:spMkLst>
        </pc:spChg>
        <pc:spChg chg="add mod">
          <ac:chgData name="Vinita Godbole" userId="b2cb51f8fbf2a24a" providerId="LiveId" clId="{90A032DB-89E2-4065-A524-D6D477B7A4B3}" dt="2023-09-18T16:20:10.049" v="5" actId="14100"/>
          <ac:spMkLst>
            <pc:docMk/>
            <pc:sldMk cId="2040273770" sldId="684"/>
            <ac:spMk id="6" creationId="{D287D9EC-F96C-D708-C965-72243034AD06}"/>
          </ac:spMkLst>
        </pc:spChg>
      </pc:sldChg>
      <pc:sldChg chg="addSp delSp modSp new mod">
        <pc:chgData name="Vinita Godbole" userId="b2cb51f8fbf2a24a" providerId="LiveId" clId="{90A032DB-89E2-4065-A524-D6D477B7A4B3}" dt="2023-09-18T16:25:35.245" v="61" actId="255"/>
        <pc:sldMkLst>
          <pc:docMk/>
          <pc:sldMk cId="1932367410" sldId="685"/>
        </pc:sldMkLst>
        <pc:spChg chg="mod">
          <ac:chgData name="Vinita Godbole" userId="b2cb51f8fbf2a24a" providerId="LiveId" clId="{90A032DB-89E2-4065-A524-D6D477B7A4B3}" dt="2023-09-18T16:25:35.245" v="61" actId="255"/>
          <ac:spMkLst>
            <pc:docMk/>
            <pc:sldMk cId="1932367410" sldId="685"/>
            <ac:spMk id="2" creationId="{C187D684-79B7-AD68-727A-6CF9A3EF3ACB}"/>
          </ac:spMkLst>
        </pc:spChg>
        <pc:spChg chg="del mod">
          <ac:chgData name="Vinita Godbole" userId="b2cb51f8fbf2a24a" providerId="LiveId" clId="{90A032DB-89E2-4065-A524-D6D477B7A4B3}" dt="2023-09-18T16:22:10.522" v="24" actId="478"/>
          <ac:spMkLst>
            <pc:docMk/>
            <pc:sldMk cId="1932367410" sldId="685"/>
            <ac:spMk id="3" creationId="{EC6E1B47-A0AB-D330-AB26-089B9C321015}"/>
          </ac:spMkLst>
        </pc:spChg>
        <pc:spChg chg="add del mod">
          <ac:chgData name="Vinita Godbole" userId="b2cb51f8fbf2a24a" providerId="LiveId" clId="{90A032DB-89E2-4065-A524-D6D477B7A4B3}" dt="2023-09-18T16:21:13.523" v="16"/>
          <ac:spMkLst>
            <pc:docMk/>
            <pc:sldMk cId="1932367410" sldId="685"/>
            <ac:spMk id="4" creationId="{F6DAB3B8-0457-3898-F826-0FF72508BAFA}"/>
          </ac:spMkLst>
        </pc:spChg>
        <pc:spChg chg="add del mod">
          <ac:chgData name="Vinita Godbole" userId="b2cb51f8fbf2a24a" providerId="LiveId" clId="{90A032DB-89E2-4065-A524-D6D477B7A4B3}" dt="2023-09-18T16:21:13.523" v="16"/>
          <ac:spMkLst>
            <pc:docMk/>
            <pc:sldMk cId="1932367410" sldId="685"/>
            <ac:spMk id="5" creationId="{C09726AF-0506-0A9A-79A7-18DC05D2D34F}"/>
          </ac:spMkLst>
        </pc:spChg>
        <pc:spChg chg="add del mod">
          <ac:chgData name="Vinita Godbole" userId="b2cb51f8fbf2a24a" providerId="LiveId" clId="{90A032DB-89E2-4065-A524-D6D477B7A4B3}" dt="2023-09-18T16:21:13.523" v="16"/>
          <ac:spMkLst>
            <pc:docMk/>
            <pc:sldMk cId="1932367410" sldId="685"/>
            <ac:spMk id="6" creationId="{C7C21E5B-A503-22BB-5D2F-7BE915000A5C}"/>
          </ac:spMkLst>
        </pc:spChg>
        <pc:spChg chg="add del mod">
          <ac:chgData name="Vinita Godbole" userId="b2cb51f8fbf2a24a" providerId="LiveId" clId="{90A032DB-89E2-4065-A524-D6D477B7A4B3}" dt="2023-09-18T16:22:10.522" v="24" actId="478"/>
          <ac:spMkLst>
            <pc:docMk/>
            <pc:sldMk cId="1932367410" sldId="685"/>
            <ac:spMk id="7" creationId="{98C5E0B1-B465-1275-6C75-70513B726432}"/>
          </ac:spMkLst>
        </pc:spChg>
        <pc:spChg chg="add del mod">
          <ac:chgData name="Vinita Godbole" userId="b2cb51f8fbf2a24a" providerId="LiveId" clId="{90A032DB-89E2-4065-A524-D6D477B7A4B3}" dt="2023-09-18T16:22:10.522" v="24" actId="478"/>
          <ac:spMkLst>
            <pc:docMk/>
            <pc:sldMk cId="1932367410" sldId="685"/>
            <ac:spMk id="8" creationId="{CFB5185F-88B0-BD11-F98C-F4AB2474B4B4}"/>
          </ac:spMkLst>
        </pc:spChg>
        <pc:spChg chg="add del mod">
          <ac:chgData name="Vinita Godbole" userId="b2cb51f8fbf2a24a" providerId="LiveId" clId="{90A032DB-89E2-4065-A524-D6D477B7A4B3}" dt="2023-09-18T16:22:10.522" v="24" actId="478"/>
          <ac:spMkLst>
            <pc:docMk/>
            <pc:sldMk cId="1932367410" sldId="685"/>
            <ac:spMk id="9" creationId="{60CBC615-4292-132C-E40D-EE56B15659C4}"/>
          </ac:spMkLst>
        </pc:spChg>
        <pc:spChg chg="add del mod">
          <ac:chgData name="Vinita Godbole" userId="b2cb51f8fbf2a24a" providerId="LiveId" clId="{90A032DB-89E2-4065-A524-D6D477B7A4B3}" dt="2023-09-18T16:23:30.373" v="35" actId="478"/>
          <ac:spMkLst>
            <pc:docMk/>
            <pc:sldMk cId="1932367410" sldId="685"/>
            <ac:spMk id="10" creationId="{9B2E3E54-2493-B8A7-60DA-4102388D714B}"/>
          </ac:spMkLst>
        </pc:spChg>
        <pc:spChg chg="add del mod">
          <ac:chgData name="Vinita Godbole" userId="b2cb51f8fbf2a24a" providerId="LiveId" clId="{90A032DB-89E2-4065-A524-D6D477B7A4B3}" dt="2023-09-18T16:22:39.762" v="27" actId="478"/>
          <ac:spMkLst>
            <pc:docMk/>
            <pc:sldMk cId="1932367410" sldId="685"/>
            <ac:spMk id="11" creationId="{B7E48C6F-1011-14D2-BDAF-DEC12E5A30A3}"/>
          </ac:spMkLst>
        </pc:spChg>
        <pc:spChg chg="add">
          <ac:chgData name="Vinita Godbole" userId="b2cb51f8fbf2a24a" providerId="LiveId" clId="{90A032DB-89E2-4065-A524-D6D477B7A4B3}" dt="2023-09-18T16:22:29.565" v="25"/>
          <ac:spMkLst>
            <pc:docMk/>
            <pc:sldMk cId="1932367410" sldId="685"/>
            <ac:spMk id="12" creationId="{07C3500B-DB9E-DB27-82EB-77E071626AA8}"/>
          </ac:spMkLst>
        </pc:spChg>
        <pc:spChg chg="add del mod">
          <ac:chgData name="Vinita Godbole" userId="b2cb51f8fbf2a24a" providerId="LiveId" clId="{90A032DB-89E2-4065-A524-D6D477B7A4B3}" dt="2023-09-18T16:22:48.762" v="29" actId="478"/>
          <ac:spMkLst>
            <pc:docMk/>
            <pc:sldMk cId="1932367410" sldId="685"/>
            <ac:spMk id="13" creationId="{3A073F5A-A110-DC2F-A00C-6AC2120B61A9}"/>
          </ac:spMkLst>
        </pc:spChg>
        <pc:spChg chg="add del mod">
          <ac:chgData name="Vinita Godbole" userId="b2cb51f8fbf2a24a" providerId="LiveId" clId="{90A032DB-89E2-4065-A524-D6D477B7A4B3}" dt="2023-09-18T16:23:30.373" v="35" actId="478"/>
          <ac:spMkLst>
            <pc:docMk/>
            <pc:sldMk cId="1932367410" sldId="685"/>
            <ac:spMk id="14" creationId="{ABF0A03C-F942-E2E5-50B7-512257B0A146}"/>
          </ac:spMkLst>
        </pc:spChg>
        <pc:spChg chg="add del mod">
          <ac:chgData name="Vinita Godbole" userId="b2cb51f8fbf2a24a" providerId="LiveId" clId="{90A032DB-89E2-4065-A524-D6D477B7A4B3}" dt="2023-09-18T16:23:30.373" v="35" actId="478"/>
          <ac:spMkLst>
            <pc:docMk/>
            <pc:sldMk cId="1932367410" sldId="685"/>
            <ac:spMk id="15" creationId="{53CB7696-4801-986E-F494-E6F3A4805BAB}"/>
          </ac:spMkLst>
        </pc:spChg>
        <pc:spChg chg="add del mod">
          <ac:chgData name="Vinita Godbole" userId="b2cb51f8fbf2a24a" providerId="LiveId" clId="{90A032DB-89E2-4065-A524-D6D477B7A4B3}" dt="2023-09-18T16:23:30.373" v="35" actId="478"/>
          <ac:spMkLst>
            <pc:docMk/>
            <pc:sldMk cId="1932367410" sldId="685"/>
            <ac:spMk id="16" creationId="{C0495D4E-937F-138F-B02A-4C9840016E6D}"/>
          </ac:spMkLst>
        </pc:spChg>
        <pc:spChg chg="add mod">
          <ac:chgData name="Vinita Godbole" userId="b2cb51f8fbf2a24a" providerId="LiveId" clId="{90A032DB-89E2-4065-A524-D6D477B7A4B3}" dt="2023-09-18T16:25:18.476" v="58" actId="27636"/>
          <ac:spMkLst>
            <pc:docMk/>
            <pc:sldMk cId="1932367410" sldId="685"/>
            <ac:spMk id="17" creationId="{F81EB65D-8062-5F67-C25D-C968AF1F0588}"/>
          </ac:spMkLst>
        </pc:spChg>
      </pc:sldChg>
    </pc:docChg>
  </pc:docChgLst>
  <pc:docChgLst>
    <pc:chgData name="Vinita Godbole" userId="b2cb51f8fbf2a24a" providerId="LiveId" clId="{964DB548-C485-48D7-9C8C-B59F407F7712}"/>
    <pc:docChg chg="undo custSel addSld delSld modSld">
      <pc:chgData name="Vinita Godbole" userId="b2cb51f8fbf2a24a" providerId="LiveId" clId="{964DB548-C485-48D7-9C8C-B59F407F7712}" dt="2023-02-12T04:00:38.772" v="25" actId="27636"/>
      <pc:docMkLst>
        <pc:docMk/>
      </pc:docMkLst>
      <pc:sldChg chg="del">
        <pc:chgData name="Vinita Godbole" userId="b2cb51f8fbf2a24a" providerId="LiveId" clId="{964DB548-C485-48D7-9C8C-B59F407F7712}" dt="2023-02-12T03:59:17.266" v="0" actId="47"/>
        <pc:sldMkLst>
          <pc:docMk/>
          <pc:sldMk cId="2733452322" sldId="675"/>
        </pc:sldMkLst>
      </pc:sldChg>
      <pc:sldChg chg="del">
        <pc:chgData name="Vinita Godbole" userId="b2cb51f8fbf2a24a" providerId="LiveId" clId="{964DB548-C485-48D7-9C8C-B59F407F7712}" dt="2023-02-12T03:59:18.699" v="1" actId="47"/>
        <pc:sldMkLst>
          <pc:docMk/>
          <pc:sldMk cId="2701710246" sldId="677"/>
        </pc:sldMkLst>
      </pc:sldChg>
      <pc:sldChg chg="modSp new mod">
        <pc:chgData name="Vinita Godbole" userId="b2cb51f8fbf2a24a" providerId="LiveId" clId="{964DB548-C485-48D7-9C8C-B59F407F7712}" dt="2023-02-12T04:00:38.772" v="25" actId="27636"/>
        <pc:sldMkLst>
          <pc:docMk/>
          <pc:sldMk cId="2040273770" sldId="684"/>
        </pc:sldMkLst>
        <pc:spChg chg="mod">
          <ac:chgData name="Vinita Godbole" userId="b2cb51f8fbf2a24a" providerId="LiveId" clId="{964DB548-C485-48D7-9C8C-B59F407F7712}" dt="2023-02-12T04:00:00.189" v="18" actId="255"/>
          <ac:spMkLst>
            <pc:docMk/>
            <pc:sldMk cId="2040273770" sldId="684"/>
            <ac:spMk id="2" creationId="{E60DF56F-5350-BB67-BDF0-F888E2FAEA14}"/>
          </ac:spMkLst>
        </pc:spChg>
        <pc:spChg chg="mod">
          <ac:chgData name="Vinita Godbole" userId="b2cb51f8fbf2a24a" providerId="LiveId" clId="{964DB548-C485-48D7-9C8C-B59F407F7712}" dt="2023-02-12T04:00:38.772" v="25" actId="27636"/>
          <ac:spMkLst>
            <pc:docMk/>
            <pc:sldMk cId="2040273770" sldId="684"/>
            <ac:spMk id="3" creationId="{73D47930-838D-2C17-051E-27D9F98B90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7212496" cy="18288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Python</a:t>
            </a:r>
            <a:b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Session4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30936"/>
          </a:xfrm>
        </p:spPr>
        <p:txBody>
          <a:bodyPr/>
          <a:lstStyle/>
          <a:p>
            <a:pPr algn="ctr"/>
            <a:r>
              <a:rPr lang="en-US" sz="2800" dirty="0"/>
              <a:t>While loop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848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print("math homework")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calculation=input("enter a math calculation or q to quit\n")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while(calculation!="q"):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answer=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(calculation)</a:t>
            </a: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print("The answer to  ",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calculation,"is:",answer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calculation=input("enter next calculation or q\n")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program uses signal value 'q'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5C66-7B28-44B4-8A58-716D71CD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Definite loop with while 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4902-40C7-4649-87C8-454B010C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1]    n= 1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while n &lt;= 10: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print(n)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n += 1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2] 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n=1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stop = int(input("enter the integer?\n"))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while n &lt;= stop: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  print(n)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  n += 1</a:t>
            </a:r>
          </a:p>
          <a:p>
            <a:pPr marL="68580" indent="0">
              <a:buNone/>
            </a:pPr>
            <a:r>
              <a:rPr lang="en-US" sz="2800" dirty="0"/>
              <a:t>After obtaining the user’s input and before the start of the execution of the loop, we would be</a:t>
            </a:r>
          </a:p>
          <a:p>
            <a:pPr marL="68580" indent="0">
              <a:buNone/>
            </a:pPr>
            <a:r>
              <a:rPr lang="en-US" sz="2800" dirty="0"/>
              <a:t>able to determine the number of iterations the while loop would perform.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3A94-A3E4-4353-ADE5-D5AF11F3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543800" cy="554736"/>
          </a:xfrm>
        </p:spPr>
        <p:txBody>
          <a:bodyPr/>
          <a:lstStyle/>
          <a:p>
            <a:pPr algn="ctr"/>
            <a:r>
              <a:rPr lang="en-US" sz="2800" dirty="0"/>
              <a:t>Indefinite Loop with while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D4C-95E4-4F45-A2F9-66DA10B1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70866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done = False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while not done: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entry = int(input("enter a value?\n"))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if entry == 999: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done = True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else: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print(entry)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will be indefinite loop because  we do not know what the user will provide in entry?</a:t>
            </a:r>
          </a:p>
          <a:p>
            <a:r>
              <a:rPr lang="en-US" sz="2400" dirty="0"/>
              <a:t>The while statement is ideal for indefinite loops. While can be used for definite loops, though Python provides a better alternative for definite loops: the for statement.</a:t>
            </a:r>
            <a:endParaRPr lang="en-US" sz="40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2E3C-4791-4DA8-8521-10190E44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7620000" cy="762000"/>
          </a:xfrm>
        </p:spPr>
        <p:txBody>
          <a:bodyPr/>
          <a:lstStyle/>
          <a:p>
            <a:pPr algn="ctr"/>
            <a:r>
              <a:rPr lang="en-US" sz="2800" dirty="0"/>
              <a:t>Using eval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FCA-7A28-475A-B224-A25C12DB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6629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x1 = eval(input('Entry x1? '))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print('x1 =', x1, ' type:', type(x1))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b= (x1!=8)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print('b =', b,' type:', type(b))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x2 = eval(input('Entry x2? '))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print('x2 =', x2, ' type:', type(x2))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 = eval(input('Entry x3? '))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print('x3 =', x3, ' type:', type(x3))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 may enter an arithmetic expression, and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eval handles it properly: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 function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dynamically translates the text provided by the user into an executable form that the program can process. This allows users to provide input in a variety of flexible ways</a:t>
            </a:r>
          </a:p>
        </p:txBody>
      </p:sp>
    </p:spTree>
    <p:extLst>
      <p:ext uri="{BB962C8B-B14F-4D97-AF65-F5344CB8AC3E}">
        <p14:creationId xmlns:p14="http://schemas.microsoft.com/office/powerpoint/2010/main" val="149109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FCE-BC3E-4E58-ADEF-B5CB2E0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857251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Infinite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3859-60E2-48CD-845B-43C58EB4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148"/>
            <a:ext cx="8077200" cy="5429251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infinite loop is a loop that executes its block of statements repeatedly until the user forces the program</a:t>
            </a:r>
          </a:p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quit. </a:t>
            </a: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program flow enters the loop’s body it cannot escape. Infinite loops sometimes are by design.</a:t>
            </a:r>
          </a:p>
          <a:p>
            <a:pPr marL="6858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example, a long-running server application like a Web server may need to continuously check for incoming connections. The Web server can perform this checking within a loop that runs indefinitely.</a:t>
            </a: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programmers, unfortunately, all too often create infinite loops by accident, and these infinite loops represent logic errors in their programs.</a:t>
            </a:r>
          </a:p>
        </p:txBody>
      </p:sp>
    </p:spTree>
    <p:extLst>
      <p:ext uri="{BB962C8B-B14F-4D97-AF65-F5344CB8AC3E}">
        <p14:creationId xmlns:p14="http://schemas.microsoft.com/office/powerpoint/2010/main" val="318510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9590-0CBC-4F92-B0E3-83914C9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240"/>
            <a:ext cx="7772400" cy="792960"/>
          </a:xfrm>
        </p:spPr>
        <p:txBody>
          <a:bodyPr/>
          <a:lstStyle/>
          <a:p>
            <a:pPr algn="ctr"/>
            <a:r>
              <a:rPr lang="en-US" sz="2800" dirty="0"/>
              <a:t>SAMPLE PROGRAM FOR INFINITE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CD35-6A79-4468-AADE-10BB6B6D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3962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/>
              <a:t>x=int(input("enter positive integer x?\n"))</a:t>
            </a:r>
          </a:p>
          <a:p>
            <a:pPr marL="68580" indent="0">
              <a:buNone/>
            </a:pPr>
            <a:r>
              <a:rPr lang="en-US" sz="2400" dirty="0"/>
              <a:t>y=int(input("enter negative integer  y?\n"))</a:t>
            </a:r>
          </a:p>
          <a:p>
            <a:pPr marL="68580" indent="0">
              <a:buNone/>
            </a:pPr>
            <a:r>
              <a:rPr lang="en-US" sz="2400" dirty="0"/>
              <a:t>while x &gt; 0 and y &lt; 0 :</a:t>
            </a:r>
          </a:p>
          <a:p>
            <a:pPr marL="68580" indent="0">
              <a:buNone/>
            </a:pPr>
            <a:r>
              <a:rPr lang="en-US" sz="2400" dirty="0"/>
              <a:t>     print('x: ', x)</a:t>
            </a:r>
          </a:p>
          <a:p>
            <a:pPr marL="68580" indent="0">
              <a:buNone/>
            </a:pPr>
            <a:r>
              <a:rPr lang="en-US" sz="2400" dirty="0"/>
              <a:t>     print('y: ', y)</a:t>
            </a:r>
          </a:p>
          <a:p>
            <a:pPr marL="68580" indent="0">
              <a:buNone/>
            </a:pPr>
            <a:r>
              <a:rPr lang="en-US" sz="2400" dirty="0"/>
              <a:t>     print("condition: ", (x &gt; 0 and y &lt; 0))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3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F08F-0CC5-8B04-2C6A-3D26BF9E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4F72-DF7B-3CBE-71D6-3D87CBC8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31244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what can be the output if x = 10 ,x=4,x=8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&gt; 5: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x == 6: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print("nested: x == 6")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== 10: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print("nested: x == 10")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print("nested: else")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print("else")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D684-79B7-AD68-727A-6CF9A3EF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554736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3</a:t>
            </a:r>
          </a:p>
        </p:txBody>
      </p:sp>
      <p:sp>
        <p:nvSpPr>
          <p:cNvPr id="12" name="Ink 1">
            <a:extLst>
              <a:ext uri="{FF2B5EF4-FFF2-40B4-BE49-F238E27FC236}">
                <a16:creationId xmlns:a16="http://schemas.microsoft.com/office/drawing/2014/main" id="{07C3500B-DB9E-DB27-82EB-77E071626AA8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4635500" y="457200"/>
            <a:ext cx="88900" cy="693738"/>
          </a:xfrm>
          <a:prstGeom prst="rect">
            <a:avLst/>
          </a:prstGeom>
          <a:noFill/>
          <a:ln w="180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81EB65D-8062-5F67-C25D-C968AF1F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50938"/>
            <a:ext cx="7772400" cy="5630862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Python program that prints one line of text:</a:t>
            </a:r>
          </a:p>
          <a:p>
            <a:pPr marL="6858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int(input())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 10: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 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!= 5: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    print("wow ", end=' $ ')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 else: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+= 1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 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== 17: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 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+= 10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 else: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    print("whoa ", end=' * ')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the program print if the user provides the following input?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(a) 3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(b) 21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(c) 5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(d) 17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(e) 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6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079286" cy="914399"/>
          </a:xfrm>
          <a:noFill/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Compound Assignment Operators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286" y="914400"/>
            <a:ext cx="9099114" cy="4959525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400" dirty="0"/>
              <a:t>     Compound assignment operators  are shorthand for common assignment operations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828799"/>
          <a:ext cx="7469686" cy="473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35053156"/>
                    </a:ext>
                  </a:extLst>
                </a:gridCol>
                <a:gridCol w="6174286">
                  <a:extLst>
                    <a:ext uri="{9D8B030D-6E8A-4147-A177-3AD203B41FA5}">
                      <a16:colId xmlns:a16="http://schemas.microsoft.com/office/drawing/2014/main" val="4278747393"/>
                    </a:ext>
                  </a:extLst>
                </a:gridCol>
              </a:tblGrid>
              <a:tr h="940120">
                <a:tc>
                  <a:txBody>
                    <a:bodyPr/>
                    <a:lstStyle/>
                    <a:p>
                      <a:r>
                        <a:rPr lang="en-US" sz="2100" b="1" dirty="0"/>
                        <a:t>Operator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Description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14424"/>
                  </a:ext>
                </a:extLst>
              </a:tr>
              <a:tr h="1000772">
                <a:tc>
                  <a:txBody>
                    <a:bodyPr/>
                    <a:lstStyle/>
                    <a:p>
                      <a:r>
                        <a:rPr lang="en-US" sz="1500" b="1"/>
                        <a:t>+=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adds the right side to the variable's value and assigns the result to the variable</a:t>
                      </a:r>
                    </a:p>
                    <a:p>
                      <a:r>
                        <a:rPr lang="en-US" sz="1500" b="1" dirty="0"/>
                        <a:t>    (can also be used for string concatenation)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5543461"/>
                  </a:ext>
                </a:extLst>
              </a:tr>
              <a:tr h="697508">
                <a:tc>
                  <a:txBody>
                    <a:bodyPr/>
                    <a:lstStyle/>
                    <a:p>
                      <a:r>
                        <a:rPr lang="en-US" sz="1500" b="1" dirty="0"/>
                        <a:t>-=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subtracts the right side from the variable's value and assigns the result to the variable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1537601"/>
                  </a:ext>
                </a:extLst>
              </a:tr>
              <a:tr h="697508">
                <a:tc>
                  <a:txBody>
                    <a:bodyPr/>
                    <a:lstStyle/>
                    <a:p>
                      <a:r>
                        <a:rPr lang="en-US" sz="1500" b="1"/>
                        <a:t>*=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multiplies the variable's value by the right side and assigns the result to the variable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380847"/>
                  </a:ext>
                </a:extLst>
              </a:tr>
              <a:tr h="697508">
                <a:tc>
                  <a:txBody>
                    <a:bodyPr/>
                    <a:lstStyle/>
                    <a:p>
                      <a:r>
                        <a:rPr lang="en-US" sz="1500" b="1"/>
                        <a:t>/=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/>
                        <a:t>divides the variable's value by the right side and assigns the result to the variable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8246214"/>
                  </a:ext>
                </a:extLst>
              </a:tr>
              <a:tr h="697508">
                <a:tc>
                  <a:txBody>
                    <a:bodyPr/>
                    <a:lstStyle/>
                    <a:p>
                      <a:r>
                        <a:rPr lang="en-US" sz="1500" b="1"/>
                        <a:t>%=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performs remainder division on the variable's value (by the right side) and assigns the result to the variable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090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458200" cy="838200"/>
          </a:xfrm>
          <a:noFill/>
        </p:spPr>
        <p:txBody>
          <a:bodyPr/>
          <a:lstStyle/>
          <a:p>
            <a:pPr algn="ctr"/>
            <a:r>
              <a:rPr lang="en-US" sz="2800" dirty="0"/>
              <a:t>Using Compound Assignment Operators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990600"/>
            <a:ext cx="7696200" cy="5715000"/>
          </a:xfrm>
        </p:spPr>
        <p:txBody>
          <a:bodyPr>
            <a:normAutofit fontScale="25000" lnSpcReduction="20000"/>
          </a:bodyPr>
          <a:lstStyle/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1]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counter  = 0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counter = counter + 1          # counter = 1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counter += 1     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 # counter = 2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2]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score= 10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score= score*2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score *= 2                     # score=40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3]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score= score/5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score/= 5                     # score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4]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 = "This number is 10: "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 += 10               # </a:t>
            </a:r>
            <a:r>
              <a:rPr lang="en-US" sz="8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TypeError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: unsupported operand type(s)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 += </a:t>
            </a:r>
            <a:r>
              <a:rPr lang="en-US" sz="8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</a:p>
          <a:p>
            <a:pPr marL="347663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print(s)                                    # This number is 10: 10</a:t>
            </a:r>
          </a:p>
          <a:p>
            <a:pPr marL="347663" indent="0">
              <a:buNone/>
            </a:pPr>
            <a:endParaRPr lang="en-US" sz="2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7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9130-5CA6-4ABE-BB3F-9133178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printed by the following code fragment?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A823-3303-4DFD-BA8E-4BB4A67A7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77904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printed by the following code fragment?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 = 4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 = 6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 += 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x2 -= 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print(x1)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print(x2)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F715-F287-403F-857B-DA12FCFC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the output of the following snippet?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2B05-6EC3-4A21-9722-D3AD658B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= '1'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= "2"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print(a + b)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b+a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= 6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= 3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/= 2 * b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print(a)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0064-6A4F-4AB7-A4DD-A2E8C3F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33715"/>
          </a:xfrm>
        </p:spPr>
        <p:txBody>
          <a:bodyPr/>
          <a:lstStyle/>
          <a:p>
            <a:pPr algn="ctr"/>
            <a:r>
              <a:rPr lang="en-US" sz="2800" dirty="0"/>
              <a:t>What is Looping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19BD-32B8-41BA-89C6-51FA34FC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0221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/>
              <a:t>Process of executing the same section of code over and over is known as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iteration, or looping.</a:t>
            </a:r>
            <a:r>
              <a:rPr lang="en-US" sz="2400" dirty="0"/>
              <a:t> Python has two different statements, that enable iteration.</a:t>
            </a:r>
          </a:p>
          <a:p>
            <a:pPr marL="68580" indent="0">
              <a:buNone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while and for</a:t>
            </a:r>
          </a:p>
          <a:p>
            <a:pPr marL="68580" indent="0">
              <a:buNone/>
            </a:pPr>
            <a:r>
              <a:rPr lang="en-US" b="1" dirty="0"/>
              <a:t>   while condition :</a:t>
            </a:r>
          </a:p>
          <a:p>
            <a:pPr marL="6858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block </a:t>
            </a:r>
          </a:p>
          <a:p>
            <a:pPr marL="68580" indent="0">
              <a:buNone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6858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block will consist of statement or statements that will be executed provided the condition is true.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02087-C8A0-46C0-BEF1-3D8E27DAEDE8}"/>
              </a:ext>
            </a:extLst>
          </p:cNvPr>
          <p:cNvSpPr/>
          <p:nvPr/>
        </p:nvSpPr>
        <p:spPr>
          <a:xfrm>
            <a:off x="1143000" y="2857500"/>
            <a:ext cx="3200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66F-5E42-4B19-8B70-138DC8CD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152400"/>
            <a:ext cx="7848600" cy="914400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While loop…..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8C6F-C288-4C0E-9561-BB910CF9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791200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n-US" sz="6000" dirty="0"/>
              <a:t>1] </a:t>
            </a:r>
          </a:p>
          <a:p>
            <a:pPr marL="68580" indent="0">
              <a:buNone/>
            </a:pPr>
            <a:r>
              <a:rPr lang="en-US" sz="6000" dirty="0"/>
              <a:t>entry=int(input("enter an integer?\n" ) )</a:t>
            </a:r>
          </a:p>
          <a:p>
            <a:pPr marL="68580" indent="0">
              <a:buNone/>
            </a:pPr>
            <a:r>
              <a:rPr lang="en-US" sz="6000" dirty="0"/>
              <a:t>sum=0</a:t>
            </a:r>
          </a:p>
          <a:p>
            <a:pPr marL="68580" indent="0">
              <a:buNone/>
            </a:pPr>
            <a:r>
              <a:rPr lang="en-US" sz="6000" dirty="0"/>
              <a:t>while entry &gt;=0:</a:t>
            </a:r>
          </a:p>
          <a:p>
            <a:pPr marL="68580" indent="0">
              <a:buNone/>
            </a:pPr>
            <a:r>
              <a:rPr lang="en-US" sz="6000" dirty="0"/>
              <a:t>       sum=</a:t>
            </a:r>
            <a:r>
              <a:rPr lang="en-US" sz="6000" dirty="0" err="1"/>
              <a:t>sum+entry</a:t>
            </a:r>
            <a:endParaRPr lang="en-US" sz="6000" dirty="0"/>
          </a:p>
          <a:p>
            <a:pPr marL="68580" indent="0">
              <a:buNone/>
            </a:pPr>
            <a:r>
              <a:rPr lang="en-US" sz="6000" dirty="0"/>
              <a:t>       entry=entry-1</a:t>
            </a:r>
          </a:p>
          <a:p>
            <a:pPr marL="68580" indent="0">
              <a:buNone/>
            </a:pPr>
            <a:r>
              <a:rPr lang="en-US" sz="6000" dirty="0"/>
              <a:t>print("sum is ",sum)</a:t>
            </a:r>
          </a:p>
          <a:p>
            <a:pPr marL="68580" indent="0">
              <a:buNone/>
            </a:pPr>
            <a:endParaRPr lang="en-US" sz="6000" dirty="0"/>
          </a:p>
          <a:p>
            <a:pPr marL="68580" indent="0">
              <a:buNone/>
            </a:pPr>
            <a:r>
              <a:rPr lang="en-US" sz="6000" dirty="0"/>
              <a:t>2]</a:t>
            </a:r>
          </a:p>
          <a:p>
            <a:pPr marL="68580" indent="0">
              <a:buNone/>
            </a:pPr>
            <a:r>
              <a:rPr lang="en-US" sz="6000" dirty="0"/>
              <a:t> x= int (input(enter an integer?\n" ) )</a:t>
            </a:r>
          </a:p>
          <a:p>
            <a:pPr marL="68580" indent="0">
              <a:buNone/>
            </a:pPr>
            <a:r>
              <a:rPr lang="en-US" sz="6000" dirty="0"/>
              <a:t>sum=0</a:t>
            </a:r>
          </a:p>
          <a:p>
            <a:pPr marL="68580" indent="0">
              <a:buNone/>
            </a:pPr>
            <a:r>
              <a:rPr lang="en-US" sz="6000" dirty="0"/>
              <a:t>while x!=0:</a:t>
            </a:r>
          </a:p>
          <a:p>
            <a:pPr marL="68580" indent="0">
              <a:buNone/>
            </a:pPr>
            <a:r>
              <a:rPr lang="en-US" sz="6000" dirty="0"/>
              <a:t>           print(x)</a:t>
            </a:r>
          </a:p>
          <a:p>
            <a:pPr marL="68580" indent="0">
              <a:buNone/>
            </a:pPr>
            <a:r>
              <a:rPr lang="en-US" sz="6000" dirty="0"/>
              <a:t>           x</a:t>
            </a:r>
            <a:r>
              <a:rPr lang="en-US" sz="6000"/>
              <a:t>=x-1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433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56766</TotalTime>
  <Words>1193</Words>
  <Application>Microsoft Office PowerPoint</Application>
  <PresentationFormat>On-screen Show (4:3)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 Beginning Programming 1  With Python Session4</vt:lpstr>
      <vt:lpstr>Assignment 3</vt:lpstr>
      <vt:lpstr>Assignment 3</vt:lpstr>
      <vt:lpstr>Compound Assignment Operators</vt:lpstr>
      <vt:lpstr>Using Compound Assignment Operators</vt:lpstr>
      <vt:lpstr>What is printed by the following code fragment? </vt:lpstr>
      <vt:lpstr>What is the output of the following snippet? </vt:lpstr>
      <vt:lpstr>What is Looping </vt:lpstr>
      <vt:lpstr>While loop…..</vt:lpstr>
      <vt:lpstr>While loop …..</vt:lpstr>
      <vt:lpstr>Definite loop with while …</vt:lpstr>
      <vt:lpstr>Indefinite Loop with while …</vt:lpstr>
      <vt:lpstr>Using eval function </vt:lpstr>
      <vt:lpstr>Infinite Loop</vt:lpstr>
      <vt:lpstr>SAMPLE PROGRAM FOR INFINITE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1071</cp:revision>
  <dcterms:created xsi:type="dcterms:W3CDTF">2019-08-03T20:22:49Z</dcterms:created>
  <dcterms:modified xsi:type="dcterms:W3CDTF">2023-09-19T12:21:03Z</dcterms:modified>
</cp:coreProperties>
</file>