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613" r:id="rId2"/>
    <p:sldId id="646" r:id="rId3"/>
    <p:sldId id="647" r:id="rId4"/>
    <p:sldId id="648" r:id="rId5"/>
    <p:sldId id="645" r:id="rId6"/>
    <p:sldId id="633" r:id="rId7"/>
    <p:sldId id="634" r:id="rId8"/>
    <p:sldId id="651" r:id="rId9"/>
    <p:sldId id="534" r:id="rId10"/>
    <p:sldId id="497" r:id="rId11"/>
    <p:sldId id="525" r:id="rId12"/>
    <p:sldId id="650" r:id="rId13"/>
    <p:sldId id="498" r:id="rId14"/>
    <p:sldId id="483" r:id="rId15"/>
    <p:sldId id="530" r:id="rId16"/>
    <p:sldId id="482" r:id="rId17"/>
    <p:sldId id="580" r:id="rId18"/>
    <p:sldId id="5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68614" autoAdjust="0"/>
  </p:normalViewPr>
  <p:slideViewPr>
    <p:cSldViewPr>
      <p:cViewPr varScale="1">
        <p:scale>
          <a:sx n="93" d="100"/>
          <a:sy n="93" d="100"/>
        </p:scale>
        <p:origin x="555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a Godbole" userId="b2cb51f8fbf2a24a" providerId="LiveId" clId="{FDFE49E5-09A3-4F42-ADAB-C34B5BEF80BD}"/>
    <pc:docChg chg="custSel addSld delSld modSld sldOrd">
      <pc:chgData name="Vinita Godbole" userId="b2cb51f8fbf2a24a" providerId="LiveId" clId="{FDFE49E5-09A3-4F42-ADAB-C34B5BEF80BD}" dt="2023-03-14T06:12:06.399" v="37" actId="6549"/>
      <pc:docMkLst>
        <pc:docMk/>
      </pc:docMkLst>
      <pc:sldChg chg="ord">
        <pc:chgData name="Vinita Godbole" userId="b2cb51f8fbf2a24a" providerId="LiveId" clId="{FDFE49E5-09A3-4F42-ADAB-C34B5BEF80BD}" dt="2023-03-14T01:18:56.038" v="33"/>
        <pc:sldMkLst>
          <pc:docMk/>
          <pc:sldMk cId="629995657" sldId="483"/>
        </pc:sldMkLst>
      </pc:sldChg>
      <pc:sldChg chg="del">
        <pc:chgData name="Vinita Godbole" userId="b2cb51f8fbf2a24a" providerId="LiveId" clId="{FDFE49E5-09A3-4F42-ADAB-C34B5BEF80BD}" dt="2023-03-12T16:45:51.142" v="4" actId="2696"/>
        <pc:sldMkLst>
          <pc:docMk/>
          <pc:sldMk cId="3447255296" sldId="499"/>
        </pc:sldMkLst>
      </pc:sldChg>
      <pc:sldChg chg="del">
        <pc:chgData name="Vinita Godbole" userId="b2cb51f8fbf2a24a" providerId="LiveId" clId="{FDFE49E5-09A3-4F42-ADAB-C34B5BEF80BD}" dt="2023-03-12T16:46:04.207" v="5" actId="2696"/>
        <pc:sldMkLst>
          <pc:docMk/>
          <pc:sldMk cId="1971568891" sldId="524"/>
        </pc:sldMkLst>
      </pc:sldChg>
      <pc:sldChg chg="del">
        <pc:chgData name="Vinita Godbole" userId="b2cb51f8fbf2a24a" providerId="LiveId" clId="{FDFE49E5-09A3-4F42-ADAB-C34B5BEF80BD}" dt="2023-03-12T16:45:43.206" v="3" actId="2696"/>
        <pc:sldMkLst>
          <pc:docMk/>
          <pc:sldMk cId="57076442" sldId="526"/>
        </pc:sldMkLst>
      </pc:sldChg>
      <pc:sldChg chg="modSp mod">
        <pc:chgData name="Vinita Godbole" userId="b2cb51f8fbf2a24a" providerId="LiveId" clId="{FDFE49E5-09A3-4F42-ADAB-C34B5BEF80BD}" dt="2023-03-14T01:10:42.784" v="31" actId="20577"/>
        <pc:sldMkLst>
          <pc:docMk/>
          <pc:sldMk cId="3791326081" sldId="530"/>
        </pc:sldMkLst>
        <pc:spChg chg="mod">
          <ac:chgData name="Vinita Godbole" userId="b2cb51f8fbf2a24a" providerId="LiveId" clId="{FDFE49E5-09A3-4F42-ADAB-C34B5BEF80BD}" dt="2023-03-14T01:10:42.784" v="31" actId="20577"/>
          <ac:spMkLst>
            <pc:docMk/>
            <pc:sldMk cId="3791326081" sldId="530"/>
            <ac:spMk id="3" creationId="{00000000-0000-0000-0000-000000000000}"/>
          </ac:spMkLst>
        </pc:spChg>
      </pc:sldChg>
      <pc:sldChg chg="modSp mod">
        <pc:chgData name="Vinita Godbole" userId="b2cb51f8fbf2a24a" providerId="LiveId" clId="{FDFE49E5-09A3-4F42-ADAB-C34B5BEF80BD}" dt="2023-03-14T06:12:06.399" v="37" actId="6549"/>
        <pc:sldMkLst>
          <pc:docMk/>
          <pc:sldMk cId="1299321860" sldId="580"/>
        </pc:sldMkLst>
        <pc:spChg chg="mod">
          <ac:chgData name="Vinita Godbole" userId="b2cb51f8fbf2a24a" providerId="LiveId" clId="{FDFE49E5-09A3-4F42-ADAB-C34B5BEF80BD}" dt="2023-03-14T06:12:06.399" v="37" actId="6549"/>
          <ac:spMkLst>
            <pc:docMk/>
            <pc:sldMk cId="1299321860" sldId="580"/>
            <ac:spMk id="3" creationId="{6EDB6951-7978-4B05-97B5-FE55807570D7}"/>
          </ac:spMkLst>
        </pc:spChg>
      </pc:sldChg>
      <pc:sldChg chg="modSp mod">
        <pc:chgData name="Vinita Godbole" userId="b2cb51f8fbf2a24a" providerId="LiveId" clId="{FDFE49E5-09A3-4F42-ADAB-C34B5BEF80BD}" dt="2023-03-14T00:53:00.450" v="27" actId="20577"/>
        <pc:sldMkLst>
          <pc:docMk/>
          <pc:sldMk cId="816689036" sldId="636"/>
        </pc:sldMkLst>
        <pc:spChg chg="mod">
          <ac:chgData name="Vinita Godbole" userId="b2cb51f8fbf2a24a" providerId="LiveId" clId="{FDFE49E5-09A3-4F42-ADAB-C34B5BEF80BD}" dt="2023-03-14T00:53:00.450" v="27" actId="20577"/>
          <ac:spMkLst>
            <pc:docMk/>
            <pc:sldMk cId="816689036" sldId="636"/>
            <ac:spMk id="3" creationId="{34766AE3-CD02-43A1-8DE4-769A1AD66749}"/>
          </ac:spMkLst>
        </pc:spChg>
      </pc:sldChg>
      <pc:sldChg chg="modSp mod">
        <pc:chgData name="Vinita Godbole" userId="b2cb51f8fbf2a24a" providerId="LiveId" clId="{FDFE49E5-09A3-4F42-ADAB-C34B5BEF80BD}" dt="2023-03-14T00:28:50.504" v="25" actId="313"/>
        <pc:sldMkLst>
          <pc:docMk/>
          <pc:sldMk cId="712421051" sldId="645"/>
        </pc:sldMkLst>
        <pc:spChg chg="mod">
          <ac:chgData name="Vinita Godbole" userId="b2cb51f8fbf2a24a" providerId="LiveId" clId="{FDFE49E5-09A3-4F42-ADAB-C34B5BEF80BD}" dt="2023-03-14T00:28:50.504" v="25" actId="313"/>
          <ac:spMkLst>
            <pc:docMk/>
            <pc:sldMk cId="712421051" sldId="645"/>
            <ac:spMk id="3" creationId="{AE4A6347-BC3B-417F-93B8-2C26332B021D}"/>
          </ac:spMkLst>
        </pc:spChg>
      </pc:sldChg>
      <pc:sldChg chg="modSp mod">
        <pc:chgData name="Vinita Godbole" userId="b2cb51f8fbf2a24a" providerId="LiveId" clId="{FDFE49E5-09A3-4F42-ADAB-C34B5BEF80BD}" dt="2023-03-13T23:34:26.207" v="6" actId="255"/>
        <pc:sldMkLst>
          <pc:docMk/>
          <pc:sldMk cId="2524695709" sldId="646"/>
        </pc:sldMkLst>
        <pc:spChg chg="mod">
          <ac:chgData name="Vinita Godbole" userId="b2cb51f8fbf2a24a" providerId="LiveId" clId="{FDFE49E5-09A3-4F42-ADAB-C34B5BEF80BD}" dt="2023-03-13T23:34:26.207" v="6" actId="255"/>
          <ac:spMkLst>
            <pc:docMk/>
            <pc:sldMk cId="2524695709" sldId="646"/>
            <ac:spMk id="3" creationId="{1F0A9AC9-DBB1-1AED-DAE4-3208DE2D3639}"/>
          </ac:spMkLst>
        </pc:spChg>
      </pc:sldChg>
      <pc:sldChg chg="modSp mod">
        <pc:chgData name="Vinita Godbole" userId="b2cb51f8fbf2a24a" providerId="LiveId" clId="{FDFE49E5-09A3-4F42-ADAB-C34B5BEF80BD}" dt="2023-03-13T23:38:17.375" v="7" actId="255"/>
        <pc:sldMkLst>
          <pc:docMk/>
          <pc:sldMk cId="2101203038" sldId="647"/>
        </pc:sldMkLst>
        <pc:spChg chg="mod">
          <ac:chgData name="Vinita Godbole" userId="b2cb51f8fbf2a24a" providerId="LiveId" clId="{FDFE49E5-09A3-4F42-ADAB-C34B5BEF80BD}" dt="2023-03-13T23:38:17.375" v="7" actId="255"/>
          <ac:spMkLst>
            <pc:docMk/>
            <pc:sldMk cId="2101203038" sldId="647"/>
            <ac:spMk id="3" creationId="{F72BC0B5-3717-2B27-4844-614D65BD8CDC}"/>
          </ac:spMkLst>
        </pc:spChg>
      </pc:sldChg>
      <pc:sldChg chg="modSp mod">
        <pc:chgData name="Vinita Godbole" userId="b2cb51f8fbf2a24a" providerId="LiveId" clId="{FDFE49E5-09A3-4F42-ADAB-C34B5BEF80BD}" dt="2023-03-13T23:39:56.305" v="9" actId="27636"/>
        <pc:sldMkLst>
          <pc:docMk/>
          <pc:sldMk cId="2399313063" sldId="648"/>
        </pc:sldMkLst>
        <pc:spChg chg="mod">
          <ac:chgData name="Vinita Godbole" userId="b2cb51f8fbf2a24a" providerId="LiveId" clId="{FDFE49E5-09A3-4F42-ADAB-C34B5BEF80BD}" dt="2023-03-13T23:39:56.305" v="9" actId="27636"/>
          <ac:spMkLst>
            <pc:docMk/>
            <pc:sldMk cId="2399313063" sldId="648"/>
            <ac:spMk id="3" creationId="{F048B341-A87A-3558-21F7-0B3993BD2729}"/>
          </ac:spMkLst>
        </pc:spChg>
      </pc:sldChg>
      <pc:sldChg chg="new del">
        <pc:chgData name="Vinita Godbole" userId="b2cb51f8fbf2a24a" providerId="LiveId" clId="{FDFE49E5-09A3-4F42-ADAB-C34B5BEF80BD}" dt="2023-03-12T16:45:38.573" v="2" actId="2696"/>
        <pc:sldMkLst>
          <pc:docMk/>
          <pc:sldMk cId="4119056019" sldId="649"/>
        </pc:sldMkLst>
      </pc:sldChg>
      <pc:sldChg chg="add">
        <pc:chgData name="Vinita Godbole" userId="b2cb51f8fbf2a24a" providerId="LiveId" clId="{FDFE49E5-09A3-4F42-ADAB-C34B5BEF80BD}" dt="2023-03-12T16:45:34.991" v="1"/>
        <pc:sldMkLst>
          <pc:docMk/>
          <pc:sldMk cId="1119986251" sldId="650"/>
        </pc:sldMkLst>
      </pc:sldChg>
    </pc:docChg>
  </pc:docChgLst>
  <pc:docChgLst>
    <pc:chgData name="Vinita Godbole" userId="b2cb51f8fbf2a24a" providerId="LiveId" clId="{CD417176-BDC1-48C1-AC6D-9AB7F03FDC54}"/>
    <pc:docChg chg="custSel addSld delSld modSld">
      <pc:chgData name="Vinita Godbole" userId="b2cb51f8fbf2a24a" providerId="LiveId" clId="{CD417176-BDC1-48C1-AC6D-9AB7F03FDC54}" dt="2023-10-09T01:57:36.593" v="112" actId="6549"/>
      <pc:docMkLst>
        <pc:docMk/>
      </pc:docMkLst>
      <pc:sldChg chg="modSp mod">
        <pc:chgData name="Vinita Godbole" userId="b2cb51f8fbf2a24a" providerId="LiveId" clId="{CD417176-BDC1-48C1-AC6D-9AB7F03FDC54}" dt="2023-10-09T01:51:28.194" v="60" actId="12"/>
        <pc:sldMkLst>
          <pc:docMk/>
          <pc:sldMk cId="712421051" sldId="645"/>
        </pc:sldMkLst>
        <pc:spChg chg="mod">
          <ac:chgData name="Vinita Godbole" userId="b2cb51f8fbf2a24a" providerId="LiveId" clId="{CD417176-BDC1-48C1-AC6D-9AB7F03FDC54}" dt="2023-10-09T01:51:28.194" v="60" actId="12"/>
          <ac:spMkLst>
            <pc:docMk/>
            <pc:sldMk cId="712421051" sldId="645"/>
            <ac:spMk id="3" creationId="{AE4A6347-BC3B-417F-93B8-2C26332B021D}"/>
          </ac:spMkLst>
        </pc:spChg>
      </pc:sldChg>
      <pc:sldChg chg="addSp delSp modSp new mod">
        <pc:chgData name="Vinita Godbole" userId="b2cb51f8fbf2a24a" providerId="LiveId" clId="{CD417176-BDC1-48C1-AC6D-9AB7F03FDC54}" dt="2023-10-09T01:57:36.593" v="112" actId="6549"/>
        <pc:sldMkLst>
          <pc:docMk/>
          <pc:sldMk cId="2931476949" sldId="651"/>
        </pc:sldMkLst>
        <pc:spChg chg="mod">
          <ac:chgData name="Vinita Godbole" userId="b2cb51f8fbf2a24a" providerId="LiveId" clId="{CD417176-BDC1-48C1-AC6D-9AB7F03FDC54}" dt="2023-10-08T18:17:53.920" v="40" actId="14100"/>
          <ac:spMkLst>
            <pc:docMk/>
            <pc:sldMk cId="2931476949" sldId="651"/>
            <ac:spMk id="2" creationId="{8F8AD06F-7DEC-E69B-0AE1-8239E832D812}"/>
          </ac:spMkLst>
        </pc:spChg>
        <pc:spChg chg="mod">
          <ac:chgData name="Vinita Godbole" userId="b2cb51f8fbf2a24a" providerId="LiveId" clId="{CD417176-BDC1-48C1-AC6D-9AB7F03FDC54}" dt="2023-10-09T01:57:36.593" v="112" actId="6549"/>
          <ac:spMkLst>
            <pc:docMk/>
            <pc:sldMk cId="2931476949" sldId="651"/>
            <ac:spMk id="3" creationId="{B420B02B-3A38-618A-3DA3-1B102330C0D8}"/>
          </ac:spMkLst>
        </pc:spChg>
        <pc:spChg chg="add del mod">
          <ac:chgData name="Vinita Godbole" userId="b2cb51f8fbf2a24a" providerId="LiveId" clId="{CD417176-BDC1-48C1-AC6D-9AB7F03FDC54}" dt="2023-10-09T01:54:25.927" v="71" actId="478"/>
          <ac:spMkLst>
            <pc:docMk/>
            <pc:sldMk cId="2931476949" sldId="651"/>
            <ac:spMk id="4" creationId="{29F1F67A-8A23-2D97-7991-46F931C235C6}"/>
          </ac:spMkLst>
        </pc:spChg>
        <pc:spChg chg="add">
          <ac:chgData name="Vinita Godbole" userId="b2cb51f8fbf2a24a" providerId="LiveId" clId="{CD417176-BDC1-48C1-AC6D-9AB7F03FDC54}" dt="2023-10-09T01:53:26.986" v="62"/>
          <ac:spMkLst>
            <pc:docMk/>
            <pc:sldMk cId="2931476949" sldId="651"/>
            <ac:spMk id="5" creationId="{EC11BBB0-3E07-0303-6757-1C77554BAEAE}"/>
          </ac:spMkLst>
        </pc:spChg>
        <pc:spChg chg="add del mod">
          <ac:chgData name="Vinita Godbole" userId="b2cb51f8fbf2a24a" providerId="LiveId" clId="{CD417176-BDC1-48C1-AC6D-9AB7F03FDC54}" dt="2023-10-09T01:54:17.943" v="69" actId="478"/>
          <ac:spMkLst>
            <pc:docMk/>
            <pc:sldMk cId="2931476949" sldId="651"/>
            <ac:spMk id="6" creationId="{C023C695-7728-53C5-8BD8-87E4C4321215}"/>
          </ac:spMkLst>
        </pc:spChg>
        <pc:spChg chg="add">
          <ac:chgData name="Vinita Godbole" userId="b2cb51f8fbf2a24a" providerId="LiveId" clId="{CD417176-BDC1-48C1-AC6D-9AB7F03FDC54}" dt="2023-10-09T01:54:05.294" v="66"/>
          <ac:spMkLst>
            <pc:docMk/>
            <pc:sldMk cId="2931476949" sldId="651"/>
            <ac:spMk id="7" creationId="{FE1D9AFD-E133-F968-6A3C-6E44BBBE9DA0}"/>
          </ac:spMkLst>
        </pc:spChg>
      </pc:sldChg>
      <pc:sldChg chg="modSp new del mod">
        <pc:chgData name="Vinita Godbole" userId="b2cb51f8fbf2a24a" providerId="LiveId" clId="{CD417176-BDC1-48C1-AC6D-9AB7F03FDC54}" dt="2023-10-08T19:25:55.150" v="57" actId="2696"/>
        <pc:sldMkLst>
          <pc:docMk/>
          <pc:sldMk cId="2161937928" sldId="652"/>
        </pc:sldMkLst>
        <pc:spChg chg="mod">
          <ac:chgData name="Vinita Godbole" userId="b2cb51f8fbf2a24a" providerId="LiveId" clId="{CD417176-BDC1-48C1-AC6D-9AB7F03FDC54}" dt="2023-10-08T18:27:58.482" v="56" actId="6549"/>
          <ac:spMkLst>
            <pc:docMk/>
            <pc:sldMk cId="2161937928" sldId="652"/>
            <ac:spMk id="3" creationId="{52052D92-EC6E-93E5-6A6C-652B553D783B}"/>
          </ac:spMkLst>
        </pc:spChg>
      </pc:sldChg>
    </pc:docChg>
  </pc:docChgLst>
  <pc:docChgLst>
    <pc:chgData name="Vinita Godbole" userId="b2cb51f8fbf2a24a" providerId="LiveId" clId="{0AF96A02-45FD-4328-8AE2-E0B6D5E1709C}"/>
    <pc:docChg chg="delSld">
      <pc:chgData name="Vinita Godbole" userId="b2cb51f8fbf2a24a" providerId="LiveId" clId="{0AF96A02-45FD-4328-8AE2-E0B6D5E1709C}" dt="2023-10-10T12:32:31.584" v="0" actId="47"/>
      <pc:docMkLst>
        <pc:docMk/>
      </pc:docMkLst>
      <pc:sldChg chg="del">
        <pc:chgData name="Vinita Godbole" userId="b2cb51f8fbf2a24a" providerId="LiveId" clId="{0AF96A02-45FD-4328-8AE2-E0B6D5E1709C}" dt="2023-10-10T12:32:31.584" v="0" actId="47"/>
        <pc:sldMkLst>
          <pc:docMk/>
          <pc:sldMk cId="816689036" sldId="6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8F83-BF75-4C91-817F-B5DB6B61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8200"/>
            <a:ext cx="7315200" cy="3352800"/>
          </a:xfrm>
        </p:spPr>
        <p:txBody>
          <a:bodyPr/>
          <a:lstStyle/>
          <a:p>
            <a:pPr algn="ctr"/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I 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Session7</a:t>
            </a:r>
          </a:p>
        </p:txBody>
      </p:sp>
    </p:spTree>
    <p:extLst>
      <p:ext uri="{BB962C8B-B14F-4D97-AF65-F5344CB8AC3E}">
        <p14:creationId xmlns:p14="http://schemas.microsoft.com/office/powerpoint/2010/main" val="359127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A971-0BAB-43E6-AB0E-7114D8AD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To 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F2B7-4961-4444-9F4F-0EEE4E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 algn="just">
              <a:buNone/>
            </a:pPr>
            <a:r>
              <a:rPr lang="en-US" dirty="0"/>
              <a:t>A function may use a </a:t>
            </a:r>
            <a:r>
              <a:rPr lang="en-US" sz="31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global variable </a:t>
            </a:r>
            <a:r>
              <a:rPr lang="en-US" dirty="0"/>
              <a:t>without declaring it with the global</a:t>
            </a:r>
          </a:p>
          <a:p>
            <a:pPr marL="68580" indent="0" algn="just">
              <a:buNone/>
            </a:pPr>
            <a:r>
              <a:rPr lang="en-US" dirty="0"/>
              <a:t>keyword if the function does not assign a variable of that name anywhere in its</a:t>
            </a:r>
          </a:p>
          <a:p>
            <a:pPr marL="68580" indent="0" algn="just">
              <a:buNone/>
            </a:pPr>
            <a:r>
              <a:rPr lang="en-US" dirty="0"/>
              <a:t>body.</a:t>
            </a:r>
          </a:p>
          <a:p>
            <a:pPr marL="68580" indent="0" algn="just">
              <a:buNone/>
            </a:pPr>
            <a:r>
              <a:rPr lang="en-US" dirty="0"/>
              <a:t> A function that assigns a global variable must declare that variable as global</a:t>
            </a:r>
          </a:p>
          <a:p>
            <a:pPr marL="68580" indent="0" algn="just">
              <a:buNone/>
            </a:pPr>
            <a:r>
              <a:rPr lang="en-US" dirty="0"/>
              <a:t>with the global keyword.</a:t>
            </a:r>
          </a:p>
          <a:p>
            <a:pPr marL="68580" indent="0" algn="just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a function defines a local variable with the same name as a global variable, the global variable becomes </a:t>
            </a:r>
          </a:p>
          <a:p>
            <a:pPr marL="68580" indent="0" algn="just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inaccessible to code within the function. We say the local variable hides the like-named global variable from</a:t>
            </a:r>
          </a:p>
          <a:p>
            <a:pPr marL="68580" indent="0" algn="just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 in the function’s body.</a:t>
            </a:r>
          </a:p>
          <a:p>
            <a:pPr marL="68580" indent="0" algn="just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6C15-4C4B-4E1C-A646-DE60C0E0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053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Functions using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334D-8605-4AED-A6B9-42625E75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three functions that appear in some program: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process(n):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return n + m                             # m is a global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assign_m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global m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m = 5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inc_m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global m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m +=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A967-58EC-4784-AA75-CF819D4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5" y="304800"/>
            <a:ext cx="7784869" cy="685800"/>
          </a:xfrm>
        </p:spPr>
        <p:txBody>
          <a:bodyPr/>
          <a:lstStyle/>
          <a:p>
            <a:r>
              <a:rPr lang="en-US" sz="2800" dirty="0"/>
              <a:t>What will be the output of this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9DC1-0214-42D2-A1BB-6C4A07F7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990600"/>
            <a:ext cx="7784869" cy="544116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 err="1"/>
              <a:t>assign_m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/>
              <a:t>print(process(12))</a:t>
            </a:r>
          </a:p>
          <a:p>
            <a:pPr marL="68580" indent="0">
              <a:buNone/>
            </a:pPr>
            <a:r>
              <a:rPr lang="en-US" sz="2400" dirty="0"/>
              <a:t>m = 10 # m is the global</a:t>
            </a:r>
          </a:p>
          <a:p>
            <a:pPr marL="68580" indent="0">
              <a:buNone/>
            </a:pPr>
            <a:r>
              <a:rPr lang="en-US" sz="2400" dirty="0"/>
              <a:t>print(process(12))</a:t>
            </a:r>
          </a:p>
          <a:p>
            <a:pPr marL="68580" indent="0">
              <a:buNone/>
            </a:pPr>
            <a:r>
              <a:rPr lang="en-US" sz="2400" dirty="0"/>
              <a:t>m = 0 # m is the global</a:t>
            </a:r>
          </a:p>
          <a:p>
            <a:pPr marL="68580" indent="0">
              <a:buNone/>
            </a:pPr>
            <a:r>
              <a:rPr lang="en-US" sz="2400" dirty="0" err="1"/>
              <a:t>inc_m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 err="1"/>
              <a:t>inc_m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/>
              <a:t>print(process(12))</a:t>
            </a:r>
          </a:p>
          <a:p>
            <a:pPr marL="68580" indent="0">
              <a:buNone/>
            </a:pPr>
            <a:r>
              <a:rPr lang="en-US" sz="2400" dirty="0" err="1"/>
              <a:t>assign_m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 err="1"/>
              <a:t>inc_m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 err="1"/>
              <a:t>inc_m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/>
              <a:t>print(process(12))</a:t>
            </a:r>
          </a:p>
          <a:p>
            <a:pPr marL="6858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8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431-1D3A-41E8-BE91-EEF16A2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 and Global Variable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0C4F-0839-4970-A554-4DDDF99E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it is acceptable to use global variables, and when is it better to use local variables? 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general,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local variables are preferable to global variables for several reasons: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When a function uses local variables exclusively and performs no other input operations (like calling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input function), only parameters passed in by the caller can influence the function’s behavior. </a:t>
            </a:r>
          </a:p>
        </p:txBody>
      </p:sp>
    </p:spTree>
    <p:extLst>
      <p:ext uri="{BB962C8B-B14F-4D97-AF65-F5344CB8AC3E}">
        <p14:creationId xmlns:p14="http://schemas.microsoft.com/office/powerpoint/2010/main" val="9746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53F3-BF60-4C9C-B013-F12ED6E7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Argument name same as formal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AF18-9D16-482F-8892-ABDCA50E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7150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increment(x):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print("Beginning execution of increment, x =", x)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x += 1 # Increment x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print("Ending execution of increment, x =", x)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 main():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x = 5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print("Before increment, x =", x)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increment(x)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print("After increment, x =", x)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z="2400" dirty="0"/>
              <a:t>()</a:t>
            </a:r>
          </a:p>
          <a:p>
            <a:pPr marL="68580" indent="0">
              <a:buNone/>
            </a:pPr>
            <a:r>
              <a:rPr lang="en-US" sz="2400" dirty="0"/>
              <a:t>we chose to name the actual parameter the same as the formal parameter, </a:t>
            </a:r>
            <a:r>
              <a:rPr lang="en-US" sz="2400" dirty="0" err="1"/>
              <a:t>but,of</a:t>
            </a:r>
            <a:r>
              <a:rPr lang="en-US" sz="2400" dirty="0"/>
              <a:t> course, the names do not matter; the variables live in two completely different contexts.</a:t>
            </a:r>
          </a:p>
        </p:txBody>
      </p:sp>
    </p:spTree>
    <p:extLst>
      <p:ext uri="{BB962C8B-B14F-4D97-AF65-F5344CB8AC3E}">
        <p14:creationId xmlns:p14="http://schemas.microsoft.com/office/powerpoint/2010/main" val="62999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191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def countdown(n):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if n&lt;=0: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 print("stop")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else: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print(n)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          countdown(n-1)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countdown(3)</a:t>
            </a:r>
          </a:p>
        </p:txBody>
      </p:sp>
    </p:spTree>
    <p:extLst>
      <p:ext uri="{BB962C8B-B14F-4D97-AF65-F5344CB8AC3E}">
        <p14:creationId xmlns:p14="http://schemas.microsoft.com/office/powerpoint/2010/main" val="379132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Function inside another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543800" cy="3276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/>
              <a:t>def   </a:t>
            </a:r>
            <a:r>
              <a:rPr lang="en-US" sz="2800" dirty="0" err="1"/>
              <a:t>print_poem</a:t>
            </a:r>
            <a:r>
              <a:rPr lang="en-US" sz="2800" dirty="0"/>
              <a:t>( ):</a:t>
            </a:r>
          </a:p>
          <a:p>
            <a:pPr marL="68580" indent="0">
              <a:buNone/>
            </a:pPr>
            <a:r>
              <a:rPr lang="en-US" sz="2800" dirty="0"/>
              <a:t>                   print( "Jack and Jill went up the hill")</a:t>
            </a:r>
          </a:p>
          <a:p>
            <a:pPr marL="68580" indent="0">
              <a:buNone/>
            </a:pPr>
            <a:r>
              <a:rPr lang="en-US" sz="2800" dirty="0"/>
              <a:t> def </a:t>
            </a:r>
            <a:r>
              <a:rPr lang="en-US" sz="2800" dirty="0" err="1"/>
              <a:t>repeat_poem</a:t>
            </a:r>
            <a:r>
              <a:rPr lang="en-US" sz="2800" dirty="0"/>
              <a:t>():</a:t>
            </a:r>
          </a:p>
          <a:p>
            <a:pPr marL="68580" indent="0">
              <a:buNone/>
            </a:pPr>
            <a:r>
              <a:rPr lang="en-US" sz="2800" dirty="0"/>
              <a:t>                 </a:t>
            </a:r>
            <a:r>
              <a:rPr lang="en-US" sz="2800" dirty="0" err="1"/>
              <a:t>print_poem</a:t>
            </a:r>
            <a:r>
              <a:rPr lang="en-US" sz="2800" dirty="0"/>
              <a:t>()</a:t>
            </a:r>
          </a:p>
          <a:p>
            <a:pPr marL="6858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repeat_poem</a:t>
            </a:r>
            <a:r>
              <a:rPr lang="en-US" sz="2800" dirty="0"/>
              <a:t>()</a:t>
            </a:r>
          </a:p>
          <a:p>
            <a:pPr marL="6858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What does this program do?</a:t>
            </a:r>
          </a:p>
        </p:txBody>
      </p:sp>
    </p:spTree>
    <p:extLst>
      <p:ext uri="{BB962C8B-B14F-4D97-AF65-F5344CB8AC3E}">
        <p14:creationId xmlns:p14="http://schemas.microsoft.com/office/powerpoint/2010/main" val="323405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BC8-F20C-4A55-978D-8CC1BC9D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610600" cy="914400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6951-7978-4B05-97B5-FE558075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48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describe_pet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6858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print(" I have a" 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print("My dog's name is ",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describe_pet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 '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Dog',"Misty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</a:p>
          <a:p>
            <a:pPr marL="6858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function can be called using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positional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arguments, which need to be in the same order in which the parameters are declared.</a:t>
            </a:r>
          </a:p>
          <a:p>
            <a:pPr marL="571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a function that displays information about pets which tells us what kind of animal each pet is and the pet’s name, as shown below</a:t>
            </a:r>
          </a:p>
          <a:p>
            <a:pPr marL="571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we call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describe_pet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(), we need to provide an animal type and a name,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in that order</a:t>
            </a:r>
          </a:p>
          <a:p>
            <a:pPr lvl="1"/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2891-BF37-472C-A120-F5D015E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4CA-8570-4757-BDA6-C8098EA2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"/>
            <a:ext cx="6781800" cy="762000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B09A-4312-4144-AFD4-07DD6817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94" y="3429000"/>
            <a:ext cx="7926706" cy="3657600"/>
          </a:xfrm>
        </p:spPr>
        <p:txBody>
          <a:bodyPr>
            <a:normAutofit/>
          </a:bodyPr>
          <a:lstStyle/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1B024-97FC-4E01-B8F8-B2E41A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8BBA0-A57C-4B3B-BC1C-15DEEFAB31D3}"/>
              </a:ext>
            </a:extLst>
          </p:cNvPr>
          <p:cNvSpPr/>
          <p:nvPr/>
        </p:nvSpPr>
        <p:spPr>
          <a:xfrm>
            <a:off x="683894" y="1219199"/>
            <a:ext cx="8079106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8572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name-value pair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passed to a function</a:t>
            </a:r>
          </a:p>
          <a:p>
            <a:pPr>
              <a:tabLst>
                <a:tab pos="857250" algn="l"/>
              </a:tabLs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tabLst>
                <a:tab pos="8572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value is associated with the name.</a:t>
            </a:r>
          </a:p>
          <a:p>
            <a:pPr lvl="1">
              <a:tabLst>
                <a:tab pos="8572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Keyword arguments do not require positional ordering</a:t>
            </a:r>
          </a:p>
          <a:p>
            <a:pPr lvl="1">
              <a:tabLst>
                <a:tab pos="8572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clarify the role of each argument in the function call.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describe_pet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"""Display information about a pet."""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print(f"\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a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}.")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print(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f"My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}'s name is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pet_name.title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()}.")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describe_pet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=' dog',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pet_name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='Misty'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describe_pet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pet_name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='fluffy',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animal_type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='cat'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01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5F2E-051B-D7C6-8509-DF4C0BFE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AC9-DBB1-1AED-DAE4-3208DE2D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560"/>
            <a:ext cx="7543800" cy="332184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fun(x):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x+=1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x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x=2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x=fun(x+1)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9362-FDD8-94B8-E035-B4948E76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C0B5-3717-2B27-4844-614D65BD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3560"/>
            <a:ext cx="7696200" cy="362664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fun(x):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x%2==0: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return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print(fun(2)+1)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0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A2F-5C06-D4C8-C557-9B43F492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Assignment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341-A87A-3558-21F7-0B3993BD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94084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fun1(n):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result = 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while n&gt;0: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result += 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n -= 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return result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print(fun1(5))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EFCF-18B3-4878-9BEC-FE019CC5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6347-BC3B-417F-93B8-2C26332B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560"/>
            <a:ext cx="7620000" cy="26360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def fun2(stars):</a:t>
            </a:r>
          </a:p>
          <a:p>
            <a:pPr marL="68580" indent="0">
              <a:buNone/>
            </a:pPr>
            <a:r>
              <a:rPr lang="en-US" dirty="0"/>
              <a:t>         for m in range(stars + 1):</a:t>
            </a:r>
          </a:p>
          <a:p>
            <a:pPr marL="68580" indent="0">
              <a:buNone/>
            </a:pPr>
            <a:r>
              <a:rPr lang="en-US" dirty="0"/>
              <a:t>                  print(</a:t>
            </a:r>
            <a:r>
              <a:rPr lang="en-US" dirty="0" err="1"/>
              <a:t>m,end</a:t>
            </a:r>
            <a:r>
              <a:rPr lang="en-US" dirty="0"/>
              <a:t>="*")</a:t>
            </a:r>
          </a:p>
          <a:p>
            <a:pPr marL="68580" indent="0">
              <a:buNone/>
            </a:pPr>
            <a:r>
              <a:rPr lang="en-US" dirty="0"/>
              <a:t>fun2(5)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177C-6A30-4BD7-BCE2-004F792C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6C6D-7B2C-4A19-91A1-7C6C6B2E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560"/>
            <a:ext cx="7467600" cy="240744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a python program using function where the user enters length of the 3 sides. The program has to display a message "The triangle can be formed "or "The triangle can not be formed "based on the condition that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of the lengths of any two sides of a triangle must be greater than the length of the third side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295961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2B5F-B915-4CD9-87B0-C8F7AE00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 3:What can be the 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1465-133A-47C9-BC30-2642C320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#1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 proc(x):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print(x + 2)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 main():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x = proc(5)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main()</a:t>
            </a:r>
          </a:p>
          <a:p>
            <a:pPr marL="6858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 proc(x):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return 2*x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 main():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print(proc(5, 4))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9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D06F-7DEC-E69B-0AE1-8239E832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630936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B02B-3A38-618A-3DA3-1B102330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pPr marL="68580" indent="0" algn="l">
              <a:buNone/>
            </a:pPr>
            <a:r>
              <a:rPr lang="en-US" sz="2400" b="0" i="0" u="none" strike="noStrike" baseline="0" dirty="0">
                <a:latin typeface="NimbusRomNo9L-Regu"/>
              </a:rPr>
              <a:t>Complete the following </a:t>
            </a:r>
            <a:r>
              <a:rPr lang="en-US" sz="2400" b="0" i="0" u="none" strike="noStrike" baseline="0" dirty="0">
                <a:latin typeface="Inconsolata-zi4r"/>
              </a:rPr>
              <a:t>distance </a:t>
            </a:r>
            <a:r>
              <a:rPr lang="en-US" sz="2400" b="0" i="0" u="none" strike="noStrike" baseline="0" dirty="0">
                <a:latin typeface="NimbusRomNo9L-Regu"/>
              </a:rPr>
              <a:t>function that computes the distance between two geometric points </a:t>
            </a:r>
            <a:r>
              <a:rPr lang="es-ES" sz="2400" b="0" i="0" u="none" strike="noStrike" baseline="0" dirty="0">
                <a:latin typeface="CMR10"/>
              </a:rPr>
              <a:t>(</a:t>
            </a:r>
            <a:r>
              <a:rPr lang="es-ES" sz="2400" b="0" i="0" u="none" strike="noStrike" baseline="0" dirty="0">
                <a:latin typeface="NimbusRomNo9L-ReguItal"/>
              </a:rPr>
              <a:t>x</a:t>
            </a:r>
            <a:r>
              <a:rPr lang="es-ES" sz="2400" b="0" i="0" u="none" strike="noStrike" baseline="0" dirty="0">
                <a:latin typeface="NimbusRomNo9L-Regu"/>
              </a:rPr>
              <a:t>1</a:t>
            </a:r>
            <a:r>
              <a:rPr lang="es-ES" sz="2400" b="0" i="0" u="none" strike="noStrike" baseline="0" dirty="0">
                <a:latin typeface="CMMI10"/>
              </a:rPr>
              <a:t>, </a:t>
            </a:r>
            <a:r>
              <a:rPr lang="es-ES" sz="2400" b="0" i="0" u="none" strike="noStrike" baseline="0" dirty="0">
                <a:latin typeface="NimbusRomNo9L-ReguItal"/>
              </a:rPr>
              <a:t>y</a:t>
            </a:r>
            <a:r>
              <a:rPr lang="es-ES" sz="2400" b="0" i="0" u="none" strike="noStrike" baseline="0" dirty="0">
                <a:latin typeface="NimbusRomNo9L-Regu"/>
              </a:rPr>
              <a:t>1</a:t>
            </a:r>
            <a:r>
              <a:rPr lang="es-ES" sz="2400" b="0" i="0" u="none" strike="noStrike" baseline="0" dirty="0">
                <a:latin typeface="CMR10"/>
              </a:rPr>
              <a:t>) </a:t>
            </a:r>
            <a:r>
              <a:rPr lang="es-ES" sz="2400" b="0" i="0" u="none" strike="noStrike" baseline="0" dirty="0">
                <a:latin typeface="NimbusRomNo9L-Regu"/>
              </a:rPr>
              <a:t>and </a:t>
            </a:r>
            <a:r>
              <a:rPr lang="es-ES" sz="2400" b="0" i="0" u="none" strike="noStrike" baseline="0" dirty="0">
                <a:latin typeface="CMR10"/>
              </a:rPr>
              <a:t>(</a:t>
            </a:r>
            <a:r>
              <a:rPr lang="es-ES" sz="2400" b="0" i="0" u="none" strike="noStrike" baseline="0" dirty="0">
                <a:latin typeface="NimbusRomNo9L-ReguItal"/>
              </a:rPr>
              <a:t>x</a:t>
            </a:r>
            <a:r>
              <a:rPr lang="es-ES" sz="2400" b="0" i="0" u="none" strike="noStrike" baseline="0" dirty="0">
                <a:latin typeface="NimbusRomNo9L-Regu"/>
              </a:rPr>
              <a:t>2</a:t>
            </a:r>
            <a:r>
              <a:rPr lang="es-ES" sz="2400" b="0" i="0" u="none" strike="noStrike" baseline="0" dirty="0">
                <a:latin typeface="CMMI10"/>
              </a:rPr>
              <a:t>, </a:t>
            </a:r>
            <a:r>
              <a:rPr lang="es-ES" sz="2400" b="0" i="0" u="none" strike="noStrike" baseline="0" dirty="0">
                <a:latin typeface="NimbusRomNo9L-ReguItal"/>
              </a:rPr>
              <a:t>y</a:t>
            </a:r>
            <a:r>
              <a:rPr lang="es-ES" sz="2400" b="0" i="0" u="none" strike="noStrike" baseline="0" dirty="0">
                <a:latin typeface="NimbusRomNo9L-Regu"/>
              </a:rPr>
              <a:t>2</a:t>
            </a:r>
            <a:r>
              <a:rPr lang="es-ES" sz="2400" b="0" i="0" u="none" strike="noStrike" baseline="0" dirty="0">
                <a:latin typeface="CMR10"/>
              </a:rPr>
              <a:t>)</a:t>
            </a:r>
            <a:r>
              <a:rPr lang="es-ES" sz="2400" b="0" i="0" u="none" strike="noStrike" baseline="0" dirty="0">
                <a:latin typeface="NimbusRomNo9L-Regu"/>
              </a:rPr>
              <a:t>:</a:t>
            </a:r>
          </a:p>
          <a:p>
            <a:pPr marL="68580" indent="0" algn="l">
              <a:buNone/>
            </a:pPr>
            <a:r>
              <a:rPr lang="es-ES" sz="2400" b="0" i="0" u="none" strike="noStrike" baseline="0" dirty="0" err="1">
                <a:latin typeface="Inconsolata-zi4r"/>
              </a:rPr>
              <a:t>def</a:t>
            </a:r>
            <a:r>
              <a:rPr lang="es-ES" sz="2400" b="0" i="0" u="none" strike="noStrike" baseline="0" dirty="0">
                <a:latin typeface="Inconsolata-zi4r"/>
              </a:rPr>
              <a:t> </a:t>
            </a:r>
            <a:r>
              <a:rPr lang="es-ES" sz="2400" b="0" i="0" u="none" strike="noStrike" baseline="0" dirty="0" err="1">
                <a:latin typeface="Inconsolata-zi4r"/>
              </a:rPr>
              <a:t>distance</a:t>
            </a:r>
            <a:r>
              <a:rPr lang="es-ES" sz="2400" b="0" i="0" u="none" strike="noStrike" baseline="0" dirty="0">
                <a:latin typeface="Inconsolata-zi4r"/>
              </a:rPr>
              <a:t>(x1, y1, x2, y2):</a:t>
            </a:r>
          </a:p>
          <a:p>
            <a:pPr marL="68580" indent="0" algn="l">
              <a:buNone/>
            </a:pPr>
            <a:r>
              <a:rPr lang="en-US" sz="2400" b="0" i="0" u="none" strike="noStrike" baseline="0" dirty="0">
                <a:latin typeface="Inconsolata-zi4r"/>
              </a:rPr>
              <a:t>...</a:t>
            </a:r>
          </a:p>
          <a:p>
            <a:pPr marL="68580" indent="0" algn="l">
              <a:buNone/>
            </a:pPr>
            <a:r>
              <a:rPr lang="en-US" sz="2400" b="0" i="0" u="none" strike="noStrike" baseline="0" dirty="0">
                <a:latin typeface="NimbusRomNo9L-Regu"/>
              </a:rPr>
              <a:t>Test it with several points to convince yourself that is correct.</a:t>
            </a:r>
          </a:p>
          <a:p>
            <a:pPr marL="68580" indent="0" algn="l">
              <a:buNone/>
            </a:pPr>
            <a:r>
              <a:rPr lang="en-US" sz="2400" b="0" i="0" u="none" strike="noStrike" baseline="0" dirty="0">
                <a:latin typeface="NimbusRomNo9L-Regu"/>
              </a:rPr>
              <a:t>What happens if a caller passes too many parameters to a function?</a:t>
            </a:r>
          </a:p>
          <a:p>
            <a:pPr marL="68580" indent="0" algn="l">
              <a:buNone/>
            </a:pPr>
            <a:r>
              <a:rPr lang="en-US" sz="2400" b="0" i="0" u="none" strike="noStrike" baseline="0" dirty="0">
                <a:latin typeface="NimbusRomNo9L-Regu"/>
              </a:rPr>
              <a:t>What happens if a caller passes too few parameters to a function?</a:t>
            </a:r>
          </a:p>
          <a:p>
            <a:pPr marL="6858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p=(x2-x1)**2+(y2-y1.)**2</a:t>
            </a:r>
          </a:p>
          <a:p>
            <a:pPr marL="6858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q=p**1/2 </a:t>
            </a:r>
          </a:p>
          <a:p>
            <a:pPr marL="68580" indent="0" algn="l">
              <a:buNone/>
            </a:pPr>
            <a:endParaRPr lang="en-US" sz="2400" b="0" i="0" u="none" strike="noStrike" baseline="0" dirty="0">
              <a:latin typeface="NimbusRomNo9L-Regu"/>
            </a:endParaRPr>
          </a:p>
          <a:p>
            <a:pPr marL="68580" indent="0" algn="l">
              <a:buNone/>
            </a:pPr>
            <a:endParaRPr lang="en-US" sz="2400" b="0" i="0" u="none" strike="noStrike" baseline="0" dirty="0">
              <a:latin typeface="NimbusRomNo9L-Regu"/>
            </a:endParaRPr>
          </a:p>
        </p:txBody>
      </p:sp>
      <p:sp>
        <p:nvSpPr>
          <p:cNvPr id="5" name="AutoShape 2" descr="{\sqrt  (}(x_{2}-x_{1})^{2}+(y_{2}-y_{1})^{2})">
            <a:extLst>
              <a:ext uri="{FF2B5EF4-FFF2-40B4-BE49-F238E27FC236}">
                <a16:creationId xmlns:a16="http://schemas.microsoft.com/office/drawing/2014/main" id="{EC11BBB0-3E07-0303-6757-1C77554BAE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0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(x_{2}-x_{1})^{2}+(y_{2}-y_{1})^{2}">
            <a:extLst>
              <a:ext uri="{FF2B5EF4-FFF2-40B4-BE49-F238E27FC236}">
                <a16:creationId xmlns:a16="http://schemas.microsoft.com/office/drawing/2014/main" id="{FE1D9AFD-E133-F968-6A3C-6E44BBBE9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11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4D4A-886F-40B8-9312-E749223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Global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9DD8-350D-498C-B721-4B113AFA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Sometimes it is desirable to have a variable that exists independent of any function execution. In contrast to a local variable, a global variable lives outside of all functions and is not local to any particular function.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means any function is capable of accessing  and/or modifying a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351173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78202</TotalTime>
  <Words>1143</Words>
  <Application>Microsoft Office PowerPoint</Application>
  <PresentationFormat>On-screen Show (4:3)</PresentationFormat>
  <Paragraphs>156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CMMI10</vt:lpstr>
      <vt:lpstr>CMR10</vt:lpstr>
      <vt:lpstr>Consolas</vt:lpstr>
      <vt:lpstr>Corbel</vt:lpstr>
      <vt:lpstr>Inconsolata-zi4r</vt:lpstr>
      <vt:lpstr>NimbusRomNo9L-Regu</vt:lpstr>
      <vt:lpstr>NimbusRomNo9L-ReguItal</vt:lpstr>
      <vt:lpstr>Wingdings</vt:lpstr>
      <vt:lpstr>Wingdings 2</vt:lpstr>
      <vt:lpstr>Wingdings 3</vt:lpstr>
      <vt:lpstr>Metro</vt:lpstr>
      <vt:lpstr>  Beginning programming I   Session7</vt:lpstr>
      <vt:lpstr>Assignment 6</vt:lpstr>
      <vt:lpstr>Assignment 6</vt:lpstr>
      <vt:lpstr>Assignment 6</vt:lpstr>
      <vt:lpstr>Exercise 1</vt:lpstr>
      <vt:lpstr>Exercise 2</vt:lpstr>
      <vt:lpstr>Exercise 3:What can be the outcome?</vt:lpstr>
      <vt:lpstr>Exercise 3</vt:lpstr>
      <vt:lpstr>Global Variable </vt:lpstr>
      <vt:lpstr>To continue….</vt:lpstr>
      <vt:lpstr>Functions using Global Variables</vt:lpstr>
      <vt:lpstr>What will be the output of this program?</vt:lpstr>
      <vt:lpstr>Local and Global Variable ?</vt:lpstr>
      <vt:lpstr>Argument name same as formal parameter</vt:lpstr>
      <vt:lpstr>Recursive Function</vt:lpstr>
      <vt:lpstr>Function inside another function </vt:lpstr>
      <vt:lpstr>Positional Arguments</vt:lpstr>
      <vt:lpstr>Keyword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Vinita Godbole</cp:lastModifiedBy>
  <cp:revision>1357</cp:revision>
  <dcterms:created xsi:type="dcterms:W3CDTF">2019-08-03T20:22:49Z</dcterms:created>
  <dcterms:modified xsi:type="dcterms:W3CDTF">2023-10-10T12:32:40Z</dcterms:modified>
</cp:coreProperties>
</file>