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1E67-87D6-C3E8-1529-B21E6192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98378-463F-39A2-4F4C-3794C8CD5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8FFD4-FB1E-36C3-6A1B-EA1CFF9E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C4BCA-E9F1-9C20-516E-85FCDA0C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148F-77B1-3B05-1E6B-497CACBB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5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405-CE81-A39B-EC90-7B9F21F6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2C525-8781-C2FD-7D3E-76C4B2EB0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590AD-FC46-16F6-855F-33B42B34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DE9A-569D-5CF8-798A-18AD61D4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8892-1FF2-9338-480B-DAB8526F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2B3CCF-0E19-4F91-2E9D-FE5AC6872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DB880-0F26-0FE6-E76E-51A063FC6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4B036-F7D7-B0FA-BE2F-73F675C4F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8E6FC-0DB0-2388-461E-9C5FE577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F8DA-B78F-9773-6C6E-68404F94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0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2E4A-B1C5-8905-E21E-3A400AE89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1DEDC-EBA8-361B-CFEB-B88F68B9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05B5-33BE-1BFC-AA8D-9D6F35C51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BEBF-90AF-B0B4-EEBE-8E269282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14D6-473B-AAE3-2E90-B6BEB69B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6055-AE32-F711-EAE2-2CF6B7C7F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9D184-FDA1-DD9F-F517-1E87E2F8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FAA46-FEEC-8B76-C521-388B6D8C6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D451-7CA0-43AC-3006-8214B119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0BF28-277E-4675-372B-D24FD999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49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5E975-A10B-8988-098F-98D7FE3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D3DA-A9F4-85CF-A91B-61486C908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6FB46-B1AF-76A1-9154-687121E4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C7E53-0DF6-D16D-13DA-1D4F5552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6418B-FED3-AC70-323D-5CDFC840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40930-A3D7-4A1B-113A-6267D018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7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F7CC-A321-0DC7-300E-2FA8203B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1EDE8-77C7-CB81-0741-61C9D03B6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8B195-D1EE-18B2-72D1-EFAF5DB56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72CF5-41A3-C2C4-676E-0D66804FC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97100-CB30-1E19-264C-5ED2234FB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002A6-1B45-BF23-1A81-BF084B10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D40F6-E5A5-9EB0-6F3E-BBB97269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6954A-3E4A-6BD2-6DCC-0E1AA532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3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6BCC-8C9E-7376-F5D1-74711EA5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53A77-0C71-7C13-4079-2A6362EF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5C317-48EA-35F5-FB95-27055566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081D6-3240-45D3-220B-16F01BC6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2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B5636-7809-9E59-027D-454EEAF5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973FE-C5A1-8A30-F91C-E07640CF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28B85-D2B2-A4E1-1AD0-214AFE61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9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851B-3655-BC93-5241-E700F638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3A86-F93A-B320-5986-83E6FEE7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DBEA8-D2D2-183D-576F-7F83C740A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A6234-D9B0-291F-CB76-1FADD749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8C43-6CA8-3248-2991-374BF455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E3BAD-C129-3578-9E34-AF67A19F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04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9B6-BF5E-DF35-4834-949167F32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0B0F1-E428-9514-A914-5E5A307E0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A3867-EB44-184A-6E51-1687C3D9A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C7266-8562-7F97-F76D-87F12922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92C69-2CB8-01D6-E5B0-EA60B73A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1D0B3-6B6D-37B6-3694-E2E1839D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EE949F-206A-8459-1976-0B61D526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2013D-7EB9-937C-ED66-03C0756E3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A44B-0566-44BF-B68D-1FC498E0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5DC77-4611-4A6E-BCEF-A461D1711FDD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6E5B2-084F-93C3-188D-9851EFB2F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03CAC-5A40-A89D-BC77-D26954263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958F0-5191-4721-9A8D-2EA63939B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ata.att.com/summarizea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A23DC-F581-008F-BFBC-0242D984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281" y="268668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How to use AI to generate notes from a recorded MS Teams meeting</a:t>
            </a: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A4F69AC2-3778-956A-70B4-B68C7636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4968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C395672-FC21-C0EC-2660-0C418D1AF994}"/>
              </a:ext>
            </a:extLst>
          </p:cNvPr>
          <p:cNvGrpSpPr/>
          <p:nvPr/>
        </p:nvGrpSpPr>
        <p:grpSpPr>
          <a:xfrm>
            <a:off x="713656" y="233018"/>
            <a:ext cx="10536088" cy="6391964"/>
            <a:chOff x="713656" y="233018"/>
            <a:chExt cx="10536088" cy="6391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E3F184-A5FF-4BCD-EFB5-CAD7A82C6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2256" y="2128555"/>
              <a:ext cx="10307488" cy="4496427"/>
            </a:xfrm>
            <a:prstGeom prst="rect">
              <a:avLst/>
            </a:prstGeom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04A446F-F2BB-A20A-4B89-AB55AB813DE6}"/>
                </a:ext>
              </a:extLst>
            </p:cNvPr>
            <p:cNvGrpSpPr/>
            <p:nvPr/>
          </p:nvGrpSpPr>
          <p:grpSpPr>
            <a:xfrm>
              <a:off x="713656" y="233018"/>
              <a:ext cx="10307488" cy="4594136"/>
              <a:chOff x="694606" y="231493"/>
              <a:chExt cx="10307488" cy="459413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026AFF-C1C3-E67B-A5A8-02BFB7051982}"/>
                  </a:ext>
                </a:extLst>
              </p:cNvPr>
              <p:cNvSpPr txBox="1"/>
              <p:nvPr/>
            </p:nvSpPr>
            <p:spPr>
              <a:xfrm>
                <a:off x="694606" y="231493"/>
                <a:ext cx="103074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You must record the meeting in Teams to use the AI tool</a:t>
                </a:r>
              </a:p>
              <a:p>
                <a:endParaRPr lang="en-US" dirty="0"/>
              </a:p>
              <a:p>
                <a:r>
                  <a:rPr lang="en-US" dirty="0"/>
                  <a:t>Once your recording posts in Teams, click the “…” in the top right corner and then select “Open in Stream” which will take you to the Stream webpage</a:t>
                </a:r>
              </a:p>
            </p:txBody>
          </p:sp>
          <p:sp>
            <p:nvSpPr>
              <p:cNvPr id="7" name="Arrow: Right 6">
                <a:extLst>
                  <a:ext uri="{FF2B5EF4-FFF2-40B4-BE49-F238E27FC236}">
                    <a16:creationId xmlns:a16="http://schemas.microsoft.com/office/drawing/2014/main" id="{12504E3B-8340-05EB-3529-1448E6DE0621}"/>
                  </a:ext>
                </a:extLst>
              </p:cNvPr>
              <p:cNvSpPr/>
              <p:nvPr/>
            </p:nvSpPr>
            <p:spPr>
              <a:xfrm rot="12330251">
                <a:off x="6200341" y="3431920"/>
                <a:ext cx="1021700" cy="2215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E515BBAF-F2D7-6EB4-5C0A-5A914E8675F2}"/>
                  </a:ext>
                </a:extLst>
              </p:cNvPr>
              <p:cNvSpPr/>
              <p:nvPr/>
            </p:nvSpPr>
            <p:spPr>
              <a:xfrm rot="10800000">
                <a:off x="5337500" y="4604115"/>
                <a:ext cx="1021700" cy="22151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3E5B9A0-51D2-8D2A-2B2F-C5E1A4805230}"/>
                  </a:ext>
                </a:extLst>
              </p:cNvPr>
              <p:cNvSpPr/>
              <p:nvPr/>
            </p:nvSpPr>
            <p:spPr>
              <a:xfrm>
                <a:off x="2105025" y="2128555"/>
                <a:ext cx="2762250" cy="18147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7A01E3-6A45-448F-0131-C534760245CA}"/>
                  </a:ext>
                </a:extLst>
              </p:cNvPr>
              <p:cNvSpPr/>
              <p:nvPr/>
            </p:nvSpPr>
            <p:spPr>
              <a:xfrm>
                <a:off x="7105650" y="2128555"/>
                <a:ext cx="2762250" cy="18147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172AB9-68A9-B7B7-D91C-819600D26129}"/>
                  </a:ext>
                </a:extLst>
              </p:cNvPr>
              <p:cNvSpPr/>
              <p:nvPr/>
            </p:nvSpPr>
            <p:spPr>
              <a:xfrm>
                <a:off x="4467224" y="2173335"/>
                <a:ext cx="2762250" cy="9073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445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24FF57-AE23-CBDB-4AD7-46CC0420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5" y="1960938"/>
            <a:ext cx="9097818" cy="4048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BFCEA-7154-1D00-BBCD-6B94ADDC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007" y="3153381"/>
            <a:ext cx="2698932" cy="126976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9437A8-D60D-8CD9-ECD0-F4805519E98A}"/>
              </a:ext>
            </a:extLst>
          </p:cNvPr>
          <p:cNvSpPr/>
          <p:nvPr/>
        </p:nvSpPr>
        <p:spPr>
          <a:xfrm rot="9402727">
            <a:off x="9029217" y="2483713"/>
            <a:ext cx="474452" cy="1984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6EFD58-C3D4-B44B-F44E-98A26AF81F1B}"/>
              </a:ext>
            </a:extLst>
          </p:cNvPr>
          <p:cNvSpPr txBox="1"/>
          <p:nvPr/>
        </p:nvSpPr>
        <p:spPr>
          <a:xfrm>
            <a:off x="9523563" y="2105224"/>
            <a:ext cx="1656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1: </a:t>
            </a:r>
            <a:r>
              <a:rPr lang="en-US" sz="1200" dirty="0"/>
              <a:t>Click “Video Settings”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E4CBC53-0C5F-7BB4-2373-94F88708B8BC}"/>
              </a:ext>
            </a:extLst>
          </p:cNvPr>
          <p:cNvSpPr/>
          <p:nvPr/>
        </p:nvSpPr>
        <p:spPr>
          <a:xfrm rot="10800000">
            <a:off x="8231392" y="3763845"/>
            <a:ext cx="1021700" cy="221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1E445-D2BD-6DB5-E172-82D7C0027941}"/>
              </a:ext>
            </a:extLst>
          </p:cNvPr>
          <p:cNvSpPr txBox="1"/>
          <p:nvPr/>
        </p:nvSpPr>
        <p:spPr>
          <a:xfrm>
            <a:off x="9351033" y="3507360"/>
            <a:ext cx="1656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2: </a:t>
            </a:r>
            <a:r>
              <a:rPr lang="en-US" sz="1200" dirty="0"/>
              <a:t>Click on Information button by “Transcript and Captions” to bring up Generate Button. Click on Generate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C32448-6179-4FEC-21E9-FDA49545AD74}"/>
              </a:ext>
            </a:extLst>
          </p:cNvPr>
          <p:cNvSpPr txBox="1"/>
          <p:nvPr/>
        </p:nvSpPr>
        <p:spPr>
          <a:xfrm>
            <a:off x="2528437" y="677552"/>
            <a:ext cx="4091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3: </a:t>
            </a:r>
            <a:r>
              <a:rPr lang="en-US" sz="1200" dirty="0"/>
              <a:t>A Box will pop up in middle of screen, select English.  You will then see the Transcript area to the right provide a status bar showing progress and </a:t>
            </a:r>
            <a:r>
              <a:rPr lang="en-US" sz="1200" dirty="0" err="1"/>
              <a:t>est</a:t>
            </a:r>
            <a:r>
              <a:rPr lang="en-US" sz="1200" dirty="0"/>
              <a:t> time (can take 15+ mins to complete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5A294BB-0F4B-84D6-6CB4-E112EF82E367}"/>
              </a:ext>
            </a:extLst>
          </p:cNvPr>
          <p:cNvSpPr/>
          <p:nvPr/>
        </p:nvSpPr>
        <p:spPr>
          <a:xfrm rot="5400000">
            <a:off x="2827572" y="2287250"/>
            <a:ext cx="1021700" cy="221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803823D-FD24-D2B4-C1DC-B4AA062FAB14}"/>
              </a:ext>
            </a:extLst>
          </p:cNvPr>
          <p:cNvSpPr/>
          <p:nvPr/>
        </p:nvSpPr>
        <p:spPr>
          <a:xfrm rot="2399031">
            <a:off x="4034302" y="2657070"/>
            <a:ext cx="3354339" cy="221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7C1B21C-A8FE-61F7-3DA7-876486C9959A}"/>
              </a:ext>
            </a:extLst>
          </p:cNvPr>
          <p:cNvSpPr txBox="1"/>
          <p:nvPr/>
        </p:nvSpPr>
        <p:spPr>
          <a:xfrm>
            <a:off x="9012473" y="2296137"/>
            <a:ext cx="1656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4: </a:t>
            </a:r>
            <a:r>
              <a:rPr lang="en-US" sz="1200" dirty="0"/>
              <a:t>Once transcript is created press the “…” buttons and then select Download and then Download as .</a:t>
            </a:r>
            <a:r>
              <a:rPr lang="en-US" sz="1200" dirty="0" err="1"/>
              <a:t>vtt</a:t>
            </a:r>
            <a:r>
              <a:rPr lang="en-US" sz="1200" dirty="0"/>
              <a:t> file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34A550F-F8DE-52B6-F933-3CAE51CD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6" y="366694"/>
            <a:ext cx="8772327" cy="4230859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E1A2EBAA-CDC6-BB05-633B-ACC80D3D7EB2}"/>
              </a:ext>
            </a:extLst>
          </p:cNvPr>
          <p:cNvSpPr/>
          <p:nvPr/>
        </p:nvSpPr>
        <p:spPr>
          <a:xfrm rot="8955471">
            <a:off x="8022615" y="2368280"/>
            <a:ext cx="307083" cy="902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1E68656C-66F3-E349-547A-713D3922A9FB}"/>
              </a:ext>
            </a:extLst>
          </p:cNvPr>
          <p:cNvSpPr/>
          <p:nvPr/>
        </p:nvSpPr>
        <p:spPr>
          <a:xfrm rot="20146862">
            <a:off x="6520678" y="3010475"/>
            <a:ext cx="397225" cy="1859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2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AA82A67D-F142-76E2-D4F5-345F5E98D553}"/>
              </a:ext>
            </a:extLst>
          </p:cNvPr>
          <p:cNvSpPr/>
          <p:nvPr/>
        </p:nvSpPr>
        <p:spPr>
          <a:xfrm rot="20146862">
            <a:off x="1962968" y="2445018"/>
            <a:ext cx="397225" cy="1859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FE285-4AC8-8B2B-EC2F-8DB2CE396F20}"/>
              </a:ext>
            </a:extLst>
          </p:cNvPr>
          <p:cNvSpPr txBox="1"/>
          <p:nvPr/>
        </p:nvSpPr>
        <p:spPr>
          <a:xfrm>
            <a:off x="-1" y="190136"/>
            <a:ext cx="1140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2"/>
              </a:rPr>
              <a:t>Data &amp; AI / Home (att.com)</a:t>
            </a:r>
            <a:r>
              <a:rPr lang="it-IT" dirty="0"/>
              <a:t>  -  This is the direct link to Summarize{AI} or it’s linked at the top of AskAT&amp;T page as well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4C953-2940-77CA-6EEA-4BAA8F24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344"/>
            <a:ext cx="12192000" cy="285276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3E1A030-70BD-7C4D-BEB3-D954220D0F4C}"/>
              </a:ext>
            </a:extLst>
          </p:cNvPr>
          <p:cNvSpPr/>
          <p:nvPr/>
        </p:nvSpPr>
        <p:spPr>
          <a:xfrm rot="20146862">
            <a:off x="1962967" y="2662771"/>
            <a:ext cx="397225" cy="1859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E6E467-41A5-7334-AF34-B9555F7992ED}"/>
              </a:ext>
            </a:extLst>
          </p:cNvPr>
          <p:cNvSpPr txBox="1"/>
          <p:nvPr/>
        </p:nvSpPr>
        <p:spPr>
          <a:xfrm>
            <a:off x="143022" y="2704217"/>
            <a:ext cx="1656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5: </a:t>
            </a:r>
            <a:r>
              <a:rPr lang="en-US" sz="1200" dirty="0"/>
              <a:t>Give your meeting a name, select the date and then click Choose file.  Navigate to your download folder where you should see the .</a:t>
            </a:r>
            <a:r>
              <a:rPr lang="en-US" sz="1200" dirty="0" err="1"/>
              <a:t>vtt</a:t>
            </a:r>
            <a:r>
              <a:rPr lang="en-US" sz="1200" dirty="0"/>
              <a:t> file you created in the previous steps.  Once selected press the upload button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7960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A0041-34EA-2C12-9E7C-9592A4533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40593"/>
            <a:ext cx="7486650" cy="318466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23B53CF-D4F2-B61B-4264-51D115B38FA8}"/>
              </a:ext>
            </a:extLst>
          </p:cNvPr>
          <p:cNvSpPr/>
          <p:nvPr/>
        </p:nvSpPr>
        <p:spPr>
          <a:xfrm rot="9750981">
            <a:off x="6761398" y="2734925"/>
            <a:ext cx="1021700" cy="2215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1E931-7FF4-E1FE-B8BD-0C64B1E1101C}"/>
              </a:ext>
            </a:extLst>
          </p:cNvPr>
          <p:cNvSpPr txBox="1"/>
          <p:nvPr/>
        </p:nvSpPr>
        <p:spPr>
          <a:xfrm>
            <a:off x="8059973" y="1401595"/>
            <a:ext cx="16562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Step 6: </a:t>
            </a:r>
            <a:r>
              <a:rPr lang="en-US" sz="1200" dirty="0"/>
              <a:t>The AI engine is now analyzing the .</a:t>
            </a:r>
            <a:r>
              <a:rPr lang="en-US" sz="1200" dirty="0" err="1"/>
              <a:t>vtt</a:t>
            </a:r>
            <a:r>
              <a:rPr lang="en-US" sz="1200" dirty="0"/>
              <a:t> transcript.  You will see a spinning wheel here as it progresses it will take a few minutes for the task to complete.  Once it does you will see the 2 blue arrows like you see in the screen shot </a:t>
            </a:r>
          </a:p>
        </p:txBody>
      </p:sp>
    </p:spTree>
    <p:extLst>
      <p:ext uri="{BB962C8B-B14F-4D97-AF65-F5344CB8AC3E}">
        <p14:creationId xmlns:p14="http://schemas.microsoft.com/office/powerpoint/2010/main" val="35019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25E84F-98B3-77FA-898A-CCF66360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464603"/>
            <a:ext cx="9677400" cy="505067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93A382F-86B6-8327-9EE4-90DBC16B959D}"/>
              </a:ext>
            </a:extLst>
          </p:cNvPr>
          <p:cNvSpPr/>
          <p:nvPr/>
        </p:nvSpPr>
        <p:spPr>
          <a:xfrm rot="10800000">
            <a:off x="1217848" y="3325994"/>
            <a:ext cx="6280150" cy="1982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F53C8-5F2A-6FE8-0C49-90770766CB35}"/>
              </a:ext>
            </a:extLst>
          </p:cNvPr>
          <p:cNvSpPr txBox="1"/>
          <p:nvPr/>
        </p:nvSpPr>
        <p:spPr>
          <a:xfrm>
            <a:off x="7497998" y="3006893"/>
            <a:ext cx="3227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AI tool provides not only a summary of the call but also other recaps of the meeting that you can select in the top bar. 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You can change/add/delete any items in the summary by selecting the Markdown button </a:t>
            </a:r>
          </a:p>
        </p:txBody>
      </p:sp>
    </p:spTree>
    <p:extLst>
      <p:ext uri="{BB962C8B-B14F-4D97-AF65-F5344CB8AC3E}">
        <p14:creationId xmlns:p14="http://schemas.microsoft.com/office/powerpoint/2010/main" val="117379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733039-B5C5-BD9E-E4AD-31EC9DB0A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95274"/>
            <a:ext cx="9310072" cy="4497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C76E6-3F11-8ED8-C532-116160AD66B8}"/>
              </a:ext>
            </a:extLst>
          </p:cNvPr>
          <p:cNvSpPr txBox="1"/>
          <p:nvPr/>
        </p:nvSpPr>
        <p:spPr>
          <a:xfrm>
            <a:off x="600075" y="5286375"/>
            <a:ext cx="1079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selecting the Markdown Icon you will be presented with a split screen.  Make your changes in the left hand side.  The right will show you the text with changes included.  You can then download a PDF or do a cut and paste of the right hand side and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your AI generated notes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are c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04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A23A162-12C2-C4BC-9028-837CBA4C3E9A}"/>
              </a:ext>
            </a:extLst>
          </p:cNvPr>
          <p:cNvSpPr txBox="1"/>
          <p:nvPr/>
        </p:nvSpPr>
        <p:spPr>
          <a:xfrm>
            <a:off x="600075" y="5286375"/>
            <a:ext cx="10791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nice feature is all the previous notes that were generated are kept in the Summarize{AI} site.  So they are all together in one place.  I don’t know how long or how many meetings can be kept here however so user beware!</a:t>
            </a:r>
          </a:p>
          <a:p>
            <a:endParaRPr lang="en-US" dirty="0"/>
          </a:p>
          <a:p>
            <a:r>
              <a:rPr lang="en-US" dirty="0"/>
              <a:t>Hope this helps,  AI technology is cool!!!!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7BB405-BFBC-77E8-73FB-5C5CFD8F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6314"/>
            <a:ext cx="7943850" cy="433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2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73F48BD822D84BBBB64D3446861686" ma:contentTypeVersion="5" ma:contentTypeDescription="Create a new document." ma:contentTypeScope="" ma:versionID="53853652388de54a15245bfdaa2108f3">
  <xsd:schema xmlns:xsd="http://www.w3.org/2001/XMLSchema" xmlns:xs="http://www.w3.org/2001/XMLSchema" xmlns:p="http://schemas.microsoft.com/office/2006/metadata/properties" xmlns:ns2="36361b26-ee2e-4753-a00a-fc8608757de3" xmlns:ns3="19267cb7-59cd-4971-9527-fd83ec232e3e" targetNamespace="http://schemas.microsoft.com/office/2006/metadata/properties" ma:root="true" ma:fieldsID="b3e5cc0d3eb6234824408f85a8e9fca3" ns2:_="" ns3:_="">
    <xsd:import namespace="36361b26-ee2e-4753-a00a-fc8608757de3"/>
    <xsd:import namespace="19267cb7-59cd-4971-9527-fd83ec232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361b26-ee2e-4753-a00a-fc8608757d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267cb7-59cd-4971-9527-fd83ec232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C744-B9C0-4C32-9D02-2DAE586E9F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9D7B7B1-5B48-4816-A4D5-0C32D24B67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7F25C3-8B6A-41C4-BF68-161C3266E7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6361b26-ee2e-4753-a00a-fc8608757de3"/>
    <ds:schemaRef ds:uri="19267cb7-59cd-4971-9527-fd83ec232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444</Words>
  <Application>Microsoft Office PowerPoint</Application>
  <PresentationFormat>Widescreen</PresentationFormat>
  <Paragraphs>16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How to use AI to generate notes from a recorded MS Teams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AT&amp;T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AI to generate notes from a recorded MS Teams meeting</dc:title>
  <dc:creator>COOPER, CHRISTOPHER S</dc:creator>
  <cp:lastModifiedBy>TIESLAU, BRITTANY</cp:lastModifiedBy>
  <cp:revision>3</cp:revision>
  <dcterms:created xsi:type="dcterms:W3CDTF">2023-08-24T16:08:34Z</dcterms:created>
  <dcterms:modified xsi:type="dcterms:W3CDTF">2024-03-04T21:49:25Z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0x010100ED73F48BD822D84BBBB64D3446861686</vt:lpwstr>
  </property>
</Properties>
</file>