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0093"/>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77E1-FB8D-4BD5-A713-AF4B70A8A1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117955-3ECF-461F-A612-B7A733C9C1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003D50-A76B-40F6-8008-95032DEA74DC}"/>
              </a:ext>
            </a:extLst>
          </p:cNvPr>
          <p:cNvSpPr>
            <a:spLocks noGrp="1"/>
          </p:cNvSpPr>
          <p:nvPr>
            <p:ph type="dt" sz="half" idx="10"/>
          </p:nvPr>
        </p:nvSpPr>
        <p:spPr/>
        <p:txBody>
          <a:bodyPr/>
          <a:lstStyle/>
          <a:p>
            <a:fld id="{BD85662E-789A-4A74-BAB9-7D7860F9296C}" type="datetimeFigureOut">
              <a:rPr lang="en-US" smtClean="0"/>
              <a:t>12/11/2020</a:t>
            </a:fld>
            <a:endParaRPr lang="en-US"/>
          </a:p>
        </p:txBody>
      </p:sp>
      <p:sp>
        <p:nvSpPr>
          <p:cNvPr id="5" name="Footer Placeholder 4">
            <a:extLst>
              <a:ext uri="{FF2B5EF4-FFF2-40B4-BE49-F238E27FC236}">
                <a16:creationId xmlns:a16="http://schemas.microsoft.com/office/drawing/2014/main" id="{A860CF45-456F-4F1E-B03D-4E588188BF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491CE2-EB08-453F-9AA8-34A66DAE18D8}"/>
              </a:ext>
            </a:extLst>
          </p:cNvPr>
          <p:cNvSpPr>
            <a:spLocks noGrp="1"/>
          </p:cNvSpPr>
          <p:nvPr>
            <p:ph type="sldNum" sz="quarter" idx="12"/>
          </p:nvPr>
        </p:nvSpPr>
        <p:spPr/>
        <p:txBody>
          <a:bodyPr/>
          <a:lstStyle/>
          <a:p>
            <a:fld id="{D1898A7F-15E1-478C-A955-311173C3598D}" type="slidenum">
              <a:rPr lang="en-US" smtClean="0"/>
              <a:t>‹#›</a:t>
            </a:fld>
            <a:endParaRPr lang="en-US"/>
          </a:p>
        </p:txBody>
      </p:sp>
    </p:spTree>
    <p:extLst>
      <p:ext uri="{BB962C8B-B14F-4D97-AF65-F5344CB8AC3E}">
        <p14:creationId xmlns:p14="http://schemas.microsoft.com/office/powerpoint/2010/main" val="3323343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0430D-0EB8-42FF-813A-8F6C7D67C3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737FDD-48AD-48FF-9840-0F488AEC7D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64072F-3399-4A53-9C11-FD22E9C47A58}"/>
              </a:ext>
            </a:extLst>
          </p:cNvPr>
          <p:cNvSpPr>
            <a:spLocks noGrp="1"/>
          </p:cNvSpPr>
          <p:nvPr>
            <p:ph type="dt" sz="half" idx="10"/>
          </p:nvPr>
        </p:nvSpPr>
        <p:spPr/>
        <p:txBody>
          <a:bodyPr/>
          <a:lstStyle/>
          <a:p>
            <a:fld id="{BD85662E-789A-4A74-BAB9-7D7860F9296C}" type="datetimeFigureOut">
              <a:rPr lang="en-US" smtClean="0"/>
              <a:t>12/11/2020</a:t>
            </a:fld>
            <a:endParaRPr lang="en-US"/>
          </a:p>
        </p:txBody>
      </p:sp>
      <p:sp>
        <p:nvSpPr>
          <p:cNvPr id="5" name="Footer Placeholder 4">
            <a:extLst>
              <a:ext uri="{FF2B5EF4-FFF2-40B4-BE49-F238E27FC236}">
                <a16:creationId xmlns:a16="http://schemas.microsoft.com/office/drawing/2014/main" id="{D58A6EA1-6C9A-4091-BCB2-E63AD01A1C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B06E22-03C4-4D10-96B5-4F0FCCB59799}"/>
              </a:ext>
            </a:extLst>
          </p:cNvPr>
          <p:cNvSpPr>
            <a:spLocks noGrp="1"/>
          </p:cNvSpPr>
          <p:nvPr>
            <p:ph type="sldNum" sz="quarter" idx="12"/>
          </p:nvPr>
        </p:nvSpPr>
        <p:spPr/>
        <p:txBody>
          <a:bodyPr/>
          <a:lstStyle/>
          <a:p>
            <a:fld id="{D1898A7F-15E1-478C-A955-311173C3598D}" type="slidenum">
              <a:rPr lang="en-US" smtClean="0"/>
              <a:t>‹#›</a:t>
            </a:fld>
            <a:endParaRPr lang="en-US"/>
          </a:p>
        </p:txBody>
      </p:sp>
    </p:spTree>
    <p:extLst>
      <p:ext uri="{BB962C8B-B14F-4D97-AF65-F5344CB8AC3E}">
        <p14:creationId xmlns:p14="http://schemas.microsoft.com/office/powerpoint/2010/main" val="1095300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C3BA54-69C2-4C6E-BA53-A45862DA64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DF298C-575C-48CB-9A22-77CC056909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11A1A9-4587-4F4D-AACA-BB300BFB5A97}"/>
              </a:ext>
            </a:extLst>
          </p:cNvPr>
          <p:cNvSpPr>
            <a:spLocks noGrp="1"/>
          </p:cNvSpPr>
          <p:nvPr>
            <p:ph type="dt" sz="half" idx="10"/>
          </p:nvPr>
        </p:nvSpPr>
        <p:spPr/>
        <p:txBody>
          <a:bodyPr/>
          <a:lstStyle/>
          <a:p>
            <a:fld id="{BD85662E-789A-4A74-BAB9-7D7860F9296C}" type="datetimeFigureOut">
              <a:rPr lang="en-US" smtClean="0"/>
              <a:t>12/11/2020</a:t>
            </a:fld>
            <a:endParaRPr lang="en-US"/>
          </a:p>
        </p:txBody>
      </p:sp>
      <p:sp>
        <p:nvSpPr>
          <p:cNvPr id="5" name="Footer Placeholder 4">
            <a:extLst>
              <a:ext uri="{FF2B5EF4-FFF2-40B4-BE49-F238E27FC236}">
                <a16:creationId xmlns:a16="http://schemas.microsoft.com/office/drawing/2014/main" id="{E7D00012-F1A0-4F01-A983-5A94465B7F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6F0C07-AAA8-4FCB-BFB0-C716201095D8}"/>
              </a:ext>
            </a:extLst>
          </p:cNvPr>
          <p:cNvSpPr>
            <a:spLocks noGrp="1"/>
          </p:cNvSpPr>
          <p:nvPr>
            <p:ph type="sldNum" sz="quarter" idx="12"/>
          </p:nvPr>
        </p:nvSpPr>
        <p:spPr/>
        <p:txBody>
          <a:bodyPr/>
          <a:lstStyle/>
          <a:p>
            <a:fld id="{D1898A7F-15E1-478C-A955-311173C3598D}" type="slidenum">
              <a:rPr lang="en-US" smtClean="0"/>
              <a:t>‹#›</a:t>
            </a:fld>
            <a:endParaRPr lang="en-US"/>
          </a:p>
        </p:txBody>
      </p:sp>
    </p:spTree>
    <p:extLst>
      <p:ext uri="{BB962C8B-B14F-4D97-AF65-F5344CB8AC3E}">
        <p14:creationId xmlns:p14="http://schemas.microsoft.com/office/powerpoint/2010/main" val="3793897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DF24-732A-4875-BB5D-A586DFB7F0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D6A971-76C6-47FC-B9B5-FC07437246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599919-3EE7-4056-853F-D68E602B999B}"/>
              </a:ext>
            </a:extLst>
          </p:cNvPr>
          <p:cNvSpPr>
            <a:spLocks noGrp="1"/>
          </p:cNvSpPr>
          <p:nvPr>
            <p:ph type="dt" sz="half" idx="10"/>
          </p:nvPr>
        </p:nvSpPr>
        <p:spPr/>
        <p:txBody>
          <a:bodyPr/>
          <a:lstStyle/>
          <a:p>
            <a:fld id="{BD85662E-789A-4A74-BAB9-7D7860F9296C}" type="datetimeFigureOut">
              <a:rPr lang="en-US" smtClean="0"/>
              <a:t>12/11/2020</a:t>
            </a:fld>
            <a:endParaRPr lang="en-US"/>
          </a:p>
        </p:txBody>
      </p:sp>
      <p:sp>
        <p:nvSpPr>
          <p:cNvPr id="5" name="Footer Placeholder 4">
            <a:extLst>
              <a:ext uri="{FF2B5EF4-FFF2-40B4-BE49-F238E27FC236}">
                <a16:creationId xmlns:a16="http://schemas.microsoft.com/office/drawing/2014/main" id="{785B9B29-C658-4A9F-95BA-1BA2FCEC8A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27AADE-05BC-4928-B78D-B070B5F1B022}"/>
              </a:ext>
            </a:extLst>
          </p:cNvPr>
          <p:cNvSpPr>
            <a:spLocks noGrp="1"/>
          </p:cNvSpPr>
          <p:nvPr>
            <p:ph type="sldNum" sz="quarter" idx="12"/>
          </p:nvPr>
        </p:nvSpPr>
        <p:spPr/>
        <p:txBody>
          <a:bodyPr/>
          <a:lstStyle/>
          <a:p>
            <a:fld id="{D1898A7F-15E1-478C-A955-311173C3598D}" type="slidenum">
              <a:rPr lang="en-US" smtClean="0"/>
              <a:t>‹#›</a:t>
            </a:fld>
            <a:endParaRPr lang="en-US"/>
          </a:p>
        </p:txBody>
      </p:sp>
    </p:spTree>
    <p:extLst>
      <p:ext uri="{BB962C8B-B14F-4D97-AF65-F5344CB8AC3E}">
        <p14:creationId xmlns:p14="http://schemas.microsoft.com/office/powerpoint/2010/main" val="2819842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A850B-15BA-4ACD-8228-45520E186A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7368AA-4E9E-4115-9104-33831ADE2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B72E71-1386-4709-A4C3-26A4F019A30A}"/>
              </a:ext>
            </a:extLst>
          </p:cNvPr>
          <p:cNvSpPr>
            <a:spLocks noGrp="1"/>
          </p:cNvSpPr>
          <p:nvPr>
            <p:ph type="dt" sz="half" idx="10"/>
          </p:nvPr>
        </p:nvSpPr>
        <p:spPr/>
        <p:txBody>
          <a:bodyPr/>
          <a:lstStyle/>
          <a:p>
            <a:fld id="{BD85662E-789A-4A74-BAB9-7D7860F9296C}" type="datetimeFigureOut">
              <a:rPr lang="en-US" smtClean="0"/>
              <a:t>12/11/2020</a:t>
            </a:fld>
            <a:endParaRPr lang="en-US"/>
          </a:p>
        </p:txBody>
      </p:sp>
      <p:sp>
        <p:nvSpPr>
          <p:cNvPr id="5" name="Footer Placeholder 4">
            <a:extLst>
              <a:ext uri="{FF2B5EF4-FFF2-40B4-BE49-F238E27FC236}">
                <a16:creationId xmlns:a16="http://schemas.microsoft.com/office/drawing/2014/main" id="{94D65E32-C851-40D6-A02C-13154D51FF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80095A-EF73-400D-8268-538A4A2FB50B}"/>
              </a:ext>
            </a:extLst>
          </p:cNvPr>
          <p:cNvSpPr>
            <a:spLocks noGrp="1"/>
          </p:cNvSpPr>
          <p:nvPr>
            <p:ph type="sldNum" sz="quarter" idx="12"/>
          </p:nvPr>
        </p:nvSpPr>
        <p:spPr/>
        <p:txBody>
          <a:bodyPr/>
          <a:lstStyle/>
          <a:p>
            <a:fld id="{D1898A7F-15E1-478C-A955-311173C3598D}" type="slidenum">
              <a:rPr lang="en-US" smtClean="0"/>
              <a:t>‹#›</a:t>
            </a:fld>
            <a:endParaRPr lang="en-US"/>
          </a:p>
        </p:txBody>
      </p:sp>
    </p:spTree>
    <p:extLst>
      <p:ext uri="{BB962C8B-B14F-4D97-AF65-F5344CB8AC3E}">
        <p14:creationId xmlns:p14="http://schemas.microsoft.com/office/powerpoint/2010/main" val="2728437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F386A-FF79-4FA2-9D74-EB02021CE4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3E6673-E14D-490D-893A-A231415B12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F521D2-4895-4FFA-A55C-27114BB426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748823-8DFF-469F-9734-4540D11E6DA7}"/>
              </a:ext>
            </a:extLst>
          </p:cNvPr>
          <p:cNvSpPr>
            <a:spLocks noGrp="1"/>
          </p:cNvSpPr>
          <p:nvPr>
            <p:ph type="dt" sz="half" idx="10"/>
          </p:nvPr>
        </p:nvSpPr>
        <p:spPr/>
        <p:txBody>
          <a:bodyPr/>
          <a:lstStyle/>
          <a:p>
            <a:fld id="{BD85662E-789A-4A74-BAB9-7D7860F9296C}" type="datetimeFigureOut">
              <a:rPr lang="en-US" smtClean="0"/>
              <a:t>12/11/2020</a:t>
            </a:fld>
            <a:endParaRPr lang="en-US"/>
          </a:p>
        </p:txBody>
      </p:sp>
      <p:sp>
        <p:nvSpPr>
          <p:cNvPr id="6" name="Footer Placeholder 5">
            <a:extLst>
              <a:ext uri="{FF2B5EF4-FFF2-40B4-BE49-F238E27FC236}">
                <a16:creationId xmlns:a16="http://schemas.microsoft.com/office/drawing/2014/main" id="{2D3CB3FB-1271-4009-9BC7-4FF538E48C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76BC9E-1194-4928-A3F6-1BA978FCBDDE}"/>
              </a:ext>
            </a:extLst>
          </p:cNvPr>
          <p:cNvSpPr>
            <a:spLocks noGrp="1"/>
          </p:cNvSpPr>
          <p:nvPr>
            <p:ph type="sldNum" sz="quarter" idx="12"/>
          </p:nvPr>
        </p:nvSpPr>
        <p:spPr/>
        <p:txBody>
          <a:bodyPr/>
          <a:lstStyle/>
          <a:p>
            <a:fld id="{D1898A7F-15E1-478C-A955-311173C3598D}" type="slidenum">
              <a:rPr lang="en-US" smtClean="0"/>
              <a:t>‹#›</a:t>
            </a:fld>
            <a:endParaRPr lang="en-US"/>
          </a:p>
        </p:txBody>
      </p:sp>
    </p:spTree>
    <p:extLst>
      <p:ext uri="{BB962C8B-B14F-4D97-AF65-F5344CB8AC3E}">
        <p14:creationId xmlns:p14="http://schemas.microsoft.com/office/powerpoint/2010/main" val="3430173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75CAA-BA18-45F5-9B1E-8A6AB6FDFB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6A8111-4E77-4F53-B6CA-F08C519C28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BB75B2-ABD9-45FD-A812-FCFA82AD84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BD2B7F-5E22-4855-AF40-1058A218EF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0D3BA1-F643-4A04-826F-9B544AD11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F584D2-843A-43E3-A47D-E7A3A02A6F6B}"/>
              </a:ext>
            </a:extLst>
          </p:cNvPr>
          <p:cNvSpPr>
            <a:spLocks noGrp="1"/>
          </p:cNvSpPr>
          <p:nvPr>
            <p:ph type="dt" sz="half" idx="10"/>
          </p:nvPr>
        </p:nvSpPr>
        <p:spPr/>
        <p:txBody>
          <a:bodyPr/>
          <a:lstStyle/>
          <a:p>
            <a:fld id="{BD85662E-789A-4A74-BAB9-7D7860F9296C}" type="datetimeFigureOut">
              <a:rPr lang="en-US" smtClean="0"/>
              <a:t>12/11/2020</a:t>
            </a:fld>
            <a:endParaRPr lang="en-US"/>
          </a:p>
        </p:txBody>
      </p:sp>
      <p:sp>
        <p:nvSpPr>
          <p:cNvPr id="8" name="Footer Placeholder 7">
            <a:extLst>
              <a:ext uri="{FF2B5EF4-FFF2-40B4-BE49-F238E27FC236}">
                <a16:creationId xmlns:a16="http://schemas.microsoft.com/office/drawing/2014/main" id="{C67E92E6-AAEC-4137-A95D-2130AAB26D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C66F64-BE5E-4B68-9471-0A1376B8D48F}"/>
              </a:ext>
            </a:extLst>
          </p:cNvPr>
          <p:cNvSpPr>
            <a:spLocks noGrp="1"/>
          </p:cNvSpPr>
          <p:nvPr>
            <p:ph type="sldNum" sz="quarter" idx="12"/>
          </p:nvPr>
        </p:nvSpPr>
        <p:spPr/>
        <p:txBody>
          <a:bodyPr/>
          <a:lstStyle/>
          <a:p>
            <a:fld id="{D1898A7F-15E1-478C-A955-311173C3598D}" type="slidenum">
              <a:rPr lang="en-US" smtClean="0"/>
              <a:t>‹#›</a:t>
            </a:fld>
            <a:endParaRPr lang="en-US"/>
          </a:p>
        </p:txBody>
      </p:sp>
    </p:spTree>
    <p:extLst>
      <p:ext uri="{BB962C8B-B14F-4D97-AF65-F5344CB8AC3E}">
        <p14:creationId xmlns:p14="http://schemas.microsoft.com/office/powerpoint/2010/main" val="3718265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D52D7-DCC4-4EA8-8804-DCF88B20CA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9AF497-0528-4479-9B2C-56F8A5D35CAF}"/>
              </a:ext>
            </a:extLst>
          </p:cNvPr>
          <p:cNvSpPr>
            <a:spLocks noGrp="1"/>
          </p:cNvSpPr>
          <p:nvPr>
            <p:ph type="dt" sz="half" idx="10"/>
          </p:nvPr>
        </p:nvSpPr>
        <p:spPr/>
        <p:txBody>
          <a:bodyPr/>
          <a:lstStyle/>
          <a:p>
            <a:fld id="{BD85662E-789A-4A74-BAB9-7D7860F9296C}" type="datetimeFigureOut">
              <a:rPr lang="en-US" smtClean="0"/>
              <a:t>12/11/2020</a:t>
            </a:fld>
            <a:endParaRPr lang="en-US"/>
          </a:p>
        </p:txBody>
      </p:sp>
      <p:sp>
        <p:nvSpPr>
          <p:cNvPr id="4" name="Footer Placeholder 3">
            <a:extLst>
              <a:ext uri="{FF2B5EF4-FFF2-40B4-BE49-F238E27FC236}">
                <a16:creationId xmlns:a16="http://schemas.microsoft.com/office/drawing/2014/main" id="{8F5DDDF7-3570-4FC6-9E84-9A96A1A29A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77D969-52A9-4AF6-9E03-A5B6A7B0A1D0}"/>
              </a:ext>
            </a:extLst>
          </p:cNvPr>
          <p:cNvSpPr>
            <a:spLocks noGrp="1"/>
          </p:cNvSpPr>
          <p:nvPr>
            <p:ph type="sldNum" sz="quarter" idx="12"/>
          </p:nvPr>
        </p:nvSpPr>
        <p:spPr/>
        <p:txBody>
          <a:bodyPr/>
          <a:lstStyle/>
          <a:p>
            <a:fld id="{D1898A7F-15E1-478C-A955-311173C3598D}" type="slidenum">
              <a:rPr lang="en-US" smtClean="0"/>
              <a:t>‹#›</a:t>
            </a:fld>
            <a:endParaRPr lang="en-US"/>
          </a:p>
        </p:txBody>
      </p:sp>
    </p:spTree>
    <p:extLst>
      <p:ext uri="{BB962C8B-B14F-4D97-AF65-F5344CB8AC3E}">
        <p14:creationId xmlns:p14="http://schemas.microsoft.com/office/powerpoint/2010/main" val="1434538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72CC63-34AC-4B33-A337-939D4E9F23A0}"/>
              </a:ext>
            </a:extLst>
          </p:cNvPr>
          <p:cNvSpPr>
            <a:spLocks noGrp="1"/>
          </p:cNvSpPr>
          <p:nvPr>
            <p:ph type="dt" sz="half" idx="10"/>
          </p:nvPr>
        </p:nvSpPr>
        <p:spPr/>
        <p:txBody>
          <a:bodyPr/>
          <a:lstStyle/>
          <a:p>
            <a:fld id="{BD85662E-789A-4A74-BAB9-7D7860F9296C}" type="datetimeFigureOut">
              <a:rPr lang="en-US" smtClean="0"/>
              <a:t>12/11/2020</a:t>
            </a:fld>
            <a:endParaRPr lang="en-US"/>
          </a:p>
        </p:txBody>
      </p:sp>
      <p:sp>
        <p:nvSpPr>
          <p:cNvPr id="3" name="Footer Placeholder 2">
            <a:extLst>
              <a:ext uri="{FF2B5EF4-FFF2-40B4-BE49-F238E27FC236}">
                <a16:creationId xmlns:a16="http://schemas.microsoft.com/office/drawing/2014/main" id="{5A36D5C5-BB7F-423D-83B3-1A6E8B67D4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2A73E6-D9DF-49E4-835E-4BA5AE376E54}"/>
              </a:ext>
            </a:extLst>
          </p:cNvPr>
          <p:cNvSpPr>
            <a:spLocks noGrp="1"/>
          </p:cNvSpPr>
          <p:nvPr>
            <p:ph type="sldNum" sz="quarter" idx="12"/>
          </p:nvPr>
        </p:nvSpPr>
        <p:spPr/>
        <p:txBody>
          <a:bodyPr/>
          <a:lstStyle/>
          <a:p>
            <a:fld id="{D1898A7F-15E1-478C-A955-311173C3598D}" type="slidenum">
              <a:rPr lang="en-US" smtClean="0"/>
              <a:t>‹#›</a:t>
            </a:fld>
            <a:endParaRPr lang="en-US"/>
          </a:p>
        </p:txBody>
      </p:sp>
    </p:spTree>
    <p:extLst>
      <p:ext uri="{BB962C8B-B14F-4D97-AF65-F5344CB8AC3E}">
        <p14:creationId xmlns:p14="http://schemas.microsoft.com/office/powerpoint/2010/main" val="730171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2B783-E63F-4D20-8EBE-5139603B48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35FCB9-5B90-4DFB-A0C5-1F3E63F51B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8C5A62-9352-4068-802E-790577F4CF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CBB66F-13E2-4802-8AAB-7C30D901707A}"/>
              </a:ext>
            </a:extLst>
          </p:cNvPr>
          <p:cNvSpPr>
            <a:spLocks noGrp="1"/>
          </p:cNvSpPr>
          <p:nvPr>
            <p:ph type="dt" sz="half" idx="10"/>
          </p:nvPr>
        </p:nvSpPr>
        <p:spPr/>
        <p:txBody>
          <a:bodyPr/>
          <a:lstStyle/>
          <a:p>
            <a:fld id="{BD85662E-789A-4A74-BAB9-7D7860F9296C}" type="datetimeFigureOut">
              <a:rPr lang="en-US" smtClean="0"/>
              <a:t>12/11/2020</a:t>
            </a:fld>
            <a:endParaRPr lang="en-US"/>
          </a:p>
        </p:txBody>
      </p:sp>
      <p:sp>
        <p:nvSpPr>
          <p:cNvPr id="6" name="Footer Placeholder 5">
            <a:extLst>
              <a:ext uri="{FF2B5EF4-FFF2-40B4-BE49-F238E27FC236}">
                <a16:creationId xmlns:a16="http://schemas.microsoft.com/office/drawing/2014/main" id="{D3517FF2-3332-4303-ABA0-D66B8C751A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F02F5E-17DD-4DD9-8DFC-8B8AF3736529}"/>
              </a:ext>
            </a:extLst>
          </p:cNvPr>
          <p:cNvSpPr>
            <a:spLocks noGrp="1"/>
          </p:cNvSpPr>
          <p:nvPr>
            <p:ph type="sldNum" sz="quarter" idx="12"/>
          </p:nvPr>
        </p:nvSpPr>
        <p:spPr/>
        <p:txBody>
          <a:bodyPr/>
          <a:lstStyle/>
          <a:p>
            <a:fld id="{D1898A7F-15E1-478C-A955-311173C3598D}" type="slidenum">
              <a:rPr lang="en-US" smtClean="0"/>
              <a:t>‹#›</a:t>
            </a:fld>
            <a:endParaRPr lang="en-US"/>
          </a:p>
        </p:txBody>
      </p:sp>
    </p:spTree>
    <p:extLst>
      <p:ext uri="{BB962C8B-B14F-4D97-AF65-F5344CB8AC3E}">
        <p14:creationId xmlns:p14="http://schemas.microsoft.com/office/powerpoint/2010/main" val="425482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2103-01F9-4C96-9BD1-AF49712980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7D9A6C-CADB-4BCD-B36F-7C5D9BB77F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5ADFD5-5C7A-4762-949F-3503D6C69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F08BC7-4519-4BE2-84F3-A23818DADF87}"/>
              </a:ext>
            </a:extLst>
          </p:cNvPr>
          <p:cNvSpPr>
            <a:spLocks noGrp="1"/>
          </p:cNvSpPr>
          <p:nvPr>
            <p:ph type="dt" sz="half" idx="10"/>
          </p:nvPr>
        </p:nvSpPr>
        <p:spPr/>
        <p:txBody>
          <a:bodyPr/>
          <a:lstStyle/>
          <a:p>
            <a:fld id="{BD85662E-789A-4A74-BAB9-7D7860F9296C}" type="datetimeFigureOut">
              <a:rPr lang="en-US" smtClean="0"/>
              <a:t>12/11/2020</a:t>
            </a:fld>
            <a:endParaRPr lang="en-US"/>
          </a:p>
        </p:txBody>
      </p:sp>
      <p:sp>
        <p:nvSpPr>
          <p:cNvPr id="6" name="Footer Placeholder 5">
            <a:extLst>
              <a:ext uri="{FF2B5EF4-FFF2-40B4-BE49-F238E27FC236}">
                <a16:creationId xmlns:a16="http://schemas.microsoft.com/office/drawing/2014/main" id="{1036BE13-4066-4836-A84F-8D8E1867CA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ED52D2-7400-4DBE-A2CB-E709F48CCB36}"/>
              </a:ext>
            </a:extLst>
          </p:cNvPr>
          <p:cNvSpPr>
            <a:spLocks noGrp="1"/>
          </p:cNvSpPr>
          <p:nvPr>
            <p:ph type="sldNum" sz="quarter" idx="12"/>
          </p:nvPr>
        </p:nvSpPr>
        <p:spPr/>
        <p:txBody>
          <a:bodyPr/>
          <a:lstStyle/>
          <a:p>
            <a:fld id="{D1898A7F-15E1-478C-A955-311173C3598D}" type="slidenum">
              <a:rPr lang="en-US" smtClean="0"/>
              <a:t>‹#›</a:t>
            </a:fld>
            <a:endParaRPr lang="en-US"/>
          </a:p>
        </p:txBody>
      </p:sp>
    </p:spTree>
    <p:extLst>
      <p:ext uri="{BB962C8B-B14F-4D97-AF65-F5344CB8AC3E}">
        <p14:creationId xmlns:p14="http://schemas.microsoft.com/office/powerpoint/2010/main" val="3262491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AB1BE3-F4C3-469B-81EC-8AD5B51FED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2E13D2-7E12-47B1-A317-E09A606682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BD2E13-F5A6-45E5-A245-8DE0D4955A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85662E-789A-4A74-BAB9-7D7860F9296C}" type="datetimeFigureOut">
              <a:rPr lang="en-US" smtClean="0"/>
              <a:t>12/11/2020</a:t>
            </a:fld>
            <a:endParaRPr lang="en-US"/>
          </a:p>
        </p:txBody>
      </p:sp>
      <p:sp>
        <p:nvSpPr>
          <p:cNvPr id="5" name="Footer Placeholder 4">
            <a:extLst>
              <a:ext uri="{FF2B5EF4-FFF2-40B4-BE49-F238E27FC236}">
                <a16:creationId xmlns:a16="http://schemas.microsoft.com/office/drawing/2014/main" id="{316F01C4-D888-4328-90FC-CE0327401E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FA1CDD-A00E-4CD5-8C51-DA9C394204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898A7F-15E1-478C-A955-311173C3598D}" type="slidenum">
              <a:rPr lang="en-US" smtClean="0"/>
              <a:t>‹#›</a:t>
            </a:fld>
            <a:endParaRPr lang="en-US"/>
          </a:p>
        </p:txBody>
      </p:sp>
    </p:spTree>
    <p:extLst>
      <p:ext uri="{BB962C8B-B14F-4D97-AF65-F5344CB8AC3E}">
        <p14:creationId xmlns:p14="http://schemas.microsoft.com/office/powerpoint/2010/main" val="499655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D000F-34AA-486F-A2CD-85BE2C0D179C}"/>
              </a:ext>
            </a:extLst>
          </p:cNvPr>
          <p:cNvSpPr>
            <a:spLocks noGrp="1"/>
          </p:cNvSpPr>
          <p:nvPr>
            <p:ph type="ctrTitle"/>
          </p:nvPr>
        </p:nvSpPr>
        <p:spPr>
          <a:xfrm>
            <a:off x="1927952" y="6002038"/>
            <a:ext cx="9176882" cy="668813"/>
          </a:xfrm>
        </p:spPr>
        <p:txBody>
          <a:bodyPr>
            <a:normAutofit fontScale="90000"/>
          </a:bodyPr>
          <a:lstStyle/>
          <a:p>
            <a:r>
              <a:rPr lang="ar-EG" sz="4000" b="1" i="0" dirty="0">
                <a:solidFill>
                  <a:srgbClr val="FF0000"/>
                </a:solidFill>
                <a:effectLst/>
                <a:latin typeface="Arial" panose="020B0604020202020204" pitchFamily="34" charset="0"/>
                <a:cs typeface="+mn-cs"/>
              </a:rPr>
              <a:t>ٱللَّٰهُ أَكْبَرُ</a:t>
            </a:r>
            <a:r>
              <a:rPr lang="en-US" sz="4000" b="1" i="0" dirty="0">
                <a:solidFill>
                  <a:srgbClr val="202122"/>
                </a:solidFill>
                <a:effectLst/>
                <a:latin typeface="Arial" panose="020B0604020202020204" pitchFamily="34" charset="0"/>
                <a:cs typeface="+mn-cs"/>
              </a:rPr>
              <a:t>  </a:t>
            </a:r>
            <a:r>
              <a:rPr lang="ar-EG" sz="4000" b="1" i="0" dirty="0">
                <a:solidFill>
                  <a:srgbClr val="202122"/>
                </a:solidFill>
                <a:effectLst/>
                <a:latin typeface="Arial" panose="020B0604020202020204" pitchFamily="34" charset="0"/>
                <a:cs typeface="+mn-cs"/>
              </a:rPr>
              <a:t> </a:t>
            </a:r>
            <a:r>
              <a:rPr lang="ar-EG" sz="4000" b="1" i="0" dirty="0">
                <a:solidFill>
                  <a:schemeClr val="accent1">
                    <a:lumMod val="75000"/>
                  </a:schemeClr>
                </a:solidFill>
                <a:effectLst/>
                <a:latin typeface="Arial" panose="020B0604020202020204" pitchFamily="34" charset="0"/>
                <a:cs typeface="+mn-cs"/>
              </a:rPr>
              <a:t>ٱللَّٰهُ أَكْبَرُ</a:t>
            </a:r>
            <a:r>
              <a:rPr lang="en-US" sz="4000" b="1" i="0" dirty="0">
                <a:solidFill>
                  <a:schemeClr val="accent1">
                    <a:lumMod val="75000"/>
                  </a:schemeClr>
                </a:solidFill>
                <a:effectLst/>
                <a:latin typeface="Arial" panose="020B0604020202020204" pitchFamily="34" charset="0"/>
                <a:cs typeface="+mn-cs"/>
              </a:rPr>
              <a:t>   </a:t>
            </a:r>
            <a:r>
              <a:rPr lang="ar-EG" sz="4000" b="1" i="0" dirty="0">
                <a:solidFill>
                  <a:schemeClr val="accent1">
                    <a:lumMod val="75000"/>
                  </a:schemeClr>
                </a:solidFill>
                <a:effectLst/>
                <a:latin typeface="Arial" panose="020B0604020202020204" pitchFamily="34" charset="0"/>
                <a:cs typeface="+mn-cs"/>
              </a:rPr>
              <a:t> </a:t>
            </a:r>
            <a:r>
              <a:rPr lang="ar-EG" sz="4000" b="1" i="0" dirty="0">
                <a:solidFill>
                  <a:schemeClr val="accent4">
                    <a:lumMod val="75000"/>
                  </a:schemeClr>
                </a:solidFill>
                <a:effectLst/>
                <a:latin typeface="Arial" panose="020B0604020202020204" pitchFamily="34" charset="0"/>
                <a:cs typeface="+mn-cs"/>
              </a:rPr>
              <a:t>ٱللَّٰهُ أَكْبَرُ</a:t>
            </a:r>
            <a:r>
              <a:rPr lang="en-US" sz="4000" b="1" i="0" dirty="0">
                <a:solidFill>
                  <a:schemeClr val="accent4">
                    <a:lumMod val="75000"/>
                  </a:schemeClr>
                </a:solidFill>
                <a:effectLst/>
                <a:latin typeface="Arial" panose="020B0604020202020204" pitchFamily="34" charset="0"/>
                <a:cs typeface="+mn-cs"/>
              </a:rPr>
              <a:t> </a:t>
            </a:r>
            <a:r>
              <a:rPr lang="ar-EG" sz="4000" b="1" i="0" dirty="0">
                <a:solidFill>
                  <a:srgbClr val="202122"/>
                </a:solidFill>
                <a:effectLst/>
                <a:latin typeface="Arial" panose="020B0604020202020204" pitchFamily="34" charset="0"/>
                <a:cs typeface="+mn-cs"/>
              </a:rPr>
              <a:t>ٱللَّٰهُ </a:t>
            </a:r>
            <a:r>
              <a:rPr lang="ar-EG" sz="3600" b="1" i="0" dirty="0">
                <a:solidFill>
                  <a:srgbClr val="202122"/>
                </a:solidFill>
                <a:effectLst/>
                <a:latin typeface="Arial" panose="020B0604020202020204" pitchFamily="34" charset="0"/>
                <a:cs typeface="+mn-cs"/>
              </a:rPr>
              <a:t>أَكْبَرُ</a:t>
            </a:r>
            <a:r>
              <a:rPr lang="en-US" sz="3600" b="1" i="0" dirty="0">
                <a:solidFill>
                  <a:srgbClr val="202122"/>
                </a:solidFill>
                <a:effectLst/>
                <a:latin typeface="Arial" panose="020B0604020202020204" pitchFamily="34" charset="0"/>
                <a:cs typeface="+mn-cs"/>
              </a:rPr>
              <a:t> </a:t>
            </a:r>
            <a:br>
              <a:rPr lang="en-US" sz="3600" b="1" i="0" dirty="0">
                <a:solidFill>
                  <a:srgbClr val="202122"/>
                </a:solidFill>
                <a:effectLst/>
                <a:latin typeface="Arial" panose="020B0604020202020204" pitchFamily="34" charset="0"/>
                <a:cs typeface="+mn-cs"/>
              </a:rPr>
            </a:br>
            <a:r>
              <a:rPr lang="en-US" sz="1600" b="1" i="1" dirty="0">
                <a:solidFill>
                  <a:srgbClr val="FF0000"/>
                </a:solidFill>
                <a:effectLst/>
                <a:latin typeface="Arial" panose="020B0604020202020204" pitchFamily="34" charset="0"/>
              </a:rPr>
              <a:t>Allahu Akba    </a:t>
            </a:r>
            <a:r>
              <a:rPr lang="en-US" sz="1600" b="1" i="1" dirty="0">
                <a:solidFill>
                  <a:schemeClr val="accent1">
                    <a:lumMod val="75000"/>
                  </a:schemeClr>
                </a:solidFill>
                <a:effectLst/>
                <a:latin typeface="Arial" panose="020B0604020202020204" pitchFamily="34" charset="0"/>
              </a:rPr>
              <a:t>Allahu  Akba             </a:t>
            </a:r>
            <a:r>
              <a:rPr lang="en-US" sz="1600" b="1" i="1" dirty="0">
                <a:solidFill>
                  <a:schemeClr val="accent4">
                    <a:lumMod val="75000"/>
                  </a:schemeClr>
                </a:solidFill>
                <a:effectLst/>
                <a:latin typeface="Arial" panose="020B0604020202020204" pitchFamily="34" charset="0"/>
              </a:rPr>
              <a:t>Allahu Akba  </a:t>
            </a:r>
            <a:r>
              <a:rPr lang="en-US" sz="1600" b="1" i="1" dirty="0">
                <a:solidFill>
                  <a:srgbClr val="202122"/>
                </a:solidFill>
                <a:effectLst/>
                <a:latin typeface="Arial" panose="020B0604020202020204" pitchFamily="34" charset="0"/>
              </a:rPr>
              <a:t>Allahu Akba</a:t>
            </a:r>
            <a:br>
              <a:rPr lang="en-US" sz="1600" b="1" i="1" dirty="0">
                <a:solidFill>
                  <a:srgbClr val="202122"/>
                </a:solidFill>
                <a:effectLst/>
                <a:latin typeface="Arial" panose="020B0604020202020204" pitchFamily="34" charset="0"/>
              </a:rPr>
            </a:br>
            <a:br>
              <a:rPr lang="en-US" sz="1600" b="1" i="1" dirty="0">
                <a:solidFill>
                  <a:srgbClr val="202122"/>
                </a:solidFill>
                <a:effectLst/>
                <a:latin typeface="Arial" panose="020B0604020202020204" pitchFamily="34" charset="0"/>
              </a:rPr>
            </a:br>
            <a:r>
              <a:rPr lang="ar-EG" sz="3600" b="1" i="0" dirty="0">
                <a:solidFill>
                  <a:schemeClr val="accent4">
                    <a:lumMod val="75000"/>
                  </a:schemeClr>
                </a:solidFill>
                <a:effectLst/>
                <a:latin typeface="Arial" panose="020B0604020202020204" pitchFamily="34" charset="0"/>
                <a:cs typeface="+mn-cs"/>
              </a:rPr>
              <a:t>أَشْهَدُ أَنْ لَا إِلَٰهَ إِلَّا ٱللَّٰهُ</a:t>
            </a:r>
            <a:r>
              <a:rPr lang="en-US" sz="3600" b="1" i="0" dirty="0">
                <a:solidFill>
                  <a:schemeClr val="accent4">
                    <a:lumMod val="75000"/>
                  </a:schemeClr>
                </a:solidFill>
                <a:effectLst/>
                <a:latin typeface="Arial" panose="020B0604020202020204" pitchFamily="34" charset="0"/>
                <a:cs typeface="+mn-cs"/>
              </a:rPr>
              <a:t>    </a:t>
            </a:r>
            <a:r>
              <a:rPr lang="ar-EG" sz="3600" b="1" i="0" dirty="0">
                <a:solidFill>
                  <a:srgbClr val="202122"/>
                </a:solidFill>
                <a:effectLst/>
                <a:latin typeface="Arial" panose="020B0604020202020204" pitchFamily="34" charset="0"/>
                <a:cs typeface="+mn-cs"/>
              </a:rPr>
              <a:t>أَشْهَدُ أَنْ لَا إِلَٰهَ إِلَّا ٱللَّٰهُ</a:t>
            </a:r>
            <a:r>
              <a:rPr lang="en-US" sz="3600" b="1" i="0" dirty="0">
                <a:solidFill>
                  <a:srgbClr val="202122"/>
                </a:solidFill>
                <a:effectLst/>
                <a:latin typeface="Arial" panose="020B0604020202020204" pitchFamily="34" charset="0"/>
                <a:cs typeface="+mn-cs"/>
              </a:rPr>
              <a:t>   </a:t>
            </a:r>
            <a:br>
              <a:rPr lang="en-US" sz="3600" b="1" i="0" dirty="0">
                <a:solidFill>
                  <a:srgbClr val="202122"/>
                </a:solidFill>
                <a:effectLst/>
                <a:latin typeface="Arial" panose="020B0604020202020204" pitchFamily="34" charset="0"/>
                <a:cs typeface="+mn-cs"/>
              </a:rPr>
            </a:br>
            <a:r>
              <a:rPr lang="en-US" sz="1600" b="1" i="1" dirty="0">
                <a:solidFill>
                  <a:schemeClr val="accent4">
                    <a:lumMod val="75000"/>
                  </a:schemeClr>
                </a:solidFill>
                <a:effectLst/>
                <a:latin typeface="Arial" panose="020B0604020202020204" pitchFamily="34" charset="0"/>
                <a:cs typeface="+mn-cs"/>
              </a:rPr>
              <a:t>ashadu anla ilaha illa-allah          </a:t>
            </a:r>
            <a:r>
              <a:rPr lang="en-US" sz="1600" b="1" i="1" dirty="0">
                <a:solidFill>
                  <a:srgbClr val="202122"/>
                </a:solidFill>
                <a:effectLst/>
                <a:latin typeface="Arial" panose="020B0604020202020204" pitchFamily="34" charset="0"/>
                <a:cs typeface="+mn-cs"/>
              </a:rPr>
              <a:t>ashadu anla ilaha illa-allah </a:t>
            </a:r>
            <a:br>
              <a:rPr lang="en-US" sz="1600" b="1" i="1" dirty="0">
                <a:solidFill>
                  <a:srgbClr val="202122"/>
                </a:solidFill>
                <a:effectLst/>
                <a:latin typeface="Arial" panose="020B0604020202020204" pitchFamily="34" charset="0"/>
                <a:cs typeface="+mn-cs"/>
              </a:rPr>
            </a:br>
            <a:br>
              <a:rPr lang="en-US" sz="1600" b="1" i="1" dirty="0">
                <a:solidFill>
                  <a:srgbClr val="202122"/>
                </a:solidFill>
                <a:effectLst/>
                <a:latin typeface="Arial" panose="020B0604020202020204" pitchFamily="34" charset="0"/>
                <a:cs typeface="+mn-cs"/>
              </a:rPr>
            </a:br>
            <a:r>
              <a:rPr lang="ar-EG" sz="3600" b="1" i="0" dirty="0">
                <a:solidFill>
                  <a:schemeClr val="accent4">
                    <a:lumMod val="75000"/>
                  </a:schemeClr>
                </a:solidFill>
                <a:effectLst/>
                <a:latin typeface="Arial" panose="020B0604020202020204" pitchFamily="34" charset="0"/>
                <a:cs typeface="+mn-cs"/>
              </a:rPr>
              <a:t>أَشْهَدُ أَنَّ مُحَمَّدًا رَسُولُ ٱللَّٰهِ</a:t>
            </a:r>
            <a:r>
              <a:rPr lang="en-US" sz="3600" b="1" i="0" dirty="0">
                <a:solidFill>
                  <a:schemeClr val="accent4">
                    <a:lumMod val="75000"/>
                  </a:schemeClr>
                </a:solidFill>
                <a:effectLst/>
                <a:latin typeface="Arial" panose="020B0604020202020204" pitchFamily="34" charset="0"/>
                <a:cs typeface="+mn-cs"/>
              </a:rPr>
              <a:t>     </a:t>
            </a:r>
            <a:r>
              <a:rPr lang="ar-EG" sz="3600" b="1" i="0" dirty="0">
                <a:solidFill>
                  <a:srgbClr val="202122"/>
                </a:solidFill>
                <a:effectLst/>
                <a:latin typeface="Arial" panose="020B0604020202020204" pitchFamily="34" charset="0"/>
                <a:cs typeface="+mn-cs"/>
              </a:rPr>
              <a:t>أَشْهَدُ أَنَّ مُحَمَّدًا رَسُولُ ٱللَّٰهِ</a:t>
            </a:r>
            <a:r>
              <a:rPr lang="en-US" sz="3600" b="1" i="0" dirty="0">
                <a:solidFill>
                  <a:srgbClr val="202122"/>
                </a:solidFill>
                <a:effectLst/>
                <a:latin typeface="Arial" panose="020B0604020202020204" pitchFamily="34" charset="0"/>
                <a:cs typeface="+mn-cs"/>
              </a:rPr>
              <a:t> </a:t>
            </a:r>
            <a:br>
              <a:rPr lang="en-US" sz="3600" b="1" i="0" dirty="0">
                <a:solidFill>
                  <a:srgbClr val="202122"/>
                </a:solidFill>
                <a:effectLst/>
                <a:latin typeface="Arial" panose="020B0604020202020204" pitchFamily="34" charset="0"/>
                <a:cs typeface="+mn-cs"/>
              </a:rPr>
            </a:br>
            <a:r>
              <a:rPr kumimoji="0" lang="en-US" altLang="en-US" sz="1600" b="1" i="1" u="none" strike="noStrike" cap="none" normalizeH="0" baseline="0" dirty="0">
                <a:ln>
                  <a:noFill/>
                </a:ln>
                <a:solidFill>
                  <a:schemeClr val="accent4">
                    <a:lumMod val="75000"/>
                  </a:schemeClr>
                </a:solidFill>
                <a:effectLst/>
                <a:latin typeface="Arial" panose="020B0604020202020204" pitchFamily="34" charset="0"/>
                <a:cs typeface="Arial" panose="020B0604020202020204" pitchFamily="34" charset="0"/>
              </a:rPr>
              <a:t>ašhadu ʾanna Muḥammadan rasūlu –llāh </a:t>
            </a:r>
            <a:r>
              <a:rPr kumimoji="0" lang="en-US" altLang="en-US" sz="1600" b="1" i="1" u="none" strike="noStrike" cap="none" normalizeH="0" baseline="0" dirty="0">
                <a:ln>
                  <a:noFill/>
                </a:ln>
                <a:solidFill>
                  <a:srgbClr val="202122"/>
                </a:solidFill>
                <a:effectLst/>
                <a:latin typeface="Arial" panose="020B0604020202020204" pitchFamily="34" charset="0"/>
                <a:cs typeface="Arial" panose="020B0604020202020204" pitchFamily="34" charset="0"/>
              </a:rPr>
              <a:t>           </a:t>
            </a:r>
            <a:r>
              <a:rPr kumimoji="0" lang="en-US" altLang="en-US" sz="100" b="1" i="1" u="none" strike="noStrike" cap="none" normalizeH="0" baseline="30000" dirty="0" err="1">
                <a:ln>
                  <a:noFill/>
                </a:ln>
                <a:solidFill>
                  <a:srgbClr val="202122"/>
                </a:solidFill>
                <a:effectLst/>
                <a:latin typeface="Arial" panose="020B0604020202020204" pitchFamily="34" charset="0"/>
                <a:cs typeface="Arial" panose="020B0604020202020204" pitchFamily="34" charset="0"/>
              </a:rPr>
              <a:t>i</a:t>
            </a:r>
            <a:r>
              <a:rPr kumimoji="0" lang="en-US" altLang="en-US" sz="1300" b="1" i="1"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600" b="1" i="1" u="none" strike="noStrike" cap="none" normalizeH="0" baseline="0" dirty="0">
                <a:ln>
                  <a:noFill/>
                </a:ln>
                <a:solidFill>
                  <a:srgbClr val="202122"/>
                </a:solidFill>
                <a:effectLst/>
                <a:latin typeface="Arial" panose="020B0604020202020204" pitchFamily="34" charset="0"/>
                <a:cs typeface="Arial" panose="020B0604020202020204" pitchFamily="34" charset="0"/>
              </a:rPr>
              <a:t>ašhadu ʾanna Muḥammadan rasūlu -llāh</a:t>
            </a:r>
            <a:r>
              <a:rPr kumimoji="0" lang="en-US" altLang="en-US" sz="100" b="1" i="1" u="none" strike="noStrike" cap="none" normalizeH="0" baseline="30000" dirty="0">
                <a:ln>
                  <a:noFill/>
                </a:ln>
                <a:solidFill>
                  <a:srgbClr val="202122"/>
                </a:solidFill>
                <a:effectLst/>
                <a:latin typeface="Arial" panose="020B0604020202020204" pitchFamily="34" charset="0"/>
                <a:cs typeface="Arial" panose="020B0604020202020204" pitchFamily="34" charset="0"/>
              </a:rPr>
              <a:t>i</a:t>
            </a:r>
            <a:r>
              <a:rPr kumimoji="0" lang="en-US" altLang="en-US" sz="1300" b="1" i="1"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br>
              <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br>
              <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lang="ar-EG" sz="3600" b="1" i="0" dirty="0">
                <a:solidFill>
                  <a:schemeClr val="accent4">
                    <a:lumMod val="75000"/>
                  </a:schemeClr>
                </a:solidFill>
                <a:effectLst/>
                <a:latin typeface="Arial" panose="020B0604020202020204" pitchFamily="34" charset="0"/>
                <a:cs typeface="+mn-cs"/>
              </a:rPr>
              <a:t>حَيَّ عَلَىٰ ٱلصَّلَاةِ</a:t>
            </a:r>
            <a:r>
              <a:rPr lang="en-US" sz="3600" b="1" i="0" dirty="0">
                <a:solidFill>
                  <a:schemeClr val="accent4">
                    <a:lumMod val="75000"/>
                  </a:schemeClr>
                </a:solidFill>
                <a:effectLst/>
                <a:latin typeface="Arial" panose="020B0604020202020204" pitchFamily="34" charset="0"/>
                <a:cs typeface="+mn-cs"/>
              </a:rPr>
              <a:t>     </a:t>
            </a:r>
            <a:r>
              <a:rPr lang="ar-EG" sz="3600" b="1" i="0" dirty="0">
                <a:solidFill>
                  <a:srgbClr val="202122"/>
                </a:solidFill>
                <a:effectLst/>
                <a:latin typeface="Arial" panose="020B0604020202020204" pitchFamily="34" charset="0"/>
                <a:cs typeface="+mn-cs"/>
              </a:rPr>
              <a:t>حَيَّ عَلَىٰ ٱلصَّلَاةِ</a:t>
            </a:r>
            <a:br>
              <a:rPr lang="en-US" sz="3600" b="1" i="0" dirty="0">
                <a:solidFill>
                  <a:srgbClr val="202122"/>
                </a:solidFill>
                <a:effectLst/>
                <a:latin typeface="Arial" panose="020B0604020202020204" pitchFamily="34" charset="0"/>
                <a:cs typeface="+mn-cs"/>
              </a:rPr>
            </a:br>
            <a:r>
              <a:rPr kumimoji="0" lang="en-US" altLang="en-US" sz="1600" b="1" i="1" u="none" strike="noStrike" cap="none" normalizeH="0" baseline="0" dirty="0">
                <a:ln>
                  <a:noFill/>
                </a:ln>
                <a:solidFill>
                  <a:schemeClr val="accent4">
                    <a:lumMod val="75000"/>
                  </a:schemeClr>
                </a:solidFill>
                <a:effectLst/>
                <a:latin typeface="Arial" panose="020B0604020202020204" pitchFamily="34" charset="0"/>
                <a:cs typeface="Arial" panose="020B0604020202020204" pitchFamily="34" charset="0"/>
              </a:rPr>
              <a:t>ḥayya ʿalā ṣ-</a:t>
            </a:r>
            <a:r>
              <a:rPr kumimoji="0" lang="en-US" altLang="en-US" sz="1600" b="1" i="1" u="none" strike="noStrike" cap="none" normalizeH="0" baseline="0" dirty="0" err="1">
                <a:ln>
                  <a:noFill/>
                </a:ln>
                <a:solidFill>
                  <a:schemeClr val="accent4">
                    <a:lumMod val="75000"/>
                  </a:schemeClr>
                </a:solidFill>
                <a:effectLst/>
                <a:latin typeface="Arial" panose="020B0604020202020204" pitchFamily="34" charset="0"/>
                <a:cs typeface="Arial" panose="020B0604020202020204" pitchFamily="34" charset="0"/>
              </a:rPr>
              <a:t>ṣalāh</a:t>
            </a:r>
            <a:r>
              <a:rPr lang="en-US" altLang="en-US" sz="1600" b="1" i="1" baseline="30000" dirty="0">
                <a:solidFill>
                  <a:schemeClr val="accent4">
                    <a:lumMod val="75000"/>
                  </a:schemeClr>
                </a:solidFill>
                <a:latin typeface="Arial" panose="020B0604020202020204" pitchFamily="34" charset="0"/>
                <a:cs typeface="Arial" panose="020B0604020202020204" pitchFamily="34" charset="0"/>
              </a:rPr>
              <a:t>                   </a:t>
            </a:r>
            <a:r>
              <a:rPr kumimoji="0" lang="en-US" altLang="en-US" sz="1600" b="1" i="1" u="none" strike="noStrike" cap="none" normalizeH="0" baseline="0" dirty="0">
                <a:ln>
                  <a:noFill/>
                </a:ln>
                <a:solidFill>
                  <a:srgbClr val="202122"/>
                </a:solidFill>
                <a:effectLst/>
                <a:latin typeface="Arial" panose="020B0604020202020204" pitchFamily="34" charset="0"/>
                <a:cs typeface="Arial" panose="020B0604020202020204" pitchFamily="34" charset="0"/>
              </a:rPr>
              <a:t>ḥayya ʿalā ṣ-</a:t>
            </a:r>
            <a:r>
              <a:rPr kumimoji="0" lang="en-US" altLang="en-US" sz="1600" b="1" i="1" u="none" strike="noStrike" cap="none" normalizeH="0" baseline="0" dirty="0" err="1">
                <a:ln>
                  <a:noFill/>
                </a:ln>
                <a:solidFill>
                  <a:srgbClr val="202122"/>
                </a:solidFill>
                <a:effectLst/>
                <a:latin typeface="Arial" panose="020B0604020202020204" pitchFamily="34" charset="0"/>
                <a:cs typeface="Arial" panose="020B0604020202020204" pitchFamily="34" charset="0"/>
              </a:rPr>
              <a:t>ṣalāh</a:t>
            </a:r>
            <a:r>
              <a:rPr lang="en-US" altLang="en-US" sz="1600" b="1" i="1" baseline="30000" dirty="0">
                <a:solidFill>
                  <a:srgbClr val="202122"/>
                </a:solidFill>
                <a:latin typeface="Arial" panose="020B0604020202020204" pitchFamily="34" charset="0"/>
                <a:cs typeface="Arial" panose="020B0604020202020204" pitchFamily="34" charset="0"/>
              </a:rPr>
              <a:t> </a:t>
            </a:r>
            <a:br>
              <a:rPr lang="en-US" altLang="en-US" sz="1600" b="1" i="1" baseline="30000" dirty="0">
                <a:solidFill>
                  <a:srgbClr val="202122"/>
                </a:solidFill>
                <a:latin typeface="Arial" panose="020B0604020202020204" pitchFamily="34" charset="0"/>
                <a:cs typeface="Arial" panose="020B0604020202020204" pitchFamily="34" charset="0"/>
              </a:rPr>
            </a:br>
            <a:br>
              <a:rPr kumimoji="0" lang="en-US" altLang="en-US" sz="1600" b="0" i="0" u="none" strike="noStrike" cap="none" normalizeH="0" baseline="0" dirty="0">
                <a:ln>
                  <a:noFill/>
                </a:ln>
                <a:solidFill>
                  <a:schemeClr val="tx1"/>
                </a:solidFill>
                <a:effectLst/>
                <a:latin typeface="Arial" panose="020B0604020202020204" pitchFamily="34" charset="0"/>
              </a:rPr>
            </a:br>
            <a:r>
              <a:rPr lang="ar-EG" sz="3600" b="1" i="0" dirty="0">
                <a:solidFill>
                  <a:schemeClr val="accent4">
                    <a:lumMod val="75000"/>
                  </a:schemeClr>
                </a:solidFill>
                <a:effectLst/>
                <a:latin typeface="Arial" panose="020B0604020202020204" pitchFamily="34" charset="0"/>
                <a:cs typeface="+mn-cs"/>
              </a:rPr>
              <a:t>حَيَّ عَلَىٰ ٱلْفَلَاحِ</a:t>
            </a:r>
            <a:r>
              <a:rPr lang="en-US" sz="3600" b="1" i="0" dirty="0">
                <a:solidFill>
                  <a:schemeClr val="accent4">
                    <a:lumMod val="75000"/>
                  </a:schemeClr>
                </a:solidFill>
                <a:effectLst/>
                <a:latin typeface="Arial" panose="020B0604020202020204" pitchFamily="34" charset="0"/>
                <a:cs typeface="+mn-cs"/>
              </a:rPr>
              <a:t>     </a:t>
            </a:r>
            <a:r>
              <a:rPr lang="ar-EG" sz="3600" b="1" i="0" dirty="0">
                <a:solidFill>
                  <a:srgbClr val="202122"/>
                </a:solidFill>
                <a:effectLst/>
                <a:latin typeface="Arial" panose="020B0604020202020204" pitchFamily="34" charset="0"/>
                <a:cs typeface="+mn-cs"/>
              </a:rPr>
              <a:t>حَيَّ عَلَىٰ ٱلْفَلَاحِ</a:t>
            </a:r>
            <a:br>
              <a:rPr lang="en-US" sz="3600" b="1" i="0" dirty="0">
                <a:solidFill>
                  <a:srgbClr val="202122"/>
                </a:solidFill>
                <a:effectLst/>
                <a:latin typeface="Arial" panose="020B0604020202020204" pitchFamily="34" charset="0"/>
                <a:cs typeface="+mn-cs"/>
              </a:rPr>
            </a:br>
            <a:r>
              <a:rPr kumimoji="0" lang="en-US" altLang="en-US" sz="1600" b="1" i="1" u="none" strike="noStrike" cap="none" normalizeH="0" baseline="0" dirty="0">
                <a:ln>
                  <a:noFill/>
                </a:ln>
                <a:solidFill>
                  <a:schemeClr val="accent4">
                    <a:lumMod val="75000"/>
                  </a:schemeClr>
                </a:solidFill>
                <a:effectLst/>
                <a:latin typeface="Arial" panose="020B0604020202020204" pitchFamily="34" charset="0"/>
                <a:cs typeface="Arial" panose="020B0604020202020204" pitchFamily="34" charset="0"/>
              </a:rPr>
              <a:t>ḥayya ʿalā l</a:t>
            </a:r>
            <a:r>
              <a:rPr lang="en-US" altLang="en-US" sz="1600" b="1" i="1" dirty="0">
                <a:solidFill>
                  <a:schemeClr val="accent4">
                    <a:lumMod val="75000"/>
                  </a:schemeClr>
                </a:solidFill>
                <a:latin typeface="Arial" panose="020B0604020202020204" pitchFamily="34" charset="0"/>
                <a:cs typeface="Arial" panose="020B0604020202020204" pitchFamily="34" charset="0"/>
              </a:rPr>
              <a:t>-</a:t>
            </a:r>
            <a:r>
              <a:rPr lang="en-US" altLang="en-US" sz="1600" b="1" i="1" dirty="0" err="1">
                <a:solidFill>
                  <a:schemeClr val="accent4">
                    <a:lumMod val="75000"/>
                  </a:schemeClr>
                </a:solidFill>
                <a:latin typeface="Arial" panose="020B0604020202020204" pitchFamily="34" charset="0"/>
                <a:cs typeface="Arial" panose="020B0604020202020204" pitchFamily="34" charset="0"/>
              </a:rPr>
              <a:t>falah</a:t>
            </a:r>
            <a:r>
              <a:rPr kumimoji="0" lang="en-US" altLang="en-US" sz="1600" b="1" i="1" u="none" strike="noStrike" cap="none" normalizeH="0" baseline="30000" dirty="0">
                <a:ln>
                  <a:noFill/>
                </a:ln>
                <a:solidFill>
                  <a:schemeClr val="accent4">
                    <a:lumMod val="75000"/>
                  </a:schemeClr>
                </a:solidFill>
                <a:effectLst/>
                <a:latin typeface="Arial" panose="020B0604020202020204" pitchFamily="34" charset="0"/>
                <a:cs typeface="Arial" panose="020B0604020202020204" pitchFamily="34" charset="0"/>
              </a:rPr>
              <a:t>             </a:t>
            </a:r>
            <a:r>
              <a:rPr kumimoji="0" lang="en-US" altLang="en-US" sz="1600" b="1" i="1" u="none" strike="noStrike" cap="none" normalizeH="0" baseline="0" dirty="0">
                <a:ln>
                  <a:noFill/>
                </a:ln>
                <a:solidFill>
                  <a:schemeClr val="accent4">
                    <a:lumMod val="75000"/>
                  </a:schemeClr>
                </a:solidFill>
                <a:effectLst/>
                <a:latin typeface="Arial" panose="020B0604020202020204" pitchFamily="34" charset="0"/>
                <a:cs typeface="Arial" panose="020B0604020202020204" pitchFamily="34" charset="0"/>
              </a:rPr>
              <a:t> </a:t>
            </a:r>
            <a:r>
              <a:rPr kumimoji="0" lang="en-US" altLang="en-US" sz="1600" b="1" i="1" u="none" strike="noStrike" cap="none" normalizeH="0" baseline="0" dirty="0">
                <a:ln>
                  <a:noFill/>
                </a:ln>
                <a:solidFill>
                  <a:srgbClr val="202122"/>
                </a:solidFill>
                <a:effectLst/>
                <a:latin typeface="Arial" panose="020B0604020202020204" pitchFamily="34" charset="0"/>
                <a:cs typeface="Arial" panose="020B0604020202020204" pitchFamily="34" charset="0"/>
              </a:rPr>
              <a:t>ḥayya ʿalā l-</a:t>
            </a:r>
            <a:r>
              <a:rPr kumimoji="0" lang="en-US" altLang="en-US" sz="1600" b="1" i="1" u="none" strike="noStrike" cap="none" normalizeH="0" baseline="0" dirty="0" err="1">
                <a:ln>
                  <a:noFill/>
                </a:ln>
                <a:solidFill>
                  <a:srgbClr val="202122"/>
                </a:solidFill>
                <a:effectLst/>
                <a:latin typeface="Arial" panose="020B0604020202020204" pitchFamily="34" charset="0"/>
                <a:cs typeface="Arial" panose="020B0604020202020204" pitchFamily="34" charset="0"/>
              </a:rPr>
              <a:t>falah</a:t>
            </a:r>
            <a:r>
              <a:rPr lang="en-US" sz="1600" b="1" i="1" dirty="0">
                <a:solidFill>
                  <a:srgbClr val="202122"/>
                </a:solidFill>
                <a:effectLst/>
                <a:latin typeface="Arial" panose="020B0604020202020204" pitchFamily="34" charset="0"/>
                <a:cs typeface="Arial" panose="020B0604020202020204" pitchFamily="34" charset="0"/>
              </a:rPr>
              <a:t> </a:t>
            </a:r>
            <a:br>
              <a:rPr lang="en-US" sz="1600" b="1" i="0" dirty="0">
                <a:solidFill>
                  <a:srgbClr val="202122"/>
                </a:solidFill>
                <a:effectLst/>
                <a:latin typeface="Arial" panose="020B0604020202020204" pitchFamily="34" charset="0"/>
                <a:cs typeface="Arial" panose="020B0604020202020204" pitchFamily="34" charset="0"/>
              </a:rPr>
            </a:br>
            <a:br>
              <a:rPr lang="en-US" sz="1600" b="1" i="0" dirty="0">
                <a:solidFill>
                  <a:srgbClr val="202122"/>
                </a:solidFill>
                <a:effectLst/>
                <a:latin typeface="Arial" panose="020B0604020202020204" pitchFamily="34" charset="0"/>
                <a:cs typeface="Arial" panose="020B0604020202020204" pitchFamily="34" charset="0"/>
              </a:rPr>
            </a:br>
            <a:r>
              <a:rPr lang="ar-EG" sz="3600" b="1" i="0" dirty="0">
                <a:solidFill>
                  <a:schemeClr val="accent4">
                    <a:lumMod val="75000"/>
                  </a:schemeClr>
                </a:solidFill>
                <a:effectLst/>
                <a:latin typeface="Arial" panose="020B0604020202020204" pitchFamily="34" charset="0"/>
                <a:cs typeface="+mn-cs"/>
              </a:rPr>
              <a:t>ٱللَّٰهُ أَكْبَرُ</a:t>
            </a:r>
            <a:r>
              <a:rPr lang="en-US" sz="3600" b="1" i="0" dirty="0">
                <a:solidFill>
                  <a:schemeClr val="accent4">
                    <a:lumMod val="75000"/>
                  </a:schemeClr>
                </a:solidFill>
                <a:effectLst/>
                <a:latin typeface="Arial" panose="020B0604020202020204" pitchFamily="34" charset="0"/>
                <a:cs typeface="+mn-cs"/>
              </a:rPr>
              <a:t>     </a:t>
            </a:r>
            <a:r>
              <a:rPr lang="ar-EG" sz="3600" b="1" i="0" dirty="0">
                <a:solidFill>
                  <a:srgbClr val="202122"/>
                </a:solidFill>
                <a:effectLst/>
                <a:latin typeface="Arial" panose="020B0604020202020204" pitchFamily="34" charset="0"/>
                <a:cs typeface="+mn-cs"/>
              </a:rPr>
              <a:t>ٱللَّٰهُ أَكْبَرُ</a:t>
            </a:r>
            <a:r>
              <a:rPr lang="en-US" sz="3600" b="1" i="0" dirty="0">
                <a:solidFill>
                  <a:srgbClr val="202122"/>
                </a:solidFill>
                <a:effectLst/>
                <a:latin typeface="Arial" panose="020B0604020202020204" pitchFamily="34" charset="0"/>
                <a:cs typeface="+mn-cs"/>
              </a:rPr>
              <a:t> </a:t>
            </a:r>
            <a:br>
              <a:rPr lang="en-US" sz="3600" b="1" i="0" dirty="0">
                <a:solidFill>
                  <a:srgbClr val="202122"/>
                </a:solidFill>
                <a:effectLst/>
                <a:latin typeface="Arial" panose="020B0604020202020204" pitchFamily="34" charset="0"/>
                <a:cs typeface="+mn-cs"/>
              </a:rPr>
            </a:br>
            <a:r>
              <a:rPr lang="en-US" sz="1600" b="1" i="1" dirty="0">
                <a:solidFill>
                  <a:schemeClr val="accent4">
                    <a:lumMod val="75000"/>
                  </a:schemeClr>
                </a:solidFill>
                <a:effectLst/>
                <a:latin typeface="Arial" panose="020B0604020202020204" pitchFamily="34" charset="0"/>
                <a:cs typeface="+mn-cs"/>
              </a:rPr>
              <a:t>Allahu </a:t>
            </a:r>
            <a:r>
              <a:rPr lang="en-US" sz="1600" b="1" i="1" dirty="0" err="1">
                <a:solidFill>
                  <a:schemeClr val="accent4">
                    <a:lumMod val="75000"/>
                  </a:schemeClr>
                </a:solidFill>
                <a:effectLst/>
                <a:latin typeface="Arial" panose="020B0604020202020204" pitchFamily="34" charset="0"/>
                <a:cs typeface="+mn-cs"/>
              </a:rPr>
              <a:t>akbar</a:t>
            </a:r>
            <a:r>
              <a:rPr lang="en-US" sz="1600" b="1" i="1" dirty="0">
                <a:solidFill>
                  <a:schemeClr val="accent4">
                    <a:lumMod val="75000"/>
                  </a:schemeClr>
                </a:solidFill>
                <a:effectLst/>
                <a:latin typeface="Arial" panose="020B0604020202020204" pitchFamily="34" charset="0"/>
                <a:cs typeface="+mn-cs"/>
              </a:rPr>
              <a:t>           </a:t>
            </a:r>
            <a:r>
              <a:rPr lang="en-US" sz="1600" b="1" i="1" dirty="0">
                <a:solidFill>
                  <a:srgbClr val="202122"/>
                </a:solidFill>
                <a:effectLst/>
                <a:latin typeface="Arial" panose="020B0604020202020204" pitchFamily="34" charset="0"/>
                <a:cs typeface="+mn-cs"/>
              </a:rPr>
              <a:t>Allahu </a:t>
            </a:r>
            <a:r>
              <a:rPr lang="en-US" sz="1600" b="1" i="1" dirty="0" err="1">
                <a:solidFill>
                  <a:srgbClr val="202122"/>
                </a:solidFill>
                <a:effectLst/>
                <a:latin typeface="Arial" panose="020B0604020202020204" pitchFamily="34" charset="0"/>
                <a:cs typeface="+mn-cs"/>
              </a:rPr>
              <a:t>akbar</a:t>
            </a:r>
            <a:br>
              <a:rPr lang="en-US" sz="3600" b="1" i="0" dirty="0">
                <a:solidFill>
                  <a:srgbClr val="202122"/>
                </a:solidFill>
                <a:effectLst/>
                <a:latin typeface="Arial" panose="020B0604020202020204" pitchFamily="34" charset="0"/>
                <a:cs typeface="+mn-cs"/>
              </a:rPr>
            </a:br>
            <a:r>
              <a:rPr lang="ar-EG" sz="3600" b="1" i="0" dirty="0">
                <a:solidFill>
                  <a:srgbClr val="202122"/>
                </a:solidFill>
                <a:effectLst/>
                <a:latin typeface="Arial" panose="020B0604020202020204" pitchFamily="34" charset="0"/>
                <a:cs typeface="+mn-cs"/>
              </a:rPr>
              <a:t>لَا إِلَٰهَ إِلَّا ٱللَّٰهُ</a:t>
            </a:r>
            <a:r>
              <a:rPr lang="en-US" sz="3600" b="1" i="0" dirty="0">
                <a:solidFill>
                  <a:srgbClr val="202122"/>
                </a:solidFill>
                <a:effectLst/>
                <a:latin typeface="Arial" panose="020B0604020202020204" pitchFamily="34" charset="0"/>
                <a:cs typeface="+mn-cs"/>
              </a:rPr>
              <a:t> </a:t>
            </a:r>
            <a:br>
              <a:rPr lang="en-US" sz="3600" b="1" i="0" dirty="0">
                <a:solidFill>
                  <a:srgbClr val="202122"/>
                </a:solidFill>
                <a:effectLst/>
                <a:latin typeface="Arial" panose="020B0604020202020204" pitchFamily="34" charset="0"/>
                <a:cs typeface="+mn-cs"/>
              </a:rPr>
            </a:br>
            <a:r>
              <a:rPr kumimoji="0" lang="en-US" altLang="en-US" sz="1800" b="1" i="1" u="none" strike="noStrike" cap="none" normalizeH="0" baseline="0" dirty="0">
                <a:ln>
                  <a:noFill/>
                </a:ln>
                <a:solidFill>
                  <a:srgbClr val="202122"/>
                </a:solidFill>
                <a:effectLst/>
                <a:latin typeface="Arial" panose="020B0604020202020204" pitchFamily="34" charset="0"/>
                <a:cs typeface="Arial" panose="020B0604020202020204" pitchFamily="34" charset="0"/>
              </a:rPr>
              <a:t>lā ʾilāha ʾillā -llāh</a:t>
            </a:r>
            <a:r>
              <a:rPr kumimoji="0" lang="en-US" altLang="en-US" sz="1800" b="1" i="1" u="none" strike="noStrike" cap="none" normalizeH="0" baseline="30000" dirty="0">
                <a:ln>
                  <a:noFill/>
                </a:ln>
                <a:solidFill>
                  <a:srgbClr val="202122"/>
                </a:solidFill>
                <a:effectLst/>
                <a:latin typeface="Arial" panose="020B0604020202020204" pitchFamily="34" charset="0"/>
                <a:cs typeface="Arial" panose="020B0604020202020204" pitchFamily="34" charset="0"/>
              </a:rPr>
              <a:t>u</a:t>
            </a:r>
            <a:r>
              <a:rPr kumimoji="0" lang="en-US" altLang="en-US" sz="1800" b="1" i="1" u="none" strike="noStrike" cap="none" normalizeH="0" baseline="0" dirty="0">
                <a:ln>
                  <a:noFill/>
                </a:ln>
                <a:solidFill>
                  <a:schemeClr val="tx1"/>
                </a:solidFill>
                <a:effectLst/>
              </a:rPr>
              <a:t> </a:t>
            </a:r>
            <a:br>
              <a:rPr kumimoji="0" lang="en-US" altLang="en-US" sz="5400" b="0" i="0" u="none" strike="noStrike" cap="none" normalizeH="0" baseline="0" dirty="0">
                <a:ln>
                  <a:noFill/>
                </a:ln>
                <a:solidFill>
                  <a:schemeClr val="tx1"/>
                </a:solidFill>
                <a:effectLst/>
                <a:latin typeface="Arial" panose="020B0604020202020204" pitchFamily="34" charset="0"/>
              </a:rPr>
            </a:br>
            <a:endParaRPr lang="en-US" sz="2700" b="1" dirty="0">
              <a:cs typeface="+mn-cs"/>
            </a:endParaRPr>
          </a:p>
        </p:txBody>
      </p:sp>
    </p:spTree>
    <p:extLst>
      <p:ext uri="{BB962C8B-B14F-4D97-AF65-F5344CB8AC3E}">
        <p14:creationId xmlns:p14="http://schemas.microsoft.com/office/powerpoint/2010/main" val="3106625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D000F-34AA-486F-A2CD-85BE2C0D179C}"/>
              </a:ext>
            </a:extLst>
          </p:cNvPr>
          <p:cNvSpPr>
            <a:spLocks noGrp="1"/>
          </p:cNvSpPr>
          <p:nvPr>
            <p:ph type="ctrTitle"/>
          </p:nvPr>
        </p:nvSpPr>
        <p:spPr>
          <a:xfrm>
            <a:off x="1927952" y="6002038"/>
            <a:ext cx="9176882" cy="668813"/>
          </a:xfrm>
        </p:spPr>
        <p:txBody>
          <a:bodyPr>
            <a:normAutofit fontScale="90000"/>
          </a:bodyPr>
          <a:lstStyle/>
          <a:p>
            <a:r>
              <a:rPr lang="ar-EG" sz="4000" b="1" i="0" dirty="0">
                <a:solidFill>
                  <a:schemeClr val="accent1">
                    <a:lumMod val="75000"/>
                  </a:schemeClr>
                </a:solidFill>
                <a:effectLst/>
                <a:latin typeface="Arial" panose="020B0604020202020204" pitchFamily="34" charset="0"/>
                <a:cs typeface="+mn-cs"/>
              </a:rPr>
              <a:t>ٱللَّٰهُ أَكْبَرُ</a:t>
            </a:r>
            <a:r>
              <a:rPr lang="en-US" sz="4000" b="1" i="0" dirty="0">
                <a:solidFill>
                  <a:schemeClr val="accent1">
                    <a:lumMod val="75000"/>
                  </a:schemeClr>
                </a:solidFill>
                <a:effectLst/>
                <a:latin typeface="Arial" panose="020B0604020202020204" pitchFamily="34" charset="0"/>
                <a:cs typeface="+mn-cs"/>
              </a:rPr>
              <a:t>   </a:t>
            </a:r>
            <a:r>
              <a:rPr lang="ar-EG" sz="4000" b="1" i="0" dirty="0">
                <a:solidFill>
                  <a:schemeClr val="accent1">
                    <a:lumMod val="75000"/>
                  </a:schemeClr>
                </a:solidFill>
                <a:effectLst/>
                <a:latin typeface="Arial" panose="020B0604020202020204" pitchFamily="34" charset="0"/>
                <a:cs typeface="+mn-cs"/>
              </a:rPr>
              <a:t> </a:t>
            </a:r>
            <a:r>
              <a:rPr lang="ar-EG" sz="4000" b="1" i="0" dirty="0">
                <a:solidFill>
                  <a:schemeClr val="accent4">
                    <a:lumMod val="75000"/>
                  </a:schemeClr>
                </a:solidFill>
                <a:effectLst/>
                <a:latin typeface="Arial" panose="020B0604020202020204" pitchFamily="34" charset="0"/>
                <a:cs typeface="+mn-cs"/>
              </a:rPr>
              <a:t>ٱللَّٰهُ أَكْبَر</a:t>
            </a:r>
            <a:br>
              <a:rPr lang="en-US" sz="3600" b="1" i="0" dirty="0">
                <a:solidFill>
                  <a:srgbClr val="202122"/>
                </a:solidFill>
                <a:effectLst/>
                <a:latin typeface="Arial" panose="020B0604020202020204" pitchFamily="34" charset="0"/>
                <a:cs typeface="+mn-cs"/>
              </a:rPr>
            </a:br>
            <a:r>
              <a:rPr lang="en-US" sz="1600" b="1" i="1" dirty="0">
                <a:solidFill>
                  <a:schemeClr val="accent1">
                    <a:lumMod val="75000"/>
                  </a:schemeClr>
                </a:solidFill>
                <a:effectLst/>
                <a:latin typeface="Arial" panose="020B0604020202020204" pitchFamily="34" charset="0"/>
              </a:rPr>
              <a:t>Allahu  Akba     </a:t>
            </a:r>
            <a:r>
              <a:rPr lang="en-US" sz="1600" b="1" i="1" dirty="0">
                <a:solidFill>
                  <a:schemeClr val="accent4">
                    <a:lumMod val="75000"/>
                  </a:schemeClr>
                </a:solidFill>
                <a:latin typeface="Arial" panose="020B0604020202020204" pitchFamily="34" charset="0"/>
              </a:rPr>
              <a:t>A</a:t>
            </a:r>
            <a:r>
              <a:rPr lang="en-US" sz="1600" b="1" i="1" dirty="0">
                <a:solidFill>
                  <a:schemeClr val="accent4">
                    <a:lumMod val="75000"/>
                  </a:schemeClr>
                </a:solidFill>
                <a:effectLst/>
                <a:latin typeface="Arial" panose="020B0604020202020204" pitchFamily="34" charset="0"/>
              </a:rPr>
              <a:t>llahu Akba</a:t>
            </a:r>
            <a:br>
              <a:rPr lang="en-US" sz="1600" b="1" i="1" dirty="0">
                <a:solidFill>
                  <a:srgbClr val="202122"/>
                </a:solidFill>
                <a:effectLst/>
                <a:latin typeface="Arial" panose="020B0604020202020204" pitchFamily="34" charset="0"/>
              </a:rPr>
            </a:br>
            <a:br>
              <a:rPr lang="en-US" sz="1600" b="1" i="1" dirty="0">
                <a:solidFill>
                  <a:srgbClr val="202122"/>
                </a:solidFill>
                <a:effectLst/>
                <a:latin typeface="Arial" panose="020B0604020202020204" pitchFamily="34" charset="0"/>
              </a:rPr>
            </a:br>
            <a:r>
              <a:rPr lang="ar-EG" sz="3600" b="1" i="0" dirty="0">
                <a:solidFill>
                  <a:schemeClr val="accent4">
                    <a:lumMod val="75000"/>
                  </a:schemeClr>
                </a:solidFill>
                <a:effectLst/>
                <a:latin typeface="Arial" panose="020B0604020202020204" pitchFamily="34" charset="0"/>
                <a:cs typeface="+mn-cs"/>
              </a:rPr>
              <a:t>أ</a:t>
            </a:r>
            <a:r>
              <a:rPr lang="ar-EG" sz="3600" b="1" i="0" dirty="0">
                <a:solidFill>
                  <a:srgbClr val="FF0000"/>
                </a:solidFill>
                <a:effectLst/>
                <a:latin typeface="Arial" panose="020B0604020202020204" pitchFamily="34" charset="0"/>
                <a:cs typeface="+mn-cs"/>
              </a:rPr>
              <a:t>َشْهَدُ أَنْ لَا إِلَٰهَ إِلَّا ٱللَّٰهُ</a:t>
            </a:r>
            <a:br>
              <a:rPr lang="en-US" sz="3600" b="1" i="0" dirty="0">
                <a:solidFill>
                  <a:srgbClr val="202122"/>
                </a:solidFill>
                <a:effectLst/>
                <a:latin typeface="Arial" panose="020B0604020202020204" pitchFamily="34" charset="0"/>
                <a:cs typeface="+mn-cs"/>
              </a:rPr>
            </a:br>
            <a:r>
              <a:rPr lang="en-US" sz="1600" b="1" i="1" dirty="0">
                <a:solidFill>
                  <a:srgbClr val="FF0000"/>
                </a:solidFill>
                <a:effectLst/>
                <a:latin typeface="Arial" panose="020B0604020202020204" pitchFamily="34" charset="0"/>
                <a:cs typeface="+mn-cs"/>
              </a:rPr>
              <a:t>ashadu anla ilaha illa-allah</a:t>
            </a:r>
            <a:br>
              <a:rPr lang="en-US" sz="1600" b="1" i="1" dirty="0">
                <a:solidFill>
                  <a:srgbClr val="202122"/>
                </a:solidFill>
                <a:effectLst/>
                <a:latin typeface="Arial" panose="020B0604020202020204" pitchFamily="34" charset="0"/>
                <a:cs typeface="+mn-cs"/>
              </a:rPr>
            </a:br>
            <a:br>
              <a:rPr lang="en-US" sz="1600" b="1" i="1" dirty="0">
                <a:solidFill>
                  <a:srgbClr val="202122"/>
                </a:solidFill>
                <a:effectLst/>
                <a:latin typeface="Arial" panose="020B0604020202020204" pitchFamily="34" charset="0"/>
                <a:cs typeface="+mn-cs"/>
              </a:rPr>
            </a:br>
            <a:r>
              <a:rPr lang="ar-EG" sz="3600" b="1" i="0" dirty="0">
                <a:solidFill>
                  <a:schemeClr val="accent6">
                    <a:lumMod val="75000"/>
                  </a:schemeClr>
                </a:solidFill>
                <a:effectLst/>
                <a:latin typeface="Arial" panose="020B0604020202020204" pitchFamily="34" charset="0"/>
                <a:cs typeface="+mn-cs"/>
              </a:rPr>
              <a:t>أَشْهَدُ أَنَّ مُحَمَّدًا رَسُولُ ٱللَّٰهِ</a:t>
            </a:r>
            <a:br>
              <a:rPr lang="en-US" sz="3600" b="1" i="0" dirty="0">
                <a:solidFill>
                  <a:srgbClr val="202122"/>
                </a:solidFill>
                <a:effectLst/>
                <a:latin typeface="Arial" panose="020B0604020202020204" pitchFamily="34" charset="0"/>
                <a:cs typeface="+mn-cs"/>
              </a:rPr>
            </a:br>
            <a:r>
              <a:rPr kumimoji="0" lang="en-US" altLang="en-US" sz="1600" b="1" i="1" u="none" strike="noStrike" cap="none" normalizeH="0" baseline="0" dirty="0">
                <a:ln>
                  <a:noFill/>
                </a:ln>
                <a:solidFill>
                  <a:schemeClr val="accent6">
                    <a:lumMod val="75000"/>
                  </a:schemeClr>
                </a:solidFill>
                <a:effectLst/>
                <a:latin typeface="Arial" panose="020B0604020202020204" pitchFamily="34" charset="0"/>
                <a:cs typeface="Arial" panose="020B0604020202020204" pitchFamily="34" charset="0"/>
              </a:rPr>
              <a:t>ašhadu ʾanna Muḥammadan rasūlu –llāh</a:t>
            </a:r>
            <a:br>
              <a:rPr kumimoji="0" lang="en-US" altLang="en-US" sz="1300" b="0" i="0" u="none" strike="noStrike" cap="none" normalizeH="0" baseline="0" dirty="0">
                <a:ln>
                  <a:noFill/>
                </a:ln>
                <a:solidFill>
                  <a:schemeClr val="accent6">
                    <a:lumMod val="75000"/>
                  </a:schemeClr>
                </a:solidFill>
                <a:effectLst/>
                <a:latin typeface="Arial" panose="020B0604020202020204" pitchFamily="34" charset="0"/>
                <a:cs typeface="Arial" panose="020B0604020202020204" pitchFamily="34" charset="0"/>
              </a:rPr>
            </a:br>
            <a:br>
              <a:rPr kumimoji="0" lang="en-US" altLang="en-US" sz="1300" b="0" i="0" u="none" strike="noStrike" cap="none" normalizeH="0" baseline="0" dirty="0">
                <a:ln>
                  <a:noFill/>
                </a:ln>
                <a:solidFill>
                  <a:schemeClr val="accent6">
                    <a:lumMod val="75000"/>
                  </a:schemeClr>
                </a:solidFill>
                <a:effectLst/>
                <a:latin typeface="Arial" panose="020B0604020202020204" pitchFamily="34" charset="0"/>
                <a:cs typeface="Arial" panose="020B0604020202020204" pitchFamily="34" charset="0"/>
              </a:rPr>
            </a:br>
            <a:r>
              <a:rPr lang="ar-EG" sz="3600" b="1" i="0" dirty="0">
                <a:solidFill>
                  <a:schemeClr val="accent2">
                    <a:lumMod val="75000"/>
                  </a:schemeClr>
                </a:solidFill>
                <a:effectLst/>
                <a:latin typeface="Arial" panose="020B0604020202020204" pitchFamily="34" charset="0"/>
                <a:cs typeface="+mn-cs"/>
              </a:rPr>
              <a:t>حَيَّ عَلَىٰ ٱلصَّلَاةِ</a:t>
            </a:r>
            <a:br>
              <a:rPr lang="en-US" sz="3600" b="1" i="0" dirty="0">
                <a:solidFill>
                  <a:srgbClr val="202122"/>
                </a:solidFill>
                <a:effectLst/>
                <a:latin typeface="Arial" panose="020B0604020202020204" pitchFamily="34" charset="0"/>
                <a:cs typeface="+mn-cs"/>
              </a:rPr>
            </a:br>
            <a:r>
              <a:rPr kumimoji="0" lang="en-US" altLang="en-US" sz="1600" b="1" i="1" u="none" strike="noStrike" cap="none" normalizeH="0" baseline="0" dirty="0">
                <a:ln>
                  <a:noFill/>
                </a:ln>
                <a:solidFill>
                  <a:schemeClr val="accent2">
                    <a:lumMod val="75000"/>
                  </a:schemeClr>
                </a:solidFill>
                <a:effectLst/>
                <a:latin typeface="Arial" panose="020B0604020202020204" pitchFamily="34" charset="0"/>
                <a:cs typeface="Arial" panose="020B0604020202020204" pitchFamily="34" charset="0"/>
              </a:rPr>
              <a:t>ḥayya ʿalā ṣ-</a:t>
            </a:r>
            <a:r>
              <a:rPr kumimoji="0" lang="en-US" altLang="en-US" sz="1600" b="1" i="1" u="none" strike="noStrike" cap="none" normalizeH="0" baseline="0" dirty="0" err="1">
                <a:ln>
                  <a:noFill/>
                </a:ln>
                <a:solidFill>
                  <a:schemeClr val="accent2">
                    <a:lumMod val="75000"/>
                  </a:schemeClr>
                </a:solidFill>
                <a:effectLst/>
                <a:latin typeface="Arial" panose="020B0604020202020204" pitchFamily="34" charset="0"/>
                <a:cs typeface="Arial" panose="020B0604020202020204" pitchFamily="34" charset="0"/>
              </a:rPr>
              <a:t>ṣalāh</a:t>
            </a:r>
            <a:r>
              <a:rPr lang="en-US" altLang="en-US" sz="1600" b="1" i="1" baseline="30000" dirty="0">
                <a:solidFill>
                  <a:schemeClr val="accent2">
                    <a:lumMod val="75000"/>
                  </a:schemeClr>
                </a:solidFill>
                <a:latin typeface="Arial" panose="020B0604020202020204" pitchFamily="34" charset="0"/>
                <a:cs typeface="Arial" panose="020B0604020202020204" pitchFamily="34" charset="0"/>
              </a:rPr>
              <a:t> </a:t>
            </a:r>
            <a:br>
              <a:rPr lang="en-US" altLang="en-US" sz="1600" b="1" i="1" baseline="30000" dirty="0">
                <a:solidFill>
                  <a:srgbClr val="202122"/>
                </a:solidFill>
                <a:latin typeface="Arial" panose="020B0604020202020204" pitchFamily="34" charset="0"/>
                <a:cs typeface="Arial" panose="020B0604020202020204" pitchFamily="34" charset="0"/>
              </a:rPr>
            </a:br>
            <a:br>
              <a:rPr kumimoji="0" lang="en-US" altLang="en-US" sz="1600" b="0" i="0" u="none" strike="noStrike" cap="none" normalizeH="0" baseline="0" dirty="0">
                <a:ln>
                  <a:noFill/>
                </a:ln>
                <a:solidFill>
                  <a:schemeClr val="tx1"/>
                </a:solidFill>
                <a:effectLst/>
                <a:latin typeface="Arial" panose="020B0604020202020204" pitchFamily="34" charset="0"/>
              </a:rPr>
            </a:br>
            <a:r>
              <a:rPr lang="ar-EG" sz="3600" b="1" i="0" dirty="0">
                <a:solidFill>
                  <a:srgbClr val="D60093"/>
                </a:solidFill>
                <a:effectLst/>
                <a:latin typeface="Arial" panose="020B0604020202020204" pitchFamily="34" charset="0"/>
                <a:cs typeface="+mn-cs"/>
              </a:rPr>
              <a:t>حَيَّ عَلَىٰ ٱلْفَلَاحِ</a:t>
            </a:r>
            <a:br>
              <a:rPr lang="en-US" sz="3600" b="1" i="0" dirty="0">
                <a:solidFill>
                  <a:srgbClr val="202122"/>
                </a:solidFill>
                <a:effectLst/>
                <a:latin typeface="Arial" panose="020B0604020202020204" pitchFamily="34" charset="0"/>
                <a:cs typeface="+mn-cs"/>
              </a:rPr>
            </a:br>
            <a:r>
              <a:rPr kumimoji="0" lang="en-US" altLang="en-US" sz="1600" b="1" i="1" u="none" strike="noStrike" cap="none" normalizeH="0" baseline="0" dirty="0">
                <a:ln>
                  <a:noFill/>
                </a:ln>
                <a:solidFill>
                  <a:srgbClr val="D60093"/>
                </a:solidFill>
                <a:effectLst/>
                <a:latin typeface="Arial" panose="020B0604020202020204" pitchFamily="34" charset="0"/>
                <a:cs typeface="Arial" panose="020B0604020202020204" pitchFamily="34" charset="0"/>
              </a:rPr>
              <a:t>ḥayya ʿalā l</a:t>
            </a:r>
            <a:r>
              <a:rPr lang="en-US" altLang="en-US" sz="1600" b="1" i="1" dirty="0">
                <a:solidFill>
                  <a:srgbClr val="D60093"/>
                </a:solidFill>
                <a:latin typeface="Arial" panose="020B0604020202020204" pitchFamily="34" charset="0"/>
                <a:cs typeface="Arial" panose="020B0604020202020204" pitchFamily="34" charset="0"/>
              </a:rPr>
              <a:t>-</a:t>
            </a:r>
            <a:r>
              <a:rPr lang="en-US" altLang="en-US" sz="1600" b="1" i="1" dirty="0" err="1">
                <a:solidFill>
                  <a:srgbClr val="D60093"/>
                </a:solidFill>
                <a:latin typeface="Arial" panose="020B0604020202020204" pitchFamily="34" charset="0"/>
                <a:cs typeface="Arial" panose="020B0604020202020204" pitchFamily="34" charset="0"/>
              </a:rPr>
              <a:t>falah</a:t>
            </a:r>
            <a:br>
              <a:rPr lang="en-US" sz="1600" b="1" i="0" dirty="0">
                <a:solidFill>
                  <a:srgbClr val="202122"/>
                </a:solidFill>
                <a:effectLst/>
                <a:latin typeface="Arial" panose="020B0604020202020204" pitchFamily="34" charset="0"/>
                <a:cs typeface="Arial" panose="020B0604020202020204" pitchFamily="34" charset="0"/>
              </a:rPr>
            </a:br>
            <a:br>
              <a:rPr lang="en-US" sz="1600" b="1" i="0" dirty="0">
                <a:solidFill>
                  <a:srgbClr val="202122"/>
                </a:solidFill>
                <a:effectLst/>
                <a:latin typeface="Arial" panose="020B0604020202020204" pitchFamily="34" charset="0"/>
                <a:cs typeface="Arial" panose="020B0604020202020204" pitchFamily="34" charset="0"/>
              </a:rPr>
            </a:br>
            <a:r>
              <a:rPr lang="ar-EG" sz="3600" b="1" i="0" dirty="0">
                <a:solidFill>
                  <a:schemeClr val="accent4">
                    <a:lumMod val="75000"/>
                  </a:schemeClr>
                </a:solidFill>
                <a:effectLst/>
                <a:latin typeface="Arial" panose="020B0604020202020204" pitchFamily="34" charset="0"/>
                <a:cs typeface="+mn-cs"/>
              </a:rPr>
              <a:t>ٱللَّٰهُ أَكْبَرُ</a:t>
            </a:r>
            <a:br>
              <a:rPr lang="en-US" sz="3600" b="1" i="0" dirty="0">
                <a:solidFill>
                  <a:srgbClr val="202122"/>
                </a:solidFill>
                <a:effectLst/>
                <a:latin typeface="Arial" panose="020B0604020202020204" pitchFamily="34" charset="0"/>
                <a:cs typeface="+mn-cs"/>
              </a:rPr>
            </a:br>
            <a:r>
              <a:rPr lang="en-US" sz="1600" b="1" i="1" dirty="0">
                <a:solidFill>
                  <a:schemeClr val="accent4">
                    <a:lumMod val="75000"/>
                  </a:schemeClr>
                </a:solidFill>
                <a:effectLst/>
                <a:latin typeface="Arial" panose="020B0604020202020204" pitchFamily="34" charset="0"/>
                <a:cs typeface="+mn-cs"/>
              </a:rPr>
              <a:t>Allahu </a:t>
            </a:r>
            <a:r>
              <a:rPr lang="en-US" sz="1600" b="1" i="1" dirty="0" err="1">
                <a:solidFill>
                  <a:schemeClr val="accent4">
                    <a:lumMod val="75000"/>
                  </a:schemeClr>
                </a:solidFill>
                <a:effectLst/>
                <a:latin typeface="Arial" panose="020B0604020202020204" pitchFamily="34" charset="0"/>
                <a:cs typeface="+mn-cs"/>
              </a:rPr>
              <a:t>akbar</a:t>
            </a:r>
            <a:br>
              <a:rPr lang="en-US" sz="3600" b="1" i="0" dirty="0">
                <a:solidFill>
                  <a:srgbClr val="202122"/>
                </a:solidFill>
                <a:effectLst/>
                <a:latin typeface="Arial" panose="020B0604020202020204" pitchFamily="34" charset="0"/>
                <a:cs typeface="+mn-cs"/>
              </a:rPr>
            </a:br>
            <a:r>
              <a:rPr lang="ar-EG" sz="3600" b="1" i="0" dirty="0">
                <a:solidFill>
                  <a:srgbClr val="202122"/>
                </a:solidFill>
                <a:effectLst/>
                <a:latin typeface="Arial" panose="020B0604020202020204" pitchFamily="34" charset="0"/>
                <a:cs typeface="+mn-cs"/>
              </a:rPr>
              <a:t>لَا إِلَٰهَ إِلَّا ٱللَّٰهُ</a:t>
            </a:r>
            <a:r>
              <a:rPr lang="en-US" sz="3600" b="1" i="0" dirty="0">
                <a:solidFill>
                  <a:srgbClr val="202122"/>
                </a:solidFill>
                <a:effectLst/>
                <a:latin typeface="Arial" panose="020B0604020202020204" pitchFamily="34" charset="0"/>
                <a:cs typeface="+mn-cs"/>
              </a:rPr>
              <a:t> </a:t>
            </a:r>
            <a:br>
              <a:rPr lang="en-US" sz="3600" b="1" i="0" dirty="0">
                <a:solidFill>
                  <a:srgbClr val="202122"/>
                </a:solidFill>
                <a:effectLst/>
                <a:latin typeface="Arial" panose="020B0604020202020204" pitchFamily="34" charset="0"/>
                <a:cs typeface="+mn-cs"/>
              </a:rPr>
            </a:br>
            <a:r>
              <a:rPr kumimoji="0" lang="en-US" altLang="en-US" sz="1800" b="1" i="1" u="none" strike="noStrike" cap="none" normalizeH="0" baseline="0" dirty="0">
                <a:ln>
                  <a:noFill/>
                </a:ln>
                <a:solidFill>
                  <a:srgbClr val="202122"/>
                </a:solidFill>
                <a:effectLst/>
                <a:latin typeface="Arial" panose="020B0604020202020204" pitchFamily="34" charset="0"/>
                <a:cs typeface="Arial" panose="020B0604020202020204" pitchFamily="34" charset="0"/>
              </a:rPr>
              <a:t>lā ʾilāha ʾillā -llāh</a:t>
            </a:r>
            <a:r>
              <a:rPr kumimoji="0" lang="en-US" altLang="en-US" sz="1800" b="1" i="1" u="none" strike="noStrike" cap="none" normalizeH="0" baseline="30000" dirty="0">
                <a:ln>
                  <a:noFill/>
                </a:ln>
                <a:solidFill>
                  <a:srgbClr val="202122"/>
                </a:solidFill>
                <a:effectLst/>
                <a:latin typeface="Arial" panose="020B0604020202020204" pitchFamily="34" charset="0"/>
                <a:cs typeface="Arial" panose="020B0604020202020204" pitchFamily="34" charset="0"/>
              </a:rPr>
              <a:t>u</a:t>
            </a:r>
            <a:r>
              <a:rPr kumimoji="0" lang="en-US" altLang="en-US" sz="1800" b="1" i="1" u="none" strike="noStrike" cap="none" normalizeH="0" baseline="0" dirty="0">
                <a:ln>
                  <a:noFill/>
                </a:ln>
                <a:solidFill>
                  <a:schemeClr val="tx1"/>
                </a:solidFill>
                <a:effectLst/>
              </a:rPr>
              <a:t> </a:t>
            </a:r>
            <a:br>
              <a:rPr kumimoji="0" lang="en-US" altLang="en-US" sz="5400" b="0" i="0" u="none" strike="noStrike" cap="none" normalizeH="0" baseline="0" dirty="0">
                <a:ln>
                  <a:noFill/>
                </a:ln>
                <a:solidFill>
                  <a:schemeClr val="tx1"/>
                </a:solidFill>
                <a:effectLst/>
                <a:latin typeface="Arial" panose="020B0604020202020204" pitchFamily="34" charset="0"/>
              </a:rPr>
            </a:br>
            <a:endParaRPr lang="en-US" sz="2700" b="1" dirty="0">
              <a:cs typeface="+mn-cs"/>
            </a:endParaRPr>
          </a:p>
        </p:txBody>
      </p:sp>
    </p:spTree>
    <p:extLst>
      <p:ext uri="{BB962C8B-B14F-4D97-AF65-F5344CB8AC3E}">
        <p14:creationId xmlns:p14="http://schemas.microsoft.com/office/powerpoint/2010/main" val="4102178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TotalTime>
  <Words>192</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ٱللَّٰهُ أَكْبَرُ   ٱللَّٰهُ أَكْبَرُ    ٱللَّٰهُ أَكْبَرُ ٱللَّٰهُ أَكْبَرُ  Allahu Akba    Allahu  Akba             Allahu Akba  Allahu Akba  أَشْهَدُ أَنْ لَا إِلَٰهَ إِلَّا ٱللَّٰهُ    أَشْهَدُ أَنْ لَا إِلَٰهَ إِلَّا ٱللَّٰهُ    ashadu anla ilaha illa-allah          ashadu anla ilaha illa-allah   أَشْهَدُ أَنَّ مُحَمَّدًا رَسُولُ ٱللَّٰهِ     أَشْهَدُ أَنَّ مُحَمَّدًا رَسُولُ ٱللَّٰهِ  ašhadu ʾanna Muḥammadan rasūlu –llāh            i ašhadu ʾanna Muḥammadan rasūlu -llāhi   حَيَّ عَلَىٰ ٱلصَّلَاةِ     حَيَّ عَلَىٰ ٱلصَّلَاةِ ḥayya ʿalā ṣ-ṣalāh                   ḥayya ʿalā ṣ-ṣalāh   حَيَّ عَلَىٰ ٱلْفَلَاحِ     حَيَّ عَلَىٰ ٱلْفَلَاحِ ḥayya ʿalā l-falah              ḥayya ʿalā l-falah   ٱللَّٰهُ أَكْبَرُ     ٱللَّٰهُ أَكْبَرُ  Allahu akbar           Allahu akbar لَا إِلَٰهَ إِلَّا ٱللَّٰهُ  lā ʾilāha ʾillā -llāhu  </vt:lpstr>
      <vt:lpstr>ٱللَّٰهُ أَكْبَرُ    ٱللَّٰهُ أَكْبَر Allahu  Akba     Allahu Akba  أَشْهَدُ أَنْ لَا إِلَٰهَ إِلَّا ٱللَّٰهُ ashadu anla ilaha illa-allah  أَشْهَدُ أَنَّ مُحَمَّدًا رَسُولُ ٱللَّٰهِ ašhadu ʾanna Muḥammadan rasūlu –llāh  حَيَّ عَلَىٰ ٱلصَّلَاةِ ḥayya ʿalā ṣ-ṣalāh   حَيَّ عَلَىٰ ٱلْفَلَاحِ ḥayya ʿalā l-falah  ٱللَّٰهُ أَكْبَرُ Allahu akbar لَا إِلَٰهَ إِلَّا ٱللَّٰهُ  lā ʾilāha ʾillā -llāhu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ٱللَّٰهُ أَكْبَرُ أَشْهَدُ أَنْ لَا إِلَٰهَ إِلَّا ٱللَّٰهُ</dc:title>
  <dc:creator>Mohamed Khalil</dc:creator>
  <cp:lastModifiedBy>Mohamed Khalil</cp:lastModifiedBy>
  <cp:revision>41</cp:revision>
  <dcterms:created xsi:type="dcterms:W3CDTF">2020-12-04T21:53:33Z</dcterms:created>
  <dcterms:modified xsi:type="dcterms:W3CDTF">2020-12-12T00:38:20Z</dcterms:modified>
</cp:coreProperties>
</file>