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9" d="100"/>
          <a:sy n="39" d="100"/>
        </p:scale>
        <p:origin x="-77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FC308-FF77-4894-9EA2-C69593D8026B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5E878-E5F0-4591-B6D2-0C79BCC9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38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67E0-6D7A-4914-887E-5B39AF7FBD9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28C9-D7A2-481B-852B-4E21C17A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67E0-6D7A-4914-887E-5B39AF7FBD9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28C9-D7A2-481B-852B-4E21C17A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67E0-6D7A-4914-887E-5B39AF7FBD9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28C9-D7A2-481B-852B-4E21C17A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8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67E0-6D7A-4914-887E-5B39AF7FBD9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28C9-D7A2-481B-852B-4E21C17A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8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67E0-6D7A-4914-887E-5B39AF7FBD9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28C9-D7A2-481B-852B-4E21C17A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67E0-6D7A-4914-887E-5B39AF7FBD9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28C9-D7A2-481B-852B-4E21C17A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3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67E0-6D7A-4914-887E-5B39AF7FBD9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28C9-D7A2-481B-852B-4E21C17A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67E0-6D7A-4914-887E-5B39AF7FBD9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28C9-D7A2-481B-852B-4E21C17A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67E0-6D7A-4914-887E-5B39AF7FBD9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28C9-D7A2-481B-852B-4E21C17A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67E0-6D7A-4914-887E-5B39AF7FBD9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28C9-D7A2-481B-852B-4E21C17A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6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67E0-6D7A-4914-887E-5B39AF7FBD9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928C9-D7A2-481B-852B-4E21C17A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3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67E0-6D7A-4914-887E-5B39AF7FBD99}" type="datetimeFigureOut">
              <a:rPr lang="en-US" smtClean="0"/>
              <a:t>9/13/2014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928C9-D7A2-481B-852B-4E21C17A7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mkhalil\driver\PATRIOT\learning-6\arabic study\islamic study\slides\hajj\hajj Culcurium\hajj-for-kids\Slid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93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MIW EMPLOYEE</dc:creator>
  <cp:lastModifiedBy>MIW EMPLOYEE</cp:lastModifiedBy>
  <cp:revision>2</cp:revision>
  <dcterms:created xsi:type="dcterms:W3CDTF">2014-09-13T19:58:59Z</dcterms:created>
  <dcterms:modified xsi:type="dcterms:W3CDTF">2014-09-13T20:04:05Z</dcterms:modified>
</cp:coreProperties>
</file>